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837C-0C4E-4E18-802E-E67BF4A8E2A9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C923-4980-4156-8E69-CF360413C0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837C-0C4E-4E18-802E-E67BF4A8E2A9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C923-4980-4156-8E69-CF360413C0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837C-0C4E-4E18-802E-E67BF4A8E2A9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C923-4980-4156-8E69-CF360413C0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837C-0C4E-4E18-802E-E67BF4A8E2A9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C923-4980-4156-8E69-CF360413C0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837C-0C4E-4E18-802E-E67BF4A8E2A9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C923-4980-4156-8E69-CF360413C0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837C-0C4E-4E18-802E-E67BF4A8E2A9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C923-4980-4156-8E69-CF360413C0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837C-0C4E-4E18-802E-E67BF4A8E2A9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C923-4980-4156-8E69-CF360413C0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837C-0C4E-4E18-802E-E67BF4A8E2A9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C923-4980-4156-8E69-CF360413C0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837C-0C4E-4E18-802E-E67BF4A8E2A9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C923-4980-4156-8E69-CF360413C0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837C-0C4E-4E18-802E-E67BF4A8E2A9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C923-4980-4156-8E69-CF360413C0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837C-0C4E-4E18-802E-E67BF4A8E2A9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C923-4980-4156-8E69-CF360413C0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6837C-0C4E-4E18-802E-E67BF4A8E2A9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EC923-4980-4156-8E69-CF360413C0C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71604" y="71415"/>
            <a:ext cx="6500858" cy="857256"/>
          </a:xfrm>
        </p:spPr>
        <p:txBody>
          <a:bodyPr>
            <a:normAutofit fontScale="90000"/>
          </a:bodyPr>
          <a:lstStyle/>
          <a:p>
            <a:pPr rtl="1"/>
            <a:r>
              <a:rPr lang="fr-FR" sz="3200" b="1" dirty="0" smtClean="0">
                <a:solidFill>
                  <a:srgbClr val="FF0000"/>
                </a:solidFill>
              </a:rPr>
              <a:t> -IV</a:t>
            </a:r>
            <a:r>
              <a:rPr lang="ar-DZ" sz="3600" b="1" dirty="0" smtClean="0">
                <a:solidFill>
                  <a:srgbClr val="FF0000"/>
                </a:solidFill>
              </a:rPr>
              <a:t>استراتيجيات وسياسات التسويق الالكتروني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6" y="857232"/>
            <a:ext cx="8858280" cy="5929330"/>
          </a:xfrm>
        </p:spPr>
        <p:txBody>
          <a:bodyPr/>
          <a:lstStyle/>
          <a:p>
            <a:pPr algn="r" rtl="1"/>
            <a:r>
              <a:rPr lang="ar-DZ" b="1" dirty="0" smtClean="0">
                <a:solidFill>
                  <a:schemeClr val="tx1"/>
                </a:solidFill>
                <a:cs typeface="+mj-cs"/>
              </a:rPr>
              <a:t>أوّلا- التسويق الاستراتيجي الالكتروني</a:t>
            </a:r>
            <a:endParaRPr lang="fr-FR" b="1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5"/>
            <a:ext cx="8572560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71604" y="71415"/>
            <a:ext cx="6500858" cy="857256"/>
          </a:xfrm>
        </p:spPr>
        <p:txBody>
          <a:bodyPr>
            <a:normAutofit fontScale="90000"/>
          </a:bodyPr>
          <a:lstStyle/>
          <a:p>
            <a:pPr rtl="1"/>
            <a:r>
              <a:rPr lang="fr-FR" sz="3200" b="1" dirty="0" smtClean="0">
                <a:solidFill>
                  <a:srgbClr val="FF0000"/>
                </a:solidFill>
              </a:rPr>
              <a:t> -IV</a:t>
            </a:r>
            <a:r>
              <a:rPr lang="ar-DZ" sz="3600" b="1" dirty="0" smtClean="0">
                <a:solidFill>
                  <a:srgbClr val="FF0000"/>
                </a:solidFill>
              </a:rPr>
              <a:t>استراتيجيات وسياسات التسويق الالكتروني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6" y="857232"/>
            <a:ext cx="8858280" cy="5929330"/>
          </a:xfrm>
        </p:spPr>
        <p:txBody>
          <a:bodyPr/>
          <a:lstStyle/>
          <a:p>
            <a:pPr algn="r" rtl="1"/>
            <a:r>
              <a:rPr lang="ar-DZ" b="1" dirty="0" smtClean="0">
                <a:solidFill>
                  <a:schemeClr val="tx1"/>
                </a:solidFill>
                <a:cs typeface="+mj-cs"/>
              </a:rPr>
              <a:t>أوّلا- التسويق الاستراتيجي الالكتروني</a:t>
            </a:r>
          </a:p>
          <a:p>
            <a:pPr algn="r" rtl="1"/>
            <a:r>
              <a:rPr lang="ar-DZ" b="1" dirty="0" smtClean="0">
                <a:solidFill>
                  <a:schemeClr val="tx1"/>
                </a:solidFill>
                <a:cs typeface="+mj-cs"/>
              </a:rPr>
              <a:t>    </a:t>
            </a:r>
            <a:endParaRPr lang="fr-FR" b="1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8858279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71604" y="71415"/>
            <a:ext cx="6500858" cy="857256"/>
          </a:xfrm>
        </p:spPr>
        <p:txBody>
          <a:bodyPr>
            <a:normAutofit fontScale="90000"/>
          </a:bodyPr>
          <a:lstStyle/>
          <a:p>
            <a:pPr rtl="1"/>
            <a:r>
              <a:rPr lang="fr-FR" sz="3200" b="1" dirty="0" smtClean="0">
                <a:solidFill>
                  <a:srgbClr val="FF0000"/>
                </a:solidFill>
              </a:rPr>
              <a:t> -IV</a:t>
            </a:r>
            <a:r>
              <a:rPr lang="ar-DZ" sz="3600" b="1" dirty="0" smtClean="0">
                <a:solidFill>
                  <a:srgbClr val="FF0000"/>
                </a:solidFill>
              </a:rPr>
              <a:t>استراتيجيات وسياسات التسويق الالكتروني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6" y="857232"/>
            <a:ext cx="8858280" cy="5929330"/>
          </a:xfrm>
        </p:spPr>
        <p:txBody>
          <a:bodyPr/>
          <a:lstStyle/>
          <a:p>
            <a:pPr algn="r" rtl="1"/>
            <a:r>
              <a:rPr lang="ar-DZ" b="1" dirty="0" smtClean="0">
                <a:solidFill>
                  <a:schemeClr val="tx1"/>
                </a:solidFill>
                <a:cs typeface="+mj-cs"/>
              </a:rPr>
              <a:t>أوّلا- التسويق الاستراتيجي الالكتروني</a:t>
            </a:r>
            <a:endParaRPr lang="fr-FR" b="1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85926"/>
            <a:ext cx="814393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71604" y="71415"/>
            <a:ext cx="6500858" cy="857256"/>
          </a:xfrm>
        </p:spPr>
        <p:txBody>
          <a:bodyPr>
            <a:normAutofit fontScale="90000"/>
          </a:bodyPr>
          <a:lstStyle/>
          <a:p>
            <a:pPr rtl="1"/>
            <a:r>
              <a:rPr lang="fr-FR" sz="3200" b="1" dirty="0" smtClean="0">
                <a:solidFill>
                  <a:srgbClr val="FF0000"/>
                </a:solidFill>
              </a:rPr>
              <a:t> -IV</a:t>
            </a:r>
            <a:r>
              <a:rPr lang="ar-DZ" sz="3600" b="1" dirty="0" smtClean="0">
                <a:solidFill>
                  <a:srgbClr val="FF0000"/>
                </a:solidFill>
              </a:rPr>
              <a:t>استراتيجيات وسياسات التسويق الالكتروني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6" y="857232"/>
            <a:ext cx="8858280" cy="5929330"/>
          </a:xfrm>
        </p:spPr>
        <p:txBody>
          <a:bodyPr/>
          <a:lstStyle/>
          <a:p>
            <a:pPr algn="r" rtl="1"/>
            <a:r>
              <a:rPr lang="ar-DZ" b="1" dirty="0" smtClean="0">
                <a:solidFill>
                  <a:schemeClr val="tx1"/>
                </a:solidFill>
                <a:cs typeface="+mj-cs"/>
              </a:rPr>
              <a:t>أوّلا- التسويق الاستراتيجي الالكتروني</a:t>
            </a:r>
          </a:p>
          <a:p>
            <a:pPr algn="r" rtl="1"/>
            <a:r>
              <a:rPr lang="ar-DZ" b="1" dirty="0" smtClean="0">
                <a:solidFill>
                  <a:schemeClr val="tx1"/>
                </a:solidFill>
                <a:cs typeface="+mj-cs"/>
              </a:rPr>
              <a:t>    </a:t>
            </a:r>
            <a:r>
              <a:rPr lang="ar-DZ" sz="3000" dirty="0" smtClean="0">
                <a:solidFill>
                  <a:schemeClr val="tx1"/>
                </a:solidFill>
                <a:cs typeface="+mj-cs"/>
              </a:rPr>
              <a:t>يعتمد التسويق الالكتروني الاستراتيجي على التخطيط الاستراتيجي، </a:t>
            </a:r>
            <a:r>
              <a:rPr lang="ar-DZ" sz="3000" dirty="0" err="1" smtClean="0">
                <a:solidFill>
                  <a:schemeClr val="tx1"/>
                </a:solidFill>
                <a:cs typeface="+mj-cs"/>
              </a:rPr>
              <a:t>و</a:t>
            </a:r>
            <a:endParaRPr lang="ar-DZ" sz="3000" dirty="0" smtClean="0">
              <a:solidFill>
                <a:schemeClr val="tx1"/>
              </a:solidFill>
              <a:cs typeface="+mj-cs"/>
            </a:endParaRPr>
          </a:p>
          <a:p>
            <a:pPr algn="r" rtl="1"/>
            <a:endParaRPr lang="fr-FR" b="1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9001156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71604" y="71415"/>
            <a:ext cx="6500858" cy="857256"/>
          </a:xfrm>
        </p:spPr>
        <p:txBody>
          <a:bodyPr>
            <a:normAutofit fontScale="90000"/>
          </a:bodyPr>
          <a:lstStyle/>
          <a:p>
            <a:pPr rtl="1"/>
            <a:r>
              <a:rPr lang="fr-FR" sz="3200" b="1" dirty="0" smtClean="0">
                <a:solidFill>
                  <a:srgbClr val="FF0000"/>
                </a:solidFill>
              </a:rPr>
              <a:t> -IV</a:t>
            </a:r>
            <a:r>
              <a:rPr lang="ar-DZ" sz="3600" b="1" dirty="0" smtClean="0">
                <a:solidFill>
                  <a:srgbClr val="FF0000"/>
                </a:solidFill>
              </a:rPr>
              <a:t>استراتيجيات وسياسات التسويق الالكتروني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6" y="857232"/>
            <a:ext cx="8858280" cy="5929330"/>
          </a:xfrm>
        </p:spPr>
        <p:txBody>
          <a:bodyPr/>
          <a:lstStyle/>
          <a:p>
            <a:pPr algn="r" rtl="1"/>
            <a:r>
              <a:rPr lang="ar-DZ" b="1" dirty="0" smtClean="0">
                <a:solidFill>
                  <a:schemeClr val="tx1"/>
                </a:solidFill>
                <a:cs typeface="+mj-cs"/>
              </a:rPr>
              <a:t>أوّلا- التسويق الاستراتيجي الالكتروني</a:t>
            </a:r>
          </a:p>
          <a:p>
            <a:pPr algn="r" rtl="1"/>
            <a:r>
              <a:rPr lang="ar-DZ" b="1" dirty="0" smtClean="0">
                <a:solidFill>
                  <a:schemeClr val="tx1"/>
                </a:solidFill>
                <a:cs typeface="+mj-cs"/>
              </a:rPr>
              <a:t>    </a:t>
            </a:r>
            <a:endParaRPr lang="fr-FR" b="1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314575"/>
            <a:ext cx="7929617" cy="325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500174"/>
            <a:ext cx="2500330" cy="695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71604" y="71415"/>
            <a:ext cx="6500858" cy="857256"/>
          </a:xfrm>
        </p:spPr>
        <p:txBody>
          <a:bodyPr>
            <a:normAutofit fontScale="90000"/>
          </a:bodyPr>
          <a:lstStyle/>
          <a:p>
            <a:pPr rtl="1"/>
            <a:r>
              <a:rPr lang="fr-FR" sz="3200" b="1" dirty="0" smtClean="0">
                <a:solidFill>
                  <a:srgbClr val="FF0000"/>
                </a:solidFill>
              </a:rPr>
              <a:t> -IV</a:t>
            </a:r>
            <a:r>
              <a:rPr lang="ar-DZ" sz="3600" b="1" dirty="0" smtClean="0">
                <a:solidFill>
                  <a:srgbClr val="FF0000"/>
                </a:solidFill>
              </a:rPr>
              <a:t>استراتيجيات وسياسات التسويق الالكتروني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6" y="857232"/>
            <a:ext cx="8858280" cy="5929330"/>
          </a:xfrm>
        </p:spPr>
        <p:txBody>
          <a:bodyPr/>
          <a:lstStyle/>
          <a:p>
            <a:pPr algn="r" rtl="1"/>
            <a:r>
              <a:rPr lang="ar-DZ" b="1" dirty="0" smtClean="0">
                <a:solidFill>
                  <a:schemeClr val="tx1"/>
                </a:solidFill>
                <a:cs typeface="+mj-cs"/>
              </a:rPr>
              <a:t>أوّلا- التسويق الاستراتيجي الالكتروني</a:t>
            </a:r>
          </a:p>
          <a:p>
            <a:pPr algn="r" rtl="1"/>
            <a:r>
              <a:rPr lang="ar-DZ" b="1" dirty="0" smtClean="0">
                <a:solidFill>
                  <a:schemeClr val="tx1"/>
                </a:solidFill>
                <a:cs typeface="+mj-cs"/>
              </a:rPr>
              <a:t>    </a:t>
            </a:r>
            <a:endParaRPr lang="fr-FR" b="1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500174"/>
            <a:ext cx="2500330" cy="695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85991"/>
            <a:ext cx="8501122" cy="4457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71604" y="71415"/>
            <a:ext cx="6500858" cy="857256"/>
          </a:xfrm>
        </p:spPr>
        <p:txBody>
          <a:bodyPr>
            <a:normAutofit fontScale="90000"/>
          </a:bodyPr>
          <a:lstStyle/>
          <a:p>
            <a:pPr rtl="1"/>
            <a:r>
              <a:rPr lang="fr-FR" sz="3200" b="1" dirty="0" smtClean="0">
                <a:solidFill>
                  <a:srgbClr val="FF0000"/>
                </a:solidFill>
              </a:rPr>
              <a:t> -IV</a:t>
            </a:r>
            <a:r>
              <a:rPr lang="ar-DZ" sz="3600" b="1" dirty="0" smtClean="0">
                <a:solidFill>
                  <a:srgbClr val="FF0000"/>
                </a:solidFill>
              </a:rPr>
              <a:t>استراتيجيات وسياسات التسويق الالكتروني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6" y="857232"/>
            <a:ext cx="8858280" cy="5929330"/>
          </a:xfrm>
        </p:spPr>
        <p:txBody>
          <a:bodyPr/>
          <a:lstStyle/>
          <a:p>
            <a:pPr algn="r" rtl="1"/>
            <a:r>
              <a:rPr lang="ar-DZ" b="1" dirty="0" smtClean="0">
                <a:solidFill>
                  <a:schemeClr val="tx1"/>
                </a:solidFill>
                <a:cs typeface="+mj-cs"/>
              </a:rPr>
              <a:t>أوّلا- التسويق الاستراتيجي الالكتروني</a:t>
            </a:r>
          </a:p>
          <a:p>
            <a:pPr algn="r" rtl="1"/>
            <a:r>
              <a:rPr lang="ar-DZ" b="1" dirty="0" smtClean="0">
                <a:solidFill>
                  <a:schemeClr val="tx1"/>
                </a:solidFill>
                <a:cs typeface="+mj-cs"/>
              </a:rPr>
              <a:t>    </a:t>
            </a:r>
            <a:endParaRPr lang="fr-FR" b="1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571612"/>
            <a:ext cx="257176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500308"/>
            <a:ext cx="8286808" cy="135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843345"/>
            <a:ext cx="8072494" cy="151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71604" y="71415"/>
            <a:ext cx="6500858" cy="857256"/>
          </a:xfrm>
        </p:spPr>
        <p:txBody>
          <a:bodyPr>
            <a:normAutofit fontScale="90000"/>
          </a:bodyPr>
          <a:lstStyle/>
          <a:p>
            <a:pPr rtl="1"/>
            <a:r>
              <a:rPr lang="fr-FR" sz="3200" b="1" dirty="0" smtClean="0">
                <a:solidFill>
                  <a:srgbClr val="FF0000"/>
                </a:solidFill>
              </a:rPr>
              <a:t> -IV</a:t>
            </a:r>
            <a:r>
              <a:rPr lang="ar-DZ" sz="3600" b="1" dirty="0" smtClean="0">
                <a:solidFill>
                  <a:srgbClr val="FF0000"/>
                </a:solidFill>
              </a:rPr>
              <a:t>استراتيجيات وسياسات التسويق الالكتروني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6" y="857232"/>
            <a:ext cx="8858280" cy="5929330"/>
          </a:xfrm>
        </p:spPr>
        <p:txBody>
          <a:bodyPr/>
          <a:lstStyle/>
          <a:p>
            <a:pPr algn="r" rtl="1"/>
            <a:r>
              <a:rPr lang="ar-DZ" b="1" dirty="0" smtClean="0">
                <a:solidFill>
                  <a:schemeClr val="tx1"/>
                </a:solidFill>
                <a:cs typeface="+mj-cs"/>
              </a:rPr>
              <a:t>أوّلا- التسويق الاستراتيجي الالكتروني</a:t>
            </a:r>
          </a:p>
          <a:p>
            <a:pPr algn="r" rtl="1"/>
            <a:r>
              <a:rPr lang="ar-DZ" b="1" dirty="0" smtClean="0">
                <a:solidFill>
                  <a:schemeClr val="tx1"/>
                </a:solidFill>
                <a:cs typeface="+mj-cs"/>
              </a:rPr>
              <a:t>    </a:t>
            </a:r>
            <a:endParaRPr lang="fr-FR" b="1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85926"/>
            <a:ext cx="785818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71604" y="71415"/>
            <a:ext cx="6500858" cy="857256"/>
          </a:xfrm>
        </p:spPr>
        <p:txBody>
          <a:bodyPr>
            <a:normAutofit fontScale="90000"/>
          </a:bodyPr>
          <a:lstStyle/>
          <a:p>
            <a:pPr rtl="1"/>
            <a:r>
              <a:rPr lang="fr-FR" sz="3200" b="1" dirty="0" smtClean="0">
                <a:solidFill>
                  <a:srgbClr val="FF0000"/>
                </a:solidFill>
              </a:rPr>
              <a:t> -IV</a:t>
            </a:r>
            <a:r>
              <a:rPr lang="ar-DZ" sz="3600" b="1" dirty="0" smtClean="0">
                <a:solidFill>
                  <a:srgbClr val="FF0000"/>
                </a:solidFill>
              </a:rPr>
              <a:t>استراتيجيات وسياسات التسويق الالكتروني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6" y="857232"/>
            <a:ext cx="8858280" cy="5929330"/>
          </a:xfrm>
        </p:spPr>
        <p:txBody>
          <a:bodyPr/>
          <a:lstStyle/>
          <a:p>
            <a:pPr algn="r" rtl="1"/>
            <a:r>
              <a:rPr lang="ar-DZ" b="1" dirty="0" smtClean="0">
                <a:solidFill>
                  <a:schemeClr val="tx1"/>
                </a:solidFill>
                <a:cs typeface="+mj-cs"/>
              </a:rPr>
              <a:t>أوّلا- التسويق الاستراتيجي الالكتروني</a:t>
            </a:r>
          </a:p>
          <a:p>
            <a:pPr algn="r" rtl="1"/>
            <a:r>
              <a:rPr lang="ar-DZ" b="1" dirty="0" smtClean="0">
                <a:solidFill>
                  <a:schemeClr val="tx1"/>
                </a:solidFill>
                <a:cs typeface="+mj-cs"/>
              </a:rPr>
              <a:t>    </a:t>
            </a:r>
            <a:endParaRPr lang="fr-FR" b="1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8429683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71604" y="71415"/>
            <a:ext cx="6500858" cy="857256"/>
          </a:xfrm>
        </p:spPr>
        <p:txBody>
          <a:bodyPr>
            <a:normAutofit fontScale="90000"/>
          </a:bodyPr>
          <a:lstStyle/>
          <a:p>
            <a:pPr rtl="1"/>
            <a:r>
              <a:rPr lang="fr-FR" sz="3200" b="1" dirty="0" smtClean="0">
                <a:solidFill>
                  <a:srgbClr val="FF0000"/>
                </a:solidFill>
              </a:rPr>
              <a:t> -IV</a:t>
            </a:r>
            <a:r>
              <a:rPr lang="ar-DZ" sz="3600" b="1" dirty="0" smtClean="0">
                <a:solidFill>
                  <a:srgbClr val="FF0000"/>
                </a:solidFill>
              </a:rPr>
              <a:t>استراتيجيات وسياسات التسويق الالكتروني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6" y="857232"/>
            <a:ext cx="8858280" cy="5929330"/>
          </a:xfrm>
        </p:spPr>
        <p:txBody>
          <a:bodyPr/>
          <a:lstStyle/>
          <a:p>
            <a:pPr algn="r" rtl="1"/>
            <a:r>
              <a:rPr lang="ar-DZ" b="1" dirty="0" smtClean="0">
                <a:solidFill>
                  <a:schemeClr val="tx1"/>
                </a:solidFill>
                <a:cs typeface="+mj-cs"/>
              </a:rPr>
              <a:t>أوّلا- التسويق الاستراتيجي الالكتروني</a:t>
            </a:r>
          </a:p>
          <a:p>
            <a:pPr algn="r" rtl="1"/>
            <a:r>
              <a:rPr lang="ar-DZ" b="1" dirty="0" smtClean="0">
                <a:solidFill>
                  <a:schemeClr val="tx1"/>
                </a:solidFill>
                <a:cs typeface="+mj-cs"/>
              </a:rPr>
              <a:t>    </a:t>
            </a:r>
            <a:r>
              <a:rPr lang="ar-DZ" sz="3000" dirty="0" smtClean="0">
                <a:solidFill>
                  <a:schemeClr val="tx1"/>
                </a:solidFill>
                <a:cs typeface="+mj-cs"/>
              </a:rPr>
              <a:t>يقوم التسويق الاستراتيج</a:t>
            </a:r>
            <a:r>
              <a:rPr lang="ar-DZ" sz="3000" dirty="0" smtClean="0">
                <a:solidFill>
                  <a:schemeClr val="tx1"/>
                </a:solidFill>
                <a:cs typeface="+mj-cs"/>
              </a:rPr>
              <a:t>ي</a:t>
            </a:r>
            <a:r>
              <a:rPr lang="ar-DZ" sz="30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DZ" sz="3000" dirty="0" smtClean="0">
                <a:solidFill>
                  <a:schemeClr val="tx1"/>
                </a:solidFill>
                <a:cs typeface="+mj-cs"/>
              </a:rPr>
              <a:t>الالكتروني </a:t>
            </a:r>
            <a:r>
              <a:rPr lang="ar-DZ" sz="3000" dirty="0" smtClean="0">
                <a:solidFill>
                  <a:schemeClr val="tx1"/>
                </a:solidFill>
                <a:cs typeface="+mj-cs"/>
              </a:rPr>
              <a:t>على الخطوات التالية: </a:t>
            </a:r>
            <a:endParaRPr lang="fr-FR" b="1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71679"/>
            <a:ext cx="8572560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135</Words>
  <Application>Microsoft Office PowerPoint</Application>
  <PresentationFormat>Affichage à l'écran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 -IVاستراتيجيات وسياسات التسويق الالكتروني</vt:lpstr>
      <vt:lpstr> -IVاستراتيجيات وسياسات التسويق الالكتروني</vt:lpstr>
      <vt:lpstr> -IVاستراتيجيات وسياسات التسويق الالكتروني</vt:lpstr>
      <vt:lpstr> -IVاستراتيجيات وسياسات التسويق الالكتروني</vt:lpstr>
      <vt:lpstr> -IVاستراتيجيات وسياسات التسويق الالكتروني</vt:lpstr>
      <vt:lpstr> -IVاستراتيجيات وسياسات التسويق الالكتروني</vt:lpstr>
      <vt:lpstr> -IVاستراتيجيات وسياسات التسويق الالكتروني</vt:lpstr>
      <vt:lpstr> -IVاستراتيجيات وسياسات التسويق الالكتروني</vt:lpstr>
      <vt:lpstr> -IVاستراتيجيات وسياسات التسويق الالكتروني</vt:lpstr>
      <vt:lpstr> -IVاستراتيجيات وسياسات التسويق الالكتروني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-IVاستراتيجيات وسياسات التسويق الالكتروني</dc:title>
  <dc:creator>ms</dc:creator>
  <cp:lastModifiedBy>ms</cp:lastModifiedBy>
  <cp:revision>10</cp:revision>
  <dcterms:created xsi:type="dcterms:W3CDTF">2020-05-12T17:36:56Z</dcterms:created>
  <dcterms:modified xsi:type="dcterms:W3CDTF">2020-05-12T19:49:33Z</dcterms:modified>
</cp:coreProperties>
</file>