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D809-43A1-4EF1-8F6C-B8FFBBF84964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A27A-FD0F-40D5-A4F0-96121C183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ar-DZ" dirty="0" smtClean="0"/>
          </a:p>
          <a:p>
            <a:pPr rtl="1"/>
            <a:r>
              <a:rPr lang="ar-DZ" b="1" dirty="0" smtClean="0">
                <a:solidFill>
                  <a:schemeClr val="tx1"/>
                </a:solidFill>
              </a:rPr>
              <a:t>تمّ اعتماد هذا الفصل من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”التسويق الالكتروني“</a:t>
            </a:r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r>
              <a:rPr lang="ar-DZ" dirty="0" smtClean="0">
                <a:solidFill>
                  <a:schemeClr val="tx1"/>
                </a:solidFill>
              </a:rPr>
              <a:t>طبعة 1429هـ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407196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8572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8501090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835821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42965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429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814393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42965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9132"/>
            <a:ext cx="778674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850112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429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37" y="2428868"/>
            <a:ext cx="818197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214422"/>
            <a:ext cx="15001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8858280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7786742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807249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828680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ثالثا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14422"/>
            <a:ext cx="22145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844867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رابعا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9" y="1428736"/>
            <a:ext cx="264320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857256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رابعا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9" y="1428736"/>
            <a:ext cx="264320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81439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3"/>
            <a:ext cx="8358214" cy="70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295785"/>
            <a:ext cx="7572429" cy="134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رابعا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9" y="1428736"/>
            <a:ext cx="264320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357430"/>
            <a:ext cx="778674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رابعا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9" y="1428736"/>
            <a:ext cx="264320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807249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خامسا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52663"/>
            <a:ext cx="7929618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خامسا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28736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80724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214422"/>
            <a:ext cx="15001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928802"/>
            <a:ext cx="657229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3" y="5786454"/>
            <a:ext cx="385765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857256"/>
            <a:ext cx="8572560" cy="6072206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خامسا - 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28736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814393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60007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أولا-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37862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82153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أولا-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37862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05" y="2143116"/>
            <a:ext cx="714854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أولا-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37862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أولا-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37862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0750"/>
            <a:ext cx="9143999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أولا-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37862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38388"/>
            <a:ext cx="914400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-23"/>
            <a:ext cx="5214974" cy="928693"/>
          </a:xfrm>
        </p:spPr>
        <p:txBody>
          <a:bodyPr>
            <a:norm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نظم المعلومات التسويقية الالكترونية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786478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ثانيا -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285860"/>
            <a:ext cx="27146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572527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180</Words>
  <Application>Microsoft Office PowerPoint</Application>
  <PresentationFormat>Affichage à l'écran (4:3)</PresentationFormat>
  <Paragraphs>92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  <vt:lpstr>نظم المعلومات التسويقية الالكترونية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(المستهلك الالكتروني)</dc:title>
  <dc:creator>ms</dc:creator>
  <cp:lastModifiedBy>ms</cp:lastModifiedBy>
  <cp:revision>32</cp:revision>
  <dcterms:created xsi:type="dcterms:W3CDTF">2020-05-04T13:48:37Z</dcterms:created>
  <dcterms:modified xsi:type="dcterms:W3CDTF">2020-05-06T15:04:07Z</dcterms:modified>
</cp:coreProperties>
</file>