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DD809-43A1-4EF1-8F6C-B8FFBBF8496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A27A-FD0F-40D5-A4F0-96121C1836F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850112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643050"/>
            <a:ext cx="1857388" cy="67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771530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2428868"/>
            <a:ext cx="8215338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35821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7" y="2214554"/>
            <a:ext cx="842965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60" y="131762"/>
            <a:ext cx="4429156" cy="654032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خصائص (المستهلك الالكتروني)</a:t>
            </a:r>
            <a:endParaRPr lang="fr-FR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785794"/>
            <a:ext cx="8786842" cy="5786478"/>
          </a:xfrm>
        </p:spPr>
        <p:txBody>
          <a:bodyPr/>
          <a:lstStyle/>
          <a:p>
            <a:pPr algn="r" rtl="1">
              <a:buNone/>
            </a:pP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ar-DZ" sz="2800" b="1" dirty="0" smtClean="0"/>
              <a:t>          </a:t>
            </a:r>
          </a:p>
          <a:p>
            <a:pPr algn="r" rtl="1">
              <a:buNone/>
            </a:pPr>
            <a:r>
              <a:rPr lang="ar-DZ" sz="2800" b="1" dirty="0"/>
              <a:t>	</a:t>
            </a:r>
            <a:r>
              <a:rPr lang="ar-DZ" sz="2800" b="1" dirty="0" smtClean="0"/>
              <a:t>العوامل المؤثرة على سلوك المستهلك الالكتروني</a:t>
            </a:r>
          </a:p>
          <a:p>
            <a:pPr algn="r" rtl="1">
              <a:buNone/>
            </a:pP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8572559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057261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850112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14554"/>
            <a:ext cx="792961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643314"/>
            <a:ext cx="750099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821533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643050"/>
            <a:ext cx="1857388" cy="67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2695574"/>
            <a:ext cx="8501122" cy="387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71612"/>
            <a:ext cx="2319340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43213"/>
            <a:ext cx="8572559" cy="265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71612"/>
            <a:ext cx="2319340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496"/>
            <a:ext cx="771530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705233"/>
            <a:ext cx="8129621" cy="18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285992"/>
            <a:ext cx="400052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71612"/>
            <a:ext cx="2319340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86024"/>
            <a:ext cx="8358247" cy="408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71612"/>
            <a:ext cx="2319340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2714620"/>
            <a:ext cx="857256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71612"/>
            <a:ext cx="2319340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6"/>
            <a:ext cx="8524879" cy="343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r>
              <a:rPr lang="ar-DZ" sz="2400" b="1" u="sng" dirty="0" smtClean="0">
                <a:solidFill>
                  <a:schemeClr val="tx1"/>
                </a:solidFill>
              </a:rPr>
              <a:t>بين مؤيدي ومعارضي التجزئة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71612"/>
            <a:ext cx="2319340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53578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3214686"/>
            <a:ext cx="850112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خصائص 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DZ" sz="3200" b="1" dirty="0">
                <a:solidFill>
                  <a:srgbClr val="FF0000"/>
                </a:solidFill>
              </a:rPr>
              <a:t>المستهلك الالكتروني)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 rtl="1"/>
            <a:r>
              <a:rPr lang="fr-FR" sz="2000" dirty="0"/>
              <a:t> 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43013"/>
            <a:ext cx="2571768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828677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100</Words>
  <Application>Microsoft Office PowerPoint</Application>
  <PresentationFormat>Affichage à l'écran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  <vt:lpstr>خصائص (المستهلك الالكتروني)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(المستهلك الالكتروني)</dc:title>
  <dc:creator>ms</dc:creator>
  <cp:lastModifiedBy>ms</cp:lastModifiedBy>
  <cp:revision>17</cp:revision>
  <dcterms:created xsi:type="dcterms:W3CDTF">2020-05-04T13:48:37Z</dcterms:created>
  <dcterms:modified xsi:type="dcterms:W3CDTF">2020-05-04T16:32:35Z</dcterms:modified>
</cp:coreProperties>
</file>