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Cours</a:t>
            </a:r>
            <a:r>
              <a:rPr dirty="0"/>
              <a:t> : Structures </a:t>
            </a:r>
            <a:r>
              <a:rPr dirty="0" err="1"/>
              <a:t>Verticales</a:t>
            </a:r>
            <a:r>
              <a:rPr dirty="0"/>
              <a:t> et </a:t>
            </a:r>
            <a:r>
              <a:rPr dirty="0" err="1"/>
              <a:t>Planchers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Licence 3 Génie Urbain – Technologies de Construction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Chapitre</a:t>
            </a:r>
            <a:r>
              <a:rPr dirty="0"/>
              <a:t> 1 : Les </a:t>
            </a:r>
            <a:r>
              <a:rPr dirty="0" err="1"/>
              <a:t>Murs</a:t>
            </a:r>
            <a:r>
              <a:rPr dirty="0"/>
              <a:t> et Structures </a:t>
            </a:r>
            <a:r>
              <a:rPr dirty="0" err="1"/>
              <a:t>Verticales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Définition et rôle des structures verticales</a:t>
            </a:r>
          </a:p>
          <a:p>
            <a:pPr lvl="1"/>
            <a:r>
              <a:t>Murs porteurs vs murs de remplissage</a:t>
            </a:r>
          </a:p>
          <a:p>
            <a:pPr lvl="1"/>
            <a:r>
              <a:t>Critères de stabilité et transmission des charges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de Murs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Maçonnerie en blocs</a:t>
            </a:r>
          </a:p>
          <a:p>
            <a:pPr lvl="1"/>
            <a:r>
              <a:t>Béton armé</a:t>
            </a:r>
          </a:p>
          <a:p>
            <a:pPr lvl="1"/>
            <a:r>
              <a:t>Briques creuses</a:t>
            </a:r>
          </a:p>
          <a:p>
            <a:pPr lvl="1"/>
            <a:r>
              <a:t>Murs composites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Éléments Structuraux Verticaux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Poteaux</a:t>
            </a:r>
          </a:p>
          <a:p>
            <a:pPr lvl="1"/>
            <a:r>
              <a:t>Voiles en béton</a:t>
            </a:r>
          </a:p>
          <a:p>
            <a:pPr lvl="1"/>
            <a:r>
              <a:t>Linteaux et chaînages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Techniques d’Exécution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Montage de la maçonnerie</a:t>
            </a:r>
          </a:p>
          <a:p>
            <a:pPr lvl="1"/>
            <a:r>
              <a:t>Coffrage et ferraillage pour béton armé</a:t>
            </a:r>
          </a:p>
          <a:p>
            <a:pPr lvl="1"/>
            <a:r>
              <a:t>Contrôles de verticalité et d’aplomb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Chapitre</a:t>
            </a:r>
            <a:r>
              <a:rPr dirty="0"/>
              <a:t> 2 : Les </a:t>
            </a:r>
            <a:r>
              <a:rPr dirty="0" err="1"/>
              <a:t>Dallages</a:t>
            </a:r>
            <a:r>
              <a:rPr dirty="0"/>
              <a:t> et </a:t>
            </a:r>
            <a:r>
              <a:rPr dirty="0" err="1"/>
              <a:t>Planchers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Définition</a:t>
            </a:r>
            <a:r>
              <a:rPr dirty="0"/>
              <a:t> et </a:t>
            </a:r>
            <a:r>
              <a:rPr dirty="0" err="1"/>
              <a:t>rôle</a:t>
            </a:r>
            <a:r>
              <a:rPr dirty="0"/>
              <a:t> </a:t>
            </a:r>
            <a:r>
              <a:rPr dirty="0" err="1"/>
              <a:t>dans</a:t>
            </a:r>
            <a:r>
              <a:rPr dirty="0"/>
              <a:t> la structure</a:t>
            </a:r>
          </a:p>
          <a:p>
            <a:pPr lvl="1"/>
            <a:r>
              <a:rPr dirty="0"/>
              <a:t>Types de </a:t>
            </a:r>
            <a:r>
              <a:rPr dirty="0" err="1"/>
              <a:t>planchers</a:t>
            </a:r>
            <a:endParaRPr dirty="0"/>
          </a:p>
          <a:p>
            <a:pPr lvl="1"/>
            <a:r>
              <a:rPr dirty="0" err="1"/>
              <a:t>Comportement</a:t>
            </a:r>
            <a:r>
              <a:rPr dirty="0"/>
              <a:t> </a:t>
            </a:r>
            <a:r>
              <a:rPr dirty="0" err="1"/>
              <a:t>structurel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de Planchers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Dalle pleine</a:t>
            </a:r>
          </a:p>
          <a:p>
            <a:pPr lvl="1"/>
            <a:r>
              <a:t>Planchers nervurés</a:t>
            </a:r>
          </a:p>
          <a:p>
            <a:pPr lvl="1"/>
            <a:r>
              <a:t>Planchers collaborants acier–béton</a:t>
            </a:r>
          </a:p>
          <a:p>
            <a:pPr lvl="1"/>
            <a:r>
              <a:t>Planchers préfabriqués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Techniques d’Exécution des Planchers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Étapes de coffrage</a:t>
            </a:r>
          </a:p>
          <a:p>
            <a:pPr lvl="1"/>
            <a:r>
              <a:t>Disposition des armatures</a:t>
            </a:r>
          </a:p>
          <a:p>
            <a:pPr lvl="1"/>
            <a:r>
              <a:t>Coulage et cure du béton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Pathologies Courantes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Flèche excessive</a:t>
            </a:r>
          </a:p>
          <a:p>
            <a:pPr lvl="1"/>
            <a:r>
              <a:t>Fissures</a:t>
            </a:r>
          </a:p>
          <a:p>
            <a:pPr lvl="1"/>
            <a:r>
              <a:t>Défauts de vibration</a:t>
            </a:r>
          </a:p>
          <a:p>
            <a:pPr lvl="1"/>
            <a:r>
              <a:t>Mauvaise transmission des charges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Cours : Structures Verticales et Planchers</vt:lpstr>
      <vt:lpstr>Chapitre 1 : Les Murs et Structures Verticales</vt:lpstr>
      <vt:lpstr>Types de Murs</vt:lpstr>
      <vt:lpstr>Éléments Structuraux Verticaux</vt:lpstr>
      <vt:lpstr>Techniques d’Exécution</vt:lpstr>
      <vt:lpstr>Chapitre 2 : Les Dallages et Planchers</vt:lpstr>
      <vt:lpstr>Types de Planchers</vt:lpstr>
      <vt:lpstr>Techniques d’Exécution des Planchers</vt:lpstr>
      <vt:lpstr>Pathologies Courantes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: Structures Verticales et Planchers</dc:title>
  <dc:subject/>
  <dc:creator/>
  <cp:keywords/>
  <dc:description>generated using python-pptx</dc:description>
  <cp:lastModifiedBy>HP</cp:lastModifiedBy>
  <cp:revision>1</cp:revision>
  <dcterms:created xsi:type="dcterms:W3CDTF">2013-01-27T09:14:16Z</dcterms:created>
  <dcterms:modified xsi:type="dcterms:W3CDTF">2025-12-12T18:10:30Z</dcterms:modified>
  <cp:category/>
</cp:coreProperties>
</file>