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304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193" y="1501775"/>
            <a:ext cx="7772400" cy="1470025"/>
          </a:xfrm>
        </p:spPr>
        <p:txBody>
          <a:bodyPr/>
          <a:lstStyle/>
          <a:p>
            <a:r>
              <a:rPr lang="en-US" b="1" dirty="0"/>
              <a:t>The Four Skills of English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3886200"/>
            <a:ext cx="6658303" cy="1752599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Listening • Speaking • Reading • Writing</a:t>
            </a:r>
          </a:p>
          <a:p>
            <a:r>
              <a:rPr lang="en-US" dirty="0">
                <a:solidFill>
                  <a:schemeClr val="tx1"/>
                </a:solidFill>
              </a:rPr>
              <a:t>Teacher: Nardjess Abdelali</a:t>
            </a:r>
          </a:p>
          <a:p>
            <a:r>
              <a:rPr lang="en-US" dirty="0">
                <a:solidFill>
                  <a:schemeClr val="tx1"/>
                </a:solidFill>
              </a:rPr>
              <a:t>Department of French – Larbi Ben M’hidi University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Listening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We receive language through our ears.</a:t>
            </a:r>
          </a:p>
          <a:p>
            <a:pPr>
              <a:spcAft>
                <a:spcPts val="1000"/>
              </a:spcAft>
            </a:pPr>
            <a:r>
              <a:t>It helps us understand pronunciation, rhythm, and intonation.</a:t>
            </a:r>
          </a:p>
          <a:p>
            <a:pPr>
              <a:spcAft>
                <a:spcPts val="1000"/>
              </a:spcAft>
            </a:pPr>
            <a:r>
              <a:t>Examples: listening to songs, podcasts, movies, or your teacher.</a:t>
            </a:r>
          </a:p>
          <a:p>
            <a:pPr>
              <a:spcAft>
                <a:spcPts val="1000"/>
              </a:spcAft>
            </a:pPr>
            <a:r>
              <a:t>Tip: Listen actively! Try to understand the main idea first, then details.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Speaking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We express our ideas and feelings through speaking.</a:t>
            </a:r>
          </a:p>
          <a:p>
            <a:pPr>
              <a:spcAft>
                <a:spcPts val="1000"/>
              </a:spcAft>
            </a:pPr>
            <a:r>
              <a:t>It requires confidence and regular practice.</a:t>
            </a:r>
          </a:p>
          <a:p>
            <a:pPr>
              <a:spcAft>
                <a:spcPts val="1000"/>
              </a:spcAft>
            </a:pPr>
            <a:r>
              <a:t>Examples: conversations, role plays, presentations.</a:t>
            </a:r>
          </a:p>
          <a:p>
            <a:pPr>
              <a:spcAft>
                <a:spcPts val="1000"/>
              </a:spcAft>
            </a:pPr>
            <a:r>
              <a:t>Tip: Don’t fear mistakes — they’re part of learning!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Reading builds vocabulary and grammar knowledge.</a:t>
            </a:r>
          </a:p>
          <a:p>
            <a:pPr>
              <a:spcAft>
                <a:spcPts val="1000"/>
              </a:spcAft>
            </a:pPr>
            <a:r>
              <a:t>Examples: articles, stories, websites, and books.</a:t>
            </a:r>
          </a:p>
          <a:p>
            <a:pPr>
              <a:spcAft>
                <a:spcPts val="1000"/>
              </a:spcAft>
            </a:pPr>
            <a:r>
              <a:t>Tip: Start with short texts you enjoy and understand.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Writing helps us organize our thoughts and communicate clearly.</a:t>
            </a:r>
          </a:p>
          <a:p>
            <a:pPr>
              <a:spcAft>
                <a:spcPts val="1000"/>
              </a:spcAft>
            </a:pPr>
            <a:r>
              <a:t>Examples: emails, essays, and social media posts.</a:t>
            </a:r>
          </a:p>
          <a:p>
            <a:pPr>
              <a:spcAft>
                <a:spcPts val="1000"/>
              </a:spcAft>
            </a:pPr>
            <a:r>
              <a:t>Tip: Plan → Write → Check.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the Four Skills Work Together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The skills are connected:</a:t>
            </a:r>
          </a:p>
          <a:p>
            <a:pPr>
              <a:spcAft>
                <a:spcPts val="1000"/>
              </a:spcAft>
            </a:pPr>
            <a:r>
              <a:t>Listening ↔ Speaking</a:t>
            </a:r>
          </a:p>
          <a:p>
            <a:pPr>
              <a:spcAft>
                <a:spcPts val="1000"/>
              </a:spcAft>
            </a:pPr>
            <a:r>
              <a:t>Reading ↔ Writing</a:t>
            </a:r>
          </a:p>
          <a:p>
            <a:pPr>
              <a:spcAft>
                <a:spcPts val="1000"/>
              </a:spcAft>
            </a:pPr>
            <a:r>
              <a:t>Improving one helps the others!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Let’s Reflect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Which skill do you think is your strongest?</a:t>
            </a:r>
          </a:p>
          <a:p>
            <a:pPr>
              <a:spcAft>
                <a:spcPts val="1000"/>
              </a:spcAft>
            </a:pPr>
            <a:r>
              <a:t>Which one do you want to improve this semester?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Receptive vs Productive Skills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3054041" cy="22211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" sz="2800" b="1" dirty="0"/>
              <a:t>🎧 </a:t>
            </a:r>
            <a:r>
              <a:rPr lang="en-US" sz="2800" b="1" dirty="0"/>
              <a:t>Receptive Skills</a:t>
            </a:r>
          </a:p>
          <a:p>
            <a:endParaRPr lang="en-US" sz="2800" b="1" dirty="0"/>
          </a:p>
          <a:p>
            <a:pPr>
              <a:spcAft>
                <a:spcPts val="1000"/>
              </a:spcAft>
            </a:pPr>
            <a:r>
              <a:t>• </a:t>
            </a:r>
            <a:r>
              <a:rPr lang="en-US" sz="2800" dirty="0"/>
              <a:t>Listening</a:t>
            </a:r>
          </a:p>
          <a:p>
            <a:pPr>
              <a:spcAft>
                <a:spcPts val="1000"/>
              </a:spcAft>
            </a:pPr>
            <a:br/>
            <a:r>
              <a:t>• </a:t>
            </a:r>
            <a:r>
              <a:rPr lang="en-US" sz="2800" dirty="0"/>
              <a:t>Reading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828799"/>
            <a:ext cx="4114800" cy="22211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" sz="2800" b="1" dirty="0"/>
              <a:t>🗣️ </a:t>
            </a:r>
            <a:r>
              <a:rPr lang="en-US" sz="2800" b="1" dirty="0"/>
              <a:t>Productive Skills</a:t>
            </a:r>
          </a:p>
          <a:p>
            <a:endParaRPr lang="en-US" sz="2800" b="1" dirty="0"/>
          </a:p>
          <a:p>
            <a:pPr>
              <a:spcAft>
                <a:spcPts val="1000"/>
              </a:spcAft>
            </a:pPr>
            <a:r>
              <a:t>• </a:t>
            </a:r>
            <a:r>
              <a:rPr lang="en-US" sz="2800" dirty="0"/>
              <a:t>Speaking</a:t>
            </a:r>
          </a:p>
          <a:p>
            <a:pPr>
              <a:spcAft>
                <a:spcPts val="1000"/>
              </a:spcAft>
            </a:pPr>
            <a:br/>
            <a:r>
              <a:t>• </a:t>
            </a:r>
            <a:r>
              <a:rPr lang="en-US" sz="2800" dirty="0"/>
              <a:t>Writing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1000"/>
              </a:spcAft>
            </a:pPr>
            <a:r>
              <a:t>Let’s learn together, make mistakes, and grow!</a:t>
            </a:r>
          </a:p>
          <a:p>
            <a:pPr>
              <a:spcAft>
                <a:spcPts val="1000"/>
              </a:spcAft>
            </a:pPr>
            <a:r>
              <a:t>“The limits of my language mean the limits of my world.” – Wittgenstein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First session ppt</Template>
  <TotalTime>0</TotalTime>
  <Words>261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The Four Skills of English</vt:lpstr>
      <vt:lpstr>Listening</vt:lpstr>
      <vt:lpstr>Speaking</vt:lpstr>
      <vt:lpstr>Reading</vt:lpstr>
      <vt:lpstr>Writing</vt:lpstr>
      <vt:lpstr>How the Four Skills Work Together</vt:lpstr>
      <vt:lpstr>Let’s Reflect</vt:lpstr>
      <vt:lpstr>Receptive vs Productive Skills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Four Skills of English</dc:title>
  <dc:subject/>
  <dc:creator>nardjess abdelali</dc:creator>
  <cp:keywords/>
  <dc:description>generated using python-pptx</dc:description>
  <cp:lastModifiedBy>nardjess abdelali</cp:lastModifiedBy>
  <cp:revision>1</cp:revision>
  <dcterms:created xsi:type="dcterms:W3CDTF">2025-12-04T20:03:28Z</dcterms:created>
  <dcterms:modified xsi:type="dcterms:W3CDTF">2025-12-04T20:03:41Z</dcterms:modified>
  <cp:category/>
</cp:coreProperties>
</file>