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003-EFA2-49A1-8135-E7FB7ED34716}" type="datetimeFigureOut">
              <a:rPr lang="fr-FR" smtClean="0"/>
              <a:pPr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98C3-4F7E-49A8-A8D6-71FB4389175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003-EFA2-49A1-8135-E7FB7ED34716}" type="datetimeFigureOut">
              <a:rPr lang="fr-FR" smtClean="0"/>
              <a:pPr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98C3-4F7E-49A8-A8D6-71FB4389175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003-EFA2-49A1-8135-E7FB7ED34716}" type="datetimeFigureOut">
              <a:rPr lang="fr-FR" smtClean="0"/>
              <a:pPr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98C3-4F7E-49A8-A8D6-71FB4389175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003-EFA2-49A1-8135-E7FB7ED34716}" type="datetimeFigureOut">
              <a:rPr lang="fr-FR" smtClean="0"/>
              <a:pPr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98C3-4F7E-49A8-A8D6-71FB4389175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003-EFA2-49A1-8135-E7FB7ED34716}" type="datetimeFigureOut">
              <a:rPr lang="fr-FR" smtClean="0"/>
              <a:pPr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98C3-4F7E-49A8-A8D6-71FB4389175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003-EFA2-49A1-8135-E7FB7ED34716}" type="datetimeFigureOut">
              <a:rPr lang="fr-FR" smtClean="0"/>
              <a:pPr/>
              <a:t>01/12/2024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98C3-4F7E-49A8-A8D6-71FB4389175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003-EFA2-49A1-8135-E7FB7ED34716}" type="datetimeFigureOut">
              <a:rPr lang="fr-FR" smtClean="0"/>
              <a:pPr/>
              <a:t>01/12/2024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98C3-4F7E-49A8-A8D6-71FB4389175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003-EFA2-49A1-8135-E7FB7ED34716}" type="datetimeFigureOut">
              <a:rPr lang="fr-FR" smtClean="0"/>
              <a:pPr/>
              <a:t>01/12/2024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98C3-4F7E-49A8-A8D6-71FB4389175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003-EFA2-49A1-8135-E7FB7ED34716}" type="datetimeFigureOut">
              <a:rPr lang="fr-FR" smtClean="0"/>
              <a:pPr/>
              <a:t>01/12/2024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98C3-4F7E-49A8-A8D6-71FB4389175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003-EFA2-49A1-8135-E7FB7ED34716}" type="datetimeFigureOut">
              <a:rPr lang="fr-FR" smtClean="0"/>
              <a:pPr/>
              <a:t>01/12/2024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98C3-4F7E-49A8-A8D6-71FB4389175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003-EFA2-49A1-8135-E7FB7ED34716}" type="datetimeFigureOut">
              <a:rPr lang="fr-FR" smtClean="0"/>
              <a:pPr/>
              <a:t>01/12/2024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98C3-4F7E-49A8-A8D6-71FB4389175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1F003-EFA2-49A1-8135-E7FB7ED34716}" type="datetimeFigureOut">
              <a:rPr lang="fr-FR" smtClean="0"/>
              <a:pPr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598C3-4F7E-49A8-A8D6-71FB4389175D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8</cp:revision>
  <dcterms:created xsi:type="dcterms:W3CDTF">2024-11-17T20:02:54Z</dcterms:created>
  <dcterms:modified xsi:type="dcterms:W3CDTF">2024-12-01T20:13:25Z</dcterms:modified>
</cp:coreProperties>
</file>