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1" r:id="rId6"/>
    <p:sldId id="272" r:id="rId7"/>
    <p:sldId id="273" r:id="rId8"/>
    <p:sldId id="274" r:id="rId9"/>
    <p:sldId id="258" r:id="rId10"/>
    <p:sldId id="259" r:id="rId11"/>
    <p:sldId id="260" r:id="rId12"/>
    <p:sldId id="263" r:id="rId13"/>
    <p:sldId id="261" r:id="rId14"/>
    <p:sldId id="262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8D8C-4316-4391-958E-7695F7EC9947}" type="datetimeFigureOut">
              <a:rPr lang="fr-FR" smtClean="0"/>
              <a:pPr/>
              <a:t>10/11/2024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BF15-419A-4D07-88EB-3CB0EA7EBEF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2024-10-28T05:28:45Z</dcterms:created>
  <dcterms:modified xsi:type="dcterms:W3CDTF">2024-11-10T15:03:36Z</dcterms:modified>
</cp:coreProperties>
</file>