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07742F-033D-4935-B627-2AD4720E9E39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F0B571-C21F-46F0-B7BB-55B1CC2155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</cp:revision>
  <dcterms:created xsi:type="dcterms:W3CDTF">2024-10-20T05:50:52Z</dcterms:created>
  <dcterms:modified xsi:type="dcterms:W3CDTF">2024-10-22T18:12:10Z</dcterms:modified>
</cp:coreProperties>
</file>