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E647-DF77-4383-AF09-D1A29BF145EB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EA88-2530-493D-8346-0729D3449DD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</cp:revision>
  <dcterms:created xsi:type="dcterms:W3CDTF">2024-10-20T05:41:31Z</dcterms:created>
  <dcterms:modified xsi:type="dcterms:W3CDTF">2024-11-10T11:35:23Z</dcterms:modified>
</cp:coreProperties>
</file>