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9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86462" autoAdjust="0"/>
  </p:normalViewPr>
  <p:slideViewPr>
    <p:cSldViewPr snapToGrid="0">
      <p:cViewPr varScale="1">
        <p:scale>
          <a:sx n="102" d="100"/>
          <a:sy n="102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284C-D781-445C-9E57-2C95A30FD281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477A-9212-4EA0-B104-5A511742D19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477A-9212-4EA0-B104-5A511742D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477A-9212-4EA0-B104-5A511742D1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0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2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9AEE-91C7-4ADB-ADF3-DA8E19B13E1E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3433-178C-4DDF-8B2C-DD4FB14564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23" y="662954"/>
            <a:ext cx="8796682" cy="2141316"/>
          </a:xfrm>
        </p:spPr>
        <p:txBody>
          <a:bodyPr/>
          <a:lstStyle/>
          <a:p>
            <a:r>
              <a:rPr lang="en-US" b="1" dirty="0"/>
              <a:t>Lecture </a:t>
            </a:r>
            <a:r>
              <a:rPr lang="en-US" b="1" dirty="0" smtClean="0"/>
              <a:t>2: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23" y="4833546"/>
            <a:ext cx="8785185" cy="1033272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Benacer</a:t>
            </a:r>
            <a:r>
              <a:rPr lang="en-US" dirty="0" smtClean="0"/>
              <a:t> Hamza</a:t>
            </a:r>
          </a:p>
          <a:p>
            <a:r>
              <a:rPr lang="en-US" dirty="0" smtClean="0"/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604" y="-237635"/>
            <a:ext cx="11694695" cy="2199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2.Drawing and Planning strategies 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44583" b="11248"/>
          <a:stretch/>
        </p:blipFill>
        <p:spPr>
          <a:xfrm>
            <a:off x="2936449" y="1399035"/>
            <a:ext cx="6943698" cy="46146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84083" y="1214369"/>
            <a:ext cx="285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of Garden City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9728462" y="980388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Central Point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416350" y="4865803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Axial Repartition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344" y="1979271"/>
            <a:ext cx="11678855" cy="33103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Urbanists are interested in the </a:t>
            </a:r>
            <a:r>
              <a:rPr lang="en-US" sz="2000" b="1" dirty="0"/>
              <a:t>physical</a:t>
            </a:r>
            <a:r>
              <a:rPr lang="en-US" sz="2000" dirty="0"/>
              <a:t>, </a:t>
            </a:r>
            <a:r>
              <a:rPr lang="en-US" sz="2000" b="1" dirty="0"/>
              <a:t>social</a:t>
            </a:r>
            <a:r>
              <a:rPr lang="en-US" sz="2000" dirty="0"/>
              <a:t>, and </a:t>
            </a:r>
            <a:r>
              <a:rPr lang="en-US" sz="2000" b="1" dirty="0"/>
              <a:t>economic</a:t>
            </a:r>
            <a:r>
              <a:rPr lang="en-US" sz="2000" dirty="0"/>
              <a:t> </a:t>
            </a:r>
            <a:r>
              <a:rPr lang="en-US" sz="2000" b="1" dirty="0"/>
              <a:t>dimensions</a:t>
            </a:r>
            <a:r>
              <a:rPr lang="en-US" sz="2000" dirty="0"/>
              <a:t> of </a:t>
            </a:r>
            <a:r>
              <a:rPr lang="en-US" sz="2000" b="1" dirty="0"/>
              <a:t>urban life</a:t>
            </a:r>
            <a:r>
              <a:rPr lang="en-US" sz="2000" dirty="0"/>
              <a:t>. They study how the </a:t>
            </a:r>
            <a:r>
              <a:rPr lang="en-US" sz="2000" b="1" dirty="0"/>
              <a:t>built environment shapes</a:t>
            </a:r>
            <a:r>
              <a:rPr lang="en-US" sz="2000" dirty="0"/>
              <a:t> our </a:t>
            </a:r>
            <a:r>
              <a:rPr lang="en-US" sz="2000" b="1" dirty="0"/>
              <a:t>lives</a:t>
            </a:r>
            <a:r>
              <a:rPr lang="en-US" sz="2000" dirty="0"/>
              <a:t>, and how our </a:t>
            </a:r>
            <a:r>
              <a:rPr lang="en-US" sz="2000" u="sng" dirty="0"/>
              <a:t>lives in turn shape the built environment</a:t>
            </a:r>
            <a:r>
              <a:rPr lang="en-US" sz="2000" dirty="0"/>
              <a:t>. They also consider the </a:t>
            </a:r>
            <a:r>
              <a:rPr lang="en-US" sz="2000" b="1" dirty="0"/>
              <a:t>environmental</a:t>
            </a:r>
            <a:r>
              <a:rPr lang="en-US" sz="2000" dirty="0"/>
              <a:t>, </a:t>
            </a:r>
            <a:r>
              <a:rPr lang="en-US" sz="2000" b="1" dirty="0"/>
              <a:t>political</a:t>
            </a:r>
            <a:r>
              <a:rPr lang="en-US" sz="2000" dirty="0"/>
              <a:t>, and </a:t>
            </a:r>
            <a:r>
              <a:rPr lang="en-US" sz="2000" b="1" dirty="0"/>
              <a:t>cultural</a:t>
            </a:r>
            <a:r>
              <a:rPr lang="en-US" sz="2000" dirty="0"/>
              <a:t> aspects of urbanism.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Urbanism </a:t>
            </a:r>
            <a:r>
              <a:rPr lang="en-US" sz="2000" dirty="0"/>
              <a:t>is a rapidly growing field, as the world's population continues to urbanize. Urbanists play an important role in shaping the future of our cities, and in making them more </a:t>
            </a:r>
            <a:r>
              <a:rPr lang="en-US" sz="2000" b="1" dirty="0"/>
              <a:t>livable</a:t>
            </a:r>
            <a:r>
              <a:rPr lang="en-US" sz="2000" dirty="0"/>
              <a:t>, </a:t>
            </a:r>
            <a:r>
              <a:rPr lang="en-US" sz="2000" b="1" dirty="0"/>
              <a:t>sustainable</a:t>
            </a:r>
            <a:r>
              <a:rPr lang="en-US" sz="2000" dirty="0"/>
              <a:t>, and </a:t>
            </a:r>
            <a:r>
              <a:rPr lang="en-US" sz="2000" b="1" dirty="0"/>
              <a:t>equitable</a:t>
            </a:r>
            <a:r>
              <a:rPr lang="en-US" sz="2000" dirty="0"/>
              <a:t> places to live.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2423" y="348792"/>
            <a:ext cx="567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Planner</a:t>
            </a:r>
            <a:r>
              <a:rPr lang="fr-FR" dirty="0" smtClean="0"/>
              <a:t>/ Designer/ Architect </a:t>
            </a:r>
          </a:p>
          <a:p>
            <a:r>
              <a:rPr lang="en-GB" dirty="0" smtClean="0"/>
              <a:t>Different</a:t>
            </a:r>
            <a:r>
              <a:rPr lang="fr-FR" dirty="0" smtClean="0"/>
              <a:t> </a:t>
            </a:r>
            <a:r>
              <a:rPr lang="en-GB" dirty="0" smtClean="0"/>
              <a:t>scales</a:t>
            </a:r>
            <a:r>
              <a:rPr lang="fr-FR" dirty="0" smtClean="0"/>
              <a:t> </a:t>
            </a:r>
            <a:r>
              <a:rPr lang="en-GB" dirty="0" smtClean="0"/>
              <a:t>different</a:t>
            </a:r>
            <a:r>
              <a:rPr lang="fr-FR" dirty="0" smtClean="0"/>
              <a:t> Intervention</a:t>
            </a:r>
            <a:endParaRPr lang="fr-FR" dirty="0"/>
          </a:p>
        </p:txBody>
      </p:sp>
      <p:pic>
        <p:nvPicPr>
          <p:cNvPr id="2" name="Picture 2" descr="L'urbanisme réglementaire et opérationnel : un duo complexe au sein de la  fabrique urb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13" y="1545996"/>
            <a:ext cx="7055930" cy="45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1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ametric Urbanism | Parametric Hou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t="19877" r="12462" b="24988"/>
          <a:stretch/>
        </p:blipFill>
        <p:spPr bwMode="auto">
          <a:xfrm>
            <a:off x="4677549" y="322864"/>
            <a:ext cx="4858336" cy="58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8214" y="979715"/>
            <a:ext cx="24166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Roads/ Patters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en-US" sz="2800" dirty="0" smtClean="0"/>
              <a:t>Points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Surfaces</a:t>
            </a:r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Path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4063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84545" y="428056"/>
            <a:ext cx="11678855" cy="331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 smtClean="0"/>
              <a:t>rapidly </a:t>
            </a:r>
            <a:r>
              <a:rPr lang="en-US" sz="2000" dirty="0" smtClean="0"/>
              <a:t>growing field, as the world's population continues to urbanize. Urbanists play an important role in shaping the future of our cities, and in making them more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livable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sustainable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and </a:t>
            </a:r>
            <a:r>
              <a:rPr lang="en-US" sz="2000" b="1" dirty="0" smtClean="0"/>
              <a:t>equitable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/>
              <a:t>places </a:t>
            </a:r>
            <a:r>
              <a:rPr lang="en-US" sz="2000" dirty="0" smtClean="0"/>
              <a:t>to live.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La charte de l'urbanis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5114" r="23835" b="44049"/>
          <a:stretch/>
        </p:blipFill>
        <p:spPr bwMode="auto">
          <a:xfrm>
            <a:off x="3516199" y="2379404"/>
            <a:ext cx="7739406" cy="35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2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171</Words>
  <Application>Microsoft Office PowerPoint</Application>
  <PresentationFormat>Grand écran</PresentationFormat>
  <Paragraphs>30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Lecture 2: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Cartography</dc:title>
  <dc:creator>Dr.Saif Eddine CHETTAH</dc:creator>
  <cp:lastModifiedBy>Compte Microsoft</cp:lastModifiedBy>
  <cp:revision>43</cp:revision>
  <dcterms:created xsi:type="dcterms:W3CDTF">2023-10-03T09:36:30Z</dcterms:created>
  <dcterms:modified xsi:type="dcterms:W3CDTF">2024-11-07T08:56:30Z</dcterms:modified>
</cp:coreProperties>
</file>