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3796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795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415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586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065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363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54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104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95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498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889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DC991-E238-49F3-99B3-520AC669545C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1249-C1C4-4912-9422-AE10CA8C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202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9086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2714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6205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30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1228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358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2009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0889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2448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8160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882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977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7646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</dc:creator>
  <cp:lastModifiedBy>ADMIN</cp:lastModifiedBy>
  <cp:revision>10</cp:revision>
  <dcterms:created xsi:type="dcterms:W3CDTF">2022-11-29T20:55:37Z</dcterms:created>
  <dcterms:modified xsi:type="dcterms:W3CDTF">2024-03-13T23:07:28Z</dcterms:modified>
</cp:coreProperties>
</file>