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8.jpg" ContentType="image/jpe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258" r:id="rId3"/>
    <p:sldId id="261" r:id="rId4"/>
    <p:sldId id="319" r:id="rId5"/>
    <p:sldId id="320" r:id="rId6"/>
    <p:sldId id="262" r:id="rId7"/>
    <p:sldId id="266" r:id="rId8"/>
    <p:sldId id="321" r:id="rId9"/>
    <p:sldId id="322" r:id="rId10"/>
    <p:sldId id="323" r:id="rId11"/>
    <p:sldId id="324" r:id="rId12"/>
    <p:sldId id="272" r:id="rId13"/>
    <p:sldId id="326" r:id="rId14"/>
    <p:sldId id="327" r:id="rId15"/>
    <p:sldId id="285" r:id="rId16"/>
    <p:sldId id="328" r:id="rId17"/>
    <p:sldId id="329" r:id="rId18"/>
    <p:sldId id="331" r:id="rId19"/>
    <p:sldId id="332" r:id="rId20"/>
    <p:sldId id="313" r:id="rId21"/>
    <p:sldId id="314" r:id="rId22"/>
    <p:sldId id="315" r:id="rId23"/>
    <p:sldId id="316" r:id="rId24"/>
    <p:sldId id="333" r:id="rId25"/>
    <p:sldId id="334" r:id="rId26"/>
    <p:sldId id="298" r:id="rId27"/>
    <p:sldId id="339" r:id="rId28"/>
    <p:sldId id="340" r:id="rId29"/>
    <p:sldId id="337" r:id="rId30"/>
    <p:sldId id="264" r:id="rId31"/>
    <p:sldId id="341" r:id="rId32"/>
    <p:sldId id="304" r:id="rId33"/>
    <p:sldId id="268" r:id="rId34"/>
    <p:sldId id="26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BFE"/>
    <a:srgbClr val="91F8FD"/>
    <a:srgbClr val="04AA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380" autoAdjust="0"/>
  </p:normalViewPr>
  <p:slideViewPr>
    <p:cSldViewPr snapToGrid="0">
      <p:cViewPr>
        <p:scale>
          <a:sx n="60" d="100"/>
          <a:sy n="60" d="100"/>
        </p:scale>
        <p:origin x="-1698" y="-384"/>
      </p:cViewPr>
      <p:guideLst>
        <p:guide orient="horz" pos="2160"/>
        <p:guide pos="3840"/>
      </p:guideLst>
    </p:cSldViewPr>
  </p:slideViewPr>
  <p:outlineViewPr>
    <p:cViewPr>
      <p:scale>
        <a:sx n="33" d="100"/>
        <a:sy n="33" d="100"/>
      </p:scale>
      <p:origin x="246" y="4452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image" Target="../media/image4.gif"/><Relationship Id="rId4" Type="http://schemas.openxmlformats.org/officeDocument/2006/relationships/image" Target="../media/image7.gif"/></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image" Target="../media/image4.gif"/><Relationship Id="rId4" Type="http://schemas.openxmlformats.org/officeDocument/2006/relationships/image" Target="../media/image7.gif"/></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1E30E-820A-4E36-A34E-10F6D79E5AC8}" type="doc">
      <dgm:prSet loTypeId="urn:microsoft.com/office/officeart/2008/layout/VerticalCurvedList" loCatId="list" qsTypeId="urn:microsoft.com/office/officeart/2005/8/quickstyle/3d2" qsCatId="3D" csTypeId="urn:microsoft.com/office/officeart/2005/8/colors/accent1_5" csCatId="accent1" phldr="1"/>
      <dgm:spPr/>
      <dgm:t>
        <a:bodyPr/>
        <a:lstStyle/>
        <a:p>
          <a:endParaRPr lang="fr-FR"/>
        </a:p>
      </dgm:t>
    </dgm:pt>
    <dgm:pt modelId="{855B7103-682B-46CB-AD8D-0F0BD28FBB75}">
      <dgm:prSet phldrT="[Text]" custT="1"/>
      <dgm:spPr/>
      <dgm:t>
        <a:bodyPr/>
        <a:lstStyle/>
        <a:p>
          <a:pPr algn="ctr"/>
          <a:r>
            <a:rPr lang="ar-DZ" sz="2800" b="1" dirty="0">
              <a:latin typeface="Simplified Arabic" panose="02020603050405020304" pitchFamily="18" charset="-78"/>
              <a:cs typeface="Simplified Arabic" panose="02020603050405020304" pitchFamily="18" charset="-78"/>
            </a:rPr>
            <a:t>الأساس في البحث العلمي</a:t>
          </a:r>
          <a:endParaRPr lang="fr-FR" sz="2800" dirty="0">
            <a:latin typeface="Simplified Arabic" panose="02020603050405020304" pitchFamily="18" charset="-78"/>
            <a:cs typeface="Simplified Arabic" panose="02020603050405020304" pitchFamily="18" charset="-78"/>
          </a:endParaRPr>
        </a:p>
      </dgm:t>
    </dgm:pt>
    <dgm:pt modelId="{419EBB78-6364-43CB-93E9-C80CB3509513}" type="parTrans" cxnId="{0012056D-6BF0-495D-B56B-B7B687700E30}">
      <dgm:prSet/>
      <dgm:spPr/>
      <dgm:t>
        <a:bodyPr/>
        <a:lstStyle/>
        <a:p>
          <a:endParaRPr lang="fr-FR"/>
        </a:p>
      </dgm:t>
    </dgm:pt>
    <dgm:pt modelId="{E036D9C4-3ADB-4708-A485-F37F98808C14}" type="sibTrans" cxnId="{0012056D-6BF0-495D-B56B-B7B687700E30}">
      <dgm:prSet/>
      <dgm:spPr/>
      <dgm:t>
        <a:bodyPr/>
        <a:lstStyle/>
        <a:p>
          <a:endParaRPr lang="fr-FR"/>
        </a:p>
      </dgm:t>
    </dgm:pt>
    <dgm:pt modelId="{703F9C14-D89E-4F98-A9C5-9AB3E0403A8E}">
      <dgm:prSet phldrT="[Text]" custT="1"/>
      <dgm:spPr/>
      <dgm:t>
        <a:bodyPr/>
        <a:lstStyle/>
        <a:p>
          <a:pPr algn="ctr"/>
          <a:r>
            <a:rPr lang="ar-DZ" sz="2800" b="1">
              <a:latin typeface="Simplified Arabic" panose="02020603050405020304" pitchFamily="18" charset="-78"/>
              <a:cs typeface="Simplified Arabic" panose="02020603050405020304" pitchFamily="18" charset="-78"/>
            </a:rPr>
            <a:t>ركيزة أساسية لاتخاذ القرارات</a:t>
          </a:r>
          <a:endParaRPr lang="fr-FR" sz="2800" dirty="0">
            <a:latin typeface="Simplified Arabic" panose="02020603050405020304" pitchFamily="18" charset="-78"/>
            <a:cs typeface="Simplified Arabic" panose="02020603050405020304" pitchFamily="18" charset="-78"/>
          </a:endParaRPr>
        </a:p>
      </dgm:t>
    </dgm:pt>
    <dgm:pt modelId="{915B0A33-EFCC-4A86-B075-EE3ECCB809CB}" type="parTrans" cxnId="{0AE0AD9A-DD2D-4B5A-928D-028224AC1B28}">
      <dgm:prSet/>
      <dgm:spPr/>
      <dgm:t>
        <a:bodyPr/>
        <a:lstStyle/>
        <a:p>
          <a:endParaRPr lang="fr-FR"/>
        </a:p>
      </dgm:t>
    </dgm:pt>
    <dgm:pt modelId="{7ABBE546-A232-40A3-8A5C-424E922042DB}" type="sibTrans" cxnId="{0AE0AD9A-DD2D-4B5A-928D-028224AC1B28}">
      <dgm:prSet/>
      <dgm:spPr/>
      <dgm:t>
        <a:bodyPr/>
        <a:lstStyle/>
        <a:p>
          <a:endParaRPr lang="fr-FR"/>
        </a:p>
      </dgm:t>
    </dgm:pt>
    <dgm:pt modelId="{6622F5AC-A2FD-4923-B2D8-57A267C2CD0B}">
      <dgm:prSet custT="1"/>
      <dgm:spPr/>
      <dgm:t>
        <a:bodyPr/>
        <a:lstStyle/>
        <a:p>
          <a:pPr algn="ctr"/>
          <a:r>
            <a:rPr lang="ar-DZ" sz="2800" b="1">
              <a:latin typeface="Simplified Arabic" panose="02020603050405020304" pitchFamily="18" charset="-78"/>
              <a:cs typeface="Simplified Arabic" panose="02020603050405020304" pitchFamily="18" charset="-78"/>
            </a:rPr>
            <a:t>تساهم في تطوير البحث العلمي و تطور العلوم</a:t>
          </a:r>
          <a:endParaRPr lang="fr-FR" sz="2800" dirty="0">
            <a:latin typeface="Simplified Arabic" panose="02020603050405020304" pitchFamily="18" charset="-78"/>
            <a:cs typeface="Simplified Arabic" panose="02020603050405020304" pitchFamily="18" charset="-78"/>
          </a:endParaRPr>
        </a:p>
      </dgm:t>
    </dgm:pt>
    <dgm:pt modelId="{A1F92686-6052-4F36-9BA5-A0FD22CC8FCB}" type="parTrans" cxnId="{D59F1F40-17D0-4409-8EE0-B51CD6B4FA9F}">
      <dgm:prSet/>
      <dgm:spPr/>
      <dgm:t>
        <a:bodyPr/>
        <a:lstStyle/>
        <a:p>
          <a:endParaRPr lang="fr-FR"/>
        </a:p>
      </dgm:t>
    </dgm:pt>
    <dgm:pt modelId="{E557AA0F-6B52-4002-AF1E-0AD64CE1691D}" type="sibTrans" cxnId="{D59F1F40-17D0-4409-8EE0-B51CD6B4FA9F}">
      <dgm:prSet/>
      <dgm:spPr/>
      <dgm:t>
        <a:bodyPr/>
        <a:lstStyle/>
        <a:p>
          <a:endParaRPr lang="fr-FR"/>
        </a:p>
      </dgm:t>
    </dgm:pt>
    <dgm:pt modelId="{DC4EB032-EE4D-4F86-8EBF-1DF15B15ECBE}">
      <dgm:prSet custT="1"/>
      <dgm:spPr/>
      <dgm:t>
        <a:bodyPr/>
        <a:lstStyle/>
        <a:p>
          <a:pPr algn="ctr"/>
          <a:r>
            <a:rPr lang="ar-DZ" sz="2800" b="1">
              <a:latin typeface="Simplified Arabic" panose="02020603050405020304" pitchFamily="18" charset="-78"/>
              <a:cs typeface="Simplified Arabic" panose="02020603050405020304" pitchFamily="18" charset="-78"/>
            </a:rPr>
            <a:t>وسيلة للإبداع والابتكار</a:t>
          </a:r>
          <a:endParaRPr lang="fr-FR" sz="2800" dirty="0">
            <a:latin typeface="Simplified Arabic" panose="02020603050405020304" pitchFamily="18" charset="-78"/>
            <a:cs typeface="Simplified Arabic" panose="02020603050405020304" pitchFamily="18" charset="-78"/>
          </a:endParaRPr>
        </a:p>
      </dgm:t>
    </dgm:pt>
    <dgm:pt modelId="{965E11F0-07F5-496E-9F8D-34C762E2989C}" type="parTrans" cxnId="{F1C58924-CC7A-4DB2-8CCA-DB3F9CE5D01E}">
      <dgm:prSet/>
      <dgm:spPr/>
      <dgm:t>
        <a:bodyPr/>
        <a:lstStyle/>
        <a:p>
          <a:endParaRPr lang="fr-FR"/>
        </a:p>
      </dgm:t>
    </dgm:pt>
    <dgm:pt modelId="{23E597C4-B06B-4231-BDF2-2654E6C890AF}" type="sibTrans" cxnId="{F1C58924-CC7A-4DB2-8CCA-DB3F9CE5D01E}">
      <dgm:prSet/>
      <dgm:spPr/>
      <dgm:t>
        <a:bodyPr/>
        <a:lstStyle/>
        <a:p>
          <a:endParaRPr lang="fr-FR"/>
        </a:p>
      </dgm:t>
    </dgm:pt>
    <dgm:pt modelId="{4B5A8EC8-0677-4B0C-8BD6-D59BCE4970D1}" type="pres">
      <dgm:prSet presAssocID="{E251E30E-820A-4E36-A34E-10F6D79E5AC8}" presName="Name0" presStyleCnt="0">
        <dgm:presLayoutVars>
          <dgm:chMax val="7"/>
          <dgm:chPref val="7"/>
          <dgm:dir val="rev"/>
        </dgm:presLayoutVars>
      </dgm:prSet>
      <dgm:spPr/>
      <dgm:t>
        <a:bodyPr/>
        <a:lstStyle/>
        <a:p>
          <a:endParaRPr lang="fr-FR"/>
        </a:p>
      </dgm:t>
    </dgm:pt>
    <dgm:pt modelId="{BF54EFE7-0E22-4B7F-BBC6-E2C0737D1F24}" type="pres">
      <dgm:prSet presAssocID="{E251E30E-820A-4E36-A34E-10F6D79E5AC8}" presName="Name1" presStyleCnt="0"/>
      <dgm:spPr/>
    </dgm:pt>
    <dgm:pt modelId="{732B3616-4131-4231-9E42-BE2B72B8EB7D}" type="pres">
      <dgm:prSet presAssocID="{E251E30E-820A-4E36-A34E-10F6D79E5AC8}" presName="cycle" presStyleCnt="0"/>
      <dgm:spPr/>
    </dgm:pt>
    <dgm:pt modelId="{99422CA6-9BFD-4AFA-966F-EC79E1F8DC08}" type="pres">
      <dgm:prSet presAssocID="{E251E30E-820A-4E36-A34E-10F6D79E5AC8}" presName="srcNode" presStyleLbl="node1" presStyleIdx="0" presStyleCnt="4"/>
      <dgm:spPr/>
    </dgm:pt>
    <dgm:pt modelId="{BF9A2D1D-D673-4C7E-A83D-B6A26572B554}" type="pres">
      <dgm:prSet presAssocID="{E251E30E-820A-4E36-A34E-10F6D79E5AC8}" presName="conn" presStyleLbl="parChTrans1D2" presStyleIdx="0" presStyleCnt="1" custLinFactNeighborX="25140"/>
      <dgm:spPr/>
      <dgm:t>
        <a:bodyPr/>
        <a:lstStyle/>
        <a:p>
          <a:endParaRPr lang="fr-FR"/>
        </a:p>
      </dgm:t>
    </dgm:pt>
    <dgm:pt modelId="{99431075-16D3-4DB9-B988-CFDE7ED0BB04}" type="pres">
      <dgm:prSet presAssocID="{E251E30E-820A-4E36-A34E-10F6D79E5AC8}" presName="extraNode" presStyleLbl="node1" presStyleIdx="0" presStyleCnt="4"/>
      <dgm:spPr/>
    </dgm:pt>
    <dgm:pt modelId="{0000CF74-7394-40EC-B854-CA12D6F4D2FB}" type="pres">
      <dgm:prSet presAssocID="{E251E30E-820A-4E36-A34E-10F6D79E5AC8}" presName="dstNode" presStyleLbl="node1" presStyleIdx="0" presStyleCnt="4"/>
      <dgm:spPr/>
    </dgm:pt>
    <dgm:pt modelId="{E3314132-45E1-4037-886A-B25229B036C9}" type="pres">
      <dgm:prSet presAssocID="{855B7103-682B-46CB-AD8D-0F0BD28FBB75}" presName="text_1" presStyleLbl="node1" presStyleIdx="0" presStyleCnt="4" custLinFactNeighborX="-27219">
        <dgm:presLayoutVars>
          <dgm:bulletEnabled val="1"/>
        </dgm:presLayoutVars>
      </dgm:prSet>
      <dgm:spPr/>
      <dgm:t>
        <a:bodyPr/>
        <a:lstStyle/>
        <a:p>
          <a:endParaRPr lang="fr-FR"/>
        </a:p>
      </dgm:t>
    </dgm:pt>
    <dgm:pt modelId="{96A93805-0C88-4D19-ABA4-14953E3D18B2}" type="pres">
      <dgm:prSet presAssocID="{855B7103-682B-46CB-AD8D-0F0BD28FBB75}" presName="accent_1" presStyleCnt="0"/>
      <dgm:spPr/>
    </dgm:pt>
    <dgm:pt modelId="{51485953-E434-4535-8A82-65C01B10D794}" type="pres">
      <dgm:prSet presAssocID="{855B7103-682B-46CB-AD8D-0F0BD28FBB75}"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fr-FR"/>
        </a:p>
      </dgm:t>
    </dgm:pt>
    <dgm:pt modelId="{2582D319-2AED-4387-83F8-8A19B00301EA}" type="pres">
      <dgm:prSet presAssocID="{703F9C14-D89E-4F98-A9C5-9AB3E0403A8E}" presName="text_2" presStyleLbl="node1" presStyleIdx="1" presStyleCnt="4">
        <dgm:presLayoutVars>
          <dgm:bulletEnabled val="1"/>
        </dgm:presLayoutVars>
      </dgm:prSet>
      <dgm:spPr/>
      <dgm:t>
        <a:bodyPr/>
        <a:lstStyle/>
        <a:p>
          <a:endParaRPr lang="fr-FR"/>
        </a:p>
      </dgm:t>
    </dgm:pt>
    <dgm:pt modelId="{9DF2D4E1-B477-476D-8BAD-2A8F1F8A54FB}" type="pres">
      <dgm:prSet presAssocID="{703F9C14-D89E-4F98-A9C5-9AB3E0403A8E}" presName="accent_2" presStyleCnt="0"/>
      <dgm:spPr/>
    </dgm:pt>
    <dgm:pt modelId="{8B935A0A-0147-4EE1-AA3D-00418C8E5119}" type="pres">
      <dgm:prSet presAssocID="{703F9C14-D89E-4F98-A9C5-9AB3E0403A8E}" presName="accentRepeatNode" presStyleLbl="solidFgAcc1" presStyleIdx="1" presStyleCnt="4"/>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4364495F-2E1B-44F5-89B3-F82927E023AB}" type="pres">
      <dgm:prSet presAssocID="{6622F5AC-A2FD-4923-B2D8-57A267C2CD0B}" presName="text_3" presStyleLbl="node1" presStyleIdx="2" presStyleCnt="4">
        <dgm:presLayoutVars>
          <dgm:bulletEnabled val="1"/>
        </dgm:presLayoutVars>
      </dgm:prSet>
      <dgm:spPr/>
      <dgm:t>
        <a:bodyPr/>
        <a:lstStyle/>
        <a:p>
          <a:endParaRPr lang="fr-FR"/>
        </a:p>
      </dgm:t>
    </dgm:pt>
    <dgm:pt modelId="{91256640-0AB8-4CE2-AB0C-443459A7BC1D}" type="pres">
      <dgm:prSet presAssocID="{6622F5AC-A2FD-4923-B2D8-57A267C2CD0B}" presName="accent_3" presStyleCnt="0"/>
      <dgm:spPr/>
    </dgm:pt>
    <dgm:pt modelId="{D2E28D4A-6458-4F44-BE9E-6B1C2E60E102}" type="pres">
      <dgm:prSet presAssocID="{6622F5AC-A2FD-4923-B2D8-57A267C2CD0B}" presName="accentRepeatNode" presStyleLbl="solidFgAcc1" presStyleIdx="2" presStyleCnt="4"/>
      <dgm:spPr>
        <a:blipFill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D6FD81A5-BC5A-4882-B244-C42EC45D1032}" type="pres">
      <dgm:prSet presAssocID="{DC4EB032-EE4D-4F86-8EBF-1DF15B15ECBE}" presName="text_4" presStyleLbl="node1" presStyleIdx="3" presStyleCnt="4">
        <dgm:presLayoutVars>
          <dgm:bulletEnabled val="1"/>
        </dgm:presLayoutVars>
      </dgm:prSet>
      <dgm:spPr/>
      <dgm:t>
        <a:bodyPr/>
        <a:lstStyle/>
        <a:p>
          <a:endParaRPr lang="fr-FR"/>
        </a:p>
      </dgm:t>
    </dgm:pt>
    <dgm:pt modelId="{ABCB36ED-E4A4-4386-94AD-73583E5F2807}" type="pres">
      <dgm:prSet presAssocID="{DC4EB032-EE4D-4F86-8EBF-1DF15B15ECBE}" presName="accent_4" presStyleCnt="0"/>
      <dgm:spPr/>
    </dgm:pt>
    <dgm:pt modelId="{A6237502-1C5C-457C-B47C-21F8D0F2BF84}" type="pres">
      <dgm:prSet presAssocID="{DC4EB032-EE4D-4F86-8EBF-1DF15B15ECBE}" presName="accentRepeatNode" presStyleLbl="solidFgAcc1" presStyleIdx="3" presStyleCnt="4"/>
      <dgm:spPr>
        <a:blipFill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36615A0B-37F8-477B-ABC8-44E644605025}" type="presOf" srcId="{E036D9C4-3ADB-4708-A485-F37F98808C14}" destId="{BF9A2D1D-D673-4C7E-A83D-B6A26572B554}" srcOrd="0" destOrd="0" presId="urn:microsoft.com/office/officeart/2008/layout/VerticalCurvedList"/>
    <dgm:cxn modelId="{D59F1F40-17D0-4409-8EE0-B51CD6B4FA9F}" srcId="{E251E30E-820A-4E36-A34E-10F6D79E5AC8}" destId="{6622F5AC-A2FD-4923-B2D8-57A267C2CD0B}" srcOrd="2" destOrd="0" parTransId="{A1F92686-6052-4F36-9BA5-A0FD22CC8FCB}" sibTransId="{E557AA0F-6B52-4002-AF1E-0AD64CE1691D}"/>
    <dgm:cxn modelId="{B8722344-F666-440E-84CF-3C3CF3F10AC4}" type="presOf" srcId="{703F9C14-D89E-4F98-A9C5-9AB3E0403A8E}" destId="{2582D319-2AED-4387-83F8-8A19B00301EA}" srcOrd="0" destOrd="0" presId="urn:microsoft.com/office/officeart/2008/layout/VerticalCurvedList"/>
    <dgm:cxn modelId="{0AE0AD9A-DD2D-4B5A-928D-028224AC1B28}" srcId="{E251E30E-820A-4E36-A34E-10F6D79E5AC8}" destId="{703F9C14-D89E-4F98-A9C5-9AB3E0403A8E}" srcOrd="1" destOrd="0" parTransId="{915B0A33-EFCC-4A86-B075-EE3ECCB809CB}" sibTransId="{7ABBE546-A232-40A3-8A5C-424E922042DB}"/>
    <dgm:cxn modelId="{87AC10E9-5E8C-413B-AD3E-3476C652EDEA}" type="presOf" srcId="{6622F5AC-A2FD-4923-B2D8-57A267C2CD0B}" destId="{4364495F-2E1B-44F5-89B3-F82927E023AB}" srcOrd="0" destOrd="0" presId="urn:microsoft.com/office/officeart/2008/layout/VerticalCurvedList"/>
    <dgm:cxn modelId="{2733D5D6-6CD2-4952-89A8-F527D5947B23}" type="presOf" srcId="{E251E30E-820A-4E36-A34E-10F6D79E5AC8}" destId="{4B5A8EC8-0677-4B0C-8BD6-D59BCE4970D1}" srcOrd="0" destOrd="0" presId="urn:microsoft.com/office/officeart/2008/layout/VerticalCurvedList"/>
    <dgm:cxn modelId="{323E221E-9938-425A-B126-F6089BC83204}" type="presOf" srcId="{855B7103-682B-46CB-AD8D-0F0BD28FBB75}" destId="{E3314132-45E1-4037-886A-B25229B036C9}" srcOrd="0" destOrd="0" presId="urn:microsoft.com/office/officeart/2008/layout/VerticalCurvedList"/>
    <dgm:cxn modelId="{3C1623F1-C86A-4272-9ECA-E71BFE241FE1}" type="presOf" srcId="{DC4EB032-EE4D-4F86-8EBF-1DF15B15ECBE}" destId="{D6FD81A5-BC5A-4882-B244-C42EC45D1032}" srcOrd="0" destOrd="0" presId="urn:microsoft.com/office/officeart/2008/layout/VerticalCurvedList"/>
    <dgm:cxn modelId="{F1C58924-CC7A-4DB2-8CCA-DB3F9CE5D01E}" srcId="{E251E30E-820A-4E36-A34E-10F6D79E5AC8}" destId="{DC4EB032-EE4D-4F86-8EBF-1DF15B15ECBE}" srcOrd="3" destOrd="0" parTransId="{965E11F0-07F5-496E-9F8D-34C762E2989C}" sibTransId="{23E597C4-B06B-4231-BDF2-2654E6C890AF}"/>
    <dgm:cxn modelId="{0012056D-6BF0-495D-B56B-B7B687700E30}" srcId="{E251E30E-820A-4E36-A34E-10F6D79E5AC8}" destId="{855B7103-682B-46CB-AD8D-0F0BD28FBB75}" srcOrd="0" destOrd="0" parTransId="{419EBB78-6364-43CB-93E9-C80CB3509513}" sibTransId="{E036D9C4-3ADB-4708-A485-F37F98808C14}"/>
    <dgm:cxn modelId="{029AB286-79D0-4F09-9338-993C96EDFD2C}" type="presParOf" srcId="{4B5A8EC8-0677-4B0C-8BD6-D59BCE4970D1}" destId="{BF54EFE7-0E22-4B7F-BBC6-E2C0737D1F24}" srcOrd="0" destOrd="0" presId="urn:microsoft.com/office/officeart/2008/layout/VerticalCurvedList"/>
    <dgm:cxn modelId="{F36C5DB1-89ED-4C2D-AAC9-93D0ABAE147B}" type="presParOf" srcId="{BF54EFE7-0E22-4B7F-BBC6-E2C0737D1F24}" destId="{732B3616-4131-4231-9E42-BE2B72B8EB7D}" srcOrd="0" destOrd="0" presId="urn:microsoft.com/office/officeart/2008/layout/VerticalCurvedList"/>
    <dgm:cxn modelId="{5621C068-13B9-49E2-AC84-D5B0E7C2F0BB}" type="presParOf" srcId="{732B3616-4131-4231-9E42-BE2B72B8EB7D}" destId="{99422CA6-9BFD-4AFA-966F-EC79E1F8DC08}" srcOrd="0" destOrd="0" presId="urn:microsoft.com/office/officeart/2008/layout/VerticalCurvedList"/>
    <dgm:cxn modelId="{FC027C18-B8B9-4FC1-B971-C5C07ADC07E7}" type="presParOf" srcId="{732B3616-4131-4231-9E42-BE2B72B8EB7D}" destId="{BF9A2D1D-D673-4C7E-A83D-B6A26572B554}" srcOrd="1" destOrd="0" presId="urn:microsoft.com/office/officeart/2008/layout/VerticalCurvedList"/>
    <dgm:cxn modelId="{1EF6B461-5E55-43F7-97F3-45EF4E887596}" type="presParOf" srcId="{732B3616-4131-4231-9E42-BE2B72B8EB7D}" destId="{99431075-16D3-4DB9-B988-CFDE7ED0BB04}" srcOrd="2" destOrd="0" presId="urn:microsoft.com/office/officeart/2008/layout/VerticalCurvedList"/>
    <dgm:cxn modelId="{07CC99F5-E87F-454B-BDD9-CCF4B590E2B7}" type="presParOf" srcId="{732B3616-4131-4231-9E42-BE2B72B8EB7D}" destId="{0000CF74-7394-40EC-B854-CA12D6F4D2FB}" srcOrd="3" destOrd="0" presId="urn:microsoft.com/office/officeart/2008/layout/VerticalCurvedList"/>
    <dgm:cxn modelId="{8ABEF1D2-67B9-4B00-9E3D-3B58858173F5}" type="presParOf" srcId="{BF54EFE7-0E22-4B7F-BBC6-E2C0737D1F24}" destId="{E3314132-45E1-4037-886A-B25229B036C9}" srcOrd="1" destOrd="0" presId="urn:microsoft.com/office/officeart/2008/layout/VerticalCurvedList"/>
    <dgm:cxn modelId="{25262D3F-4E0C-4EED-ABF2-EB0F50DF1EE6}" type="presParOf" srcId="{BF54EFE7-0E22-4B7F-BBC6-E2C0737D1F24}" destId="{96A93805-0C88-4D19-ABA4-14953E3D18B2}" srcOrd="2" destOrd="0" presId="urn:microsoft.com/office/officeart/2008/layout/VerticalCurvedList"/>
    <dgm:cxn modelId="{FA6A7ECC-8E4C-4F2D-ACAA-94EC49103243}" type="presParOf" srcId="{96A93805-0C88-4D19-ABA4-14953E3D18B2}" destId="{51485953-E434-4535-8A82-65C01B10D794}" srcOrd="0" destOrd="0" presId="urn:microsoft.com/office/officeart/2008/layout/VerticalCurvedList"/>
    <dgm:cxn modelId="{4B483448-315E-4A95-BC06-EA9664F8A53F}" type="presParOf" srcId="{BF54EFE7-0E22-4B7F-BBC6-E2C0737D1F24}" destId="{2582D319-2AED-4387-83F8-8A19B00301EA}" srcOrd="3" destOrd="0" presId="urn:microsoft.com/office/officeart/2008/layout/VerticalCurvedList"/>
    <dgm:cxn modelId="{47292768-F6E1-4B1B-9703-679FD72708DC}" type="presParOf" srcId="{BF54EFE7-0E22-4B7F-BBC6-E2C0737D1F24}" destId="{9DF2D4E1-B477-476D-8BAD-2A8F1F8A54FB}" srcOrd="4" destOrd="0" presId="urn:microsoft.com/office/officeart/2008/layout/VerticalCurvedList"/>
    <dgm:cxn modelId="{BA088644-FFD3-41CF-BCBD-5B80847C1D75}" type="presParOf" srcId="{9DF2D4E1-B477-476D-8BAD-2A8F1F8A54FB}" destId="{8B935A0A-0147-4EE1-AA3D-00418C8E5119}" srcOrd="0" destOrd="0" presId="urn:microsoft.com/office/officeart/2008/layout/VerticalCurvedList"/>
    <dgm:cxn modelId="{FC876A51-F3AE-4152-BC36-F2B756158707}" type="presParOf" srcId="{BF54EFE7-0E22-4B7F-BBC6-E2C0737D1F24}" destId="{4364495F-2E1B-44F5-89B3-F82927E023AB}" srcOrd="5" destOrd="0" presId="urn:microsoft.com/office/officeart/2008/layout/VerticalCurvedList"/>
    <dgm:cxn modelId="{742EBF18-E9A8-42E2-9053-387C07FEA613}" type="presParOf" srcId="{BF54EFE7-0E22-4B7F-BBC6-E2C0737D1F24}" destId="{91256640-0AB8-4CE2-AB0C-443459A7BC1D}" srcOrd="6" destOrd="0" presId="urn:microsoft.com/office/officeart/2008/layout/VerticalCurvedList"/>
    <dgm:cxn modelId="{5DC1E82C-4323-4BA6-B1F6-B3E4739787EB}" type="presParOf" srcId="{91256640-0AB8-4CE2-AB0C-443459A7BC1D}" destId="{D2E28D4A-6458-4F44-BE9E-6B1C2E60E102}" srcOrd="0" destOrd="0" presId="urn:microsoft.com/office/officeart/2008/layout/VerticalCurvedList"/>
    <dgm:cxn modelId="{B59D3464-66DF-4031-8D4F-173B087C9EC0}" type="presParOf" srcId="{BF54EFE7-0E22-4B7F-BBC6-E2C0737D1F24}" destId="{D6FD81A5-BC5A-4882-B244-C42EC45D1032}" srcOrd="7" destOrd="0" presId="urn:microsoft.com/office/officeart/2008/layout/VerticalCurvedList"/>
    <dgm:cxn modelId="{02FB5AA5-6F29-497F-8756-31F7679E0CB0}" type="presParOf" srcId="{BF54EFE7-0E22-4B7F-BBC6-E2C0737D1F24}" destId="{ABCB36ED-E4A4-4386-94AD-73583E5F2807}" srcOrd="8" destOrd="0" presId="urn:microsoft.com/office/officeart/2008/layout/VerticalCurvedList"/>
    <dgm:cxn modelId="{91EAA039-4602-461A-BA9A-05B3DE5B0CBA}" type="presParOf" srcId="{ABCB36ED-E4A4-4386-94AD-73583E5F2807}" destId="{A6237502-1C5C-457C-B47C-21F8D0F2BF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982C87-E16F-4357-A522-EA9B374640DF}"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fr-FR"/>
        </a:p>
      </dgm:t>
    </dgm:pt>
    <dgm:pt modelId="{2F63248A-73D6-4BEE-9A27-950C213BAE39}">
      <dgm:prSet phldrT="[Text]" custT="1"/>
      <dgm:spPr/>
      <dgm:t>
        <a:bodyPr/>
        <a:lstStyle/>
        <a:p>
          <a:pPr algn="ctr" rtl="1">
            <a:buFont typeface="Wingdings 3" charset="2"/>
            <a:buNone/>
          </a:pPr>
          <a:r>
            <a:rPr lang="ar-DZ" sz="2800" b="1" dirty="0">
              <a:latin typeface="Simplified Arabic" panose="02020603050405020304" pitchFamily="18" charset="-78"/>
              <a:cs typeface="Simplified Arabic" panose="02020603050405020304" pitchFamily="18" charset="-78"/>
            </a:rPr>
            <a:t>فرضيات إعداد القوائم المالية</a:t>
          </a:r>
          <a:endParaRPr lang="fr-FR" sz="2800" dirty="0">
            <a:latin typeface="Simplified Arabic" panose="02020603050405020304" pitchFamily="18" charset="-78"/>
            <a:cs typeface="Simplified Arabic" panose="02020603050405020304" pitchFamily="18" charset="-78"/>
          </a:endParaRPr>
        </a:p>
      </dgm:t>
    </dgm:pt>
    <dgm:pt modelId="{C63FC44B-AC40-4350-8CB1-D93C3297EFE0}" type="parTrans" cxnId="{1368BD2B-6E90-4C14-B228-0BC6774BA382}">
      <dgm:prSet/>
      <dgm:spPr/>
      <dgm:t>
        <a:bodyPr/>
        <a:lstStyle/>
        <a:p>
          <a:pPr rtl="1"/>
          <a:endParaRPr lang="fr-FR">
            <a:latin typeface="Simplified Arabic" panose="02020603050405020304" pitchFamily="18" charset="-78"/>
            <a:cs typeface="Simplified Arabic" panose="02020603050405020304" pitchFamily="18" charset="-78"/>
          </a:endParaRPr>
        </a:p>
      </dgm:t>
    </dgm:pt>
    <dgm:pt modelId="{971642C9-C6CC-4B38-B163-5310E84C4151}" type="sibTrans" cxnId="{1368BD2B-6E90-4C14-B228-0BC6774BA382}">
      <dgm:prSet/>
      <dgm:spPr/>
      <dgm:t>
        <a:bodyPr/>
        <a:lstStyle/>
        <a:p>
          <a:pPr rtl="1"/>
          <a:endParaRPr lang="fr-FR">
            <a:latin typeface="Simplified Arabic" panose="02020603050405020304" pitchFamily="18" charset="-78"/>
            <a:cs typeface="Simplified Arabic" panose="02020603050405020304" pitchFamily="18" charset="-78"/>
          </a:endParaRPr>
        </a:p>
      </dgm:t>
    </dgm:pt>
    <dgm:pt modelId="{E75D3E39-3B11-4953-95FA-F1232CE2BB58}">
      <dgm:prSet phldrT="[Text]" custT="1"/>
      <dgm:spPr/>
      <dgm:t>
        <a:bodyPr/>
        <a:lstStyle/>
        <a:p>
          <a:pPr algn="ctr" rtl="1">
            <a:buNone/>
          </a:pPr>
          <a:r>
            <a:rPr lang="ar-DZ" sz="2800" b="1" dirty="0">
              <a:latin typeface="Simplified Arabic" panose="02020603050405020304" pitchFamily="18" charset="-78"/>
              <a:cs typeface="Simplified Arabic" panose="02020603050405020304" pitchFamily="18" charset="-78"/>
            </a:rPr>
            <a:t>الهدف من توفير المعلومات المالية</a:t>
          </a:r>
          <a:endParaRPr lang="fr-FR" sz="2800" dirty="0">
            <a:latin typeface="Simplified Arabic" panose="02020603050405020304" pitchFamily="18" charset="-78"/>
            <a:cs typeface="Simplified Arabic" panose="02020603050405020304" pitchFamily="18" charset="-78"/>
          </a:endParaRPr>
        </a:p>
      </dgm:t>
    </dgm:pt>
    <dgm:pt modelId="{00928FA2-7B71-41A1-954D-7D8F89A3A333}" type="parTrans" cxnId="{FCEA808A-E463-477B-BE61-ECC62E99B17F}">
      <dgm:prSet/>
      <dgm:spPr/>
      <dgm:t>
        <a:bodyPr/>
        <a:lstStyle/>
        <a:p>
          <a:pPr rtl="1"/>
          <a:endParaRPr lang="fr-FR">
            <a:latin typeface="Simplified Arabic" panose="02020603050405020304" pitchFamily="18" charset="-78"/>
            <a:cs typeface="Simplified Arabic" panose="02020603050405020304" pitchFamily="18" charset="-78"/>
          </a:endParaRPr>
        </a:p>
      </dgm:t>
    </dgm:pt>
    <dgm:pt modelId="{7792A22A-699D-4311-9FA1-36E773228685}" type="sibTrans" cxnId="{FCEA808A-E463-477B-BE61-ECC62E99B17F}">
      <dgm:prSet/>
      <dgm:spPr/>
      <dgm:t>
        <a:bodyPr/>
        <a:lstStyle/>
        <a:p>
          <a:pPr rtl="1"/>
          <a:endParaRPr lang="fr-FR">
            <a:latin typeface="Simplified Arabic" panose="02020603050405020304" pitchFamily="18" charset="-78"/>
            <a:cs typeface="Simplified Arabic" panose="02020603050405020304" pitchFamily="18" charset="-78"/>
          </a:endParaRPr>
        </a:p>
      </dgm:t>
    </dgm:pt>
    <dgm:pt modelId="{FA9BF0D0-903D-41A9-8B30-0E34F65F659E}">
      <dgm:prSet phldrT="[Text]" custT="1"/>
      <dgm:spPr/>
      <dgm:t>
        <a:bodyPr/>
        <a:lstStyle/>
        <a:p>
          <a:pPr algn="ctr" rtl="1">
            <a:buClrTx/>
            <a:buFontTx/>
            <a:buNone/>
          </a:pPr>
          <a:r>
            <a:rPr lang="ar-DZ" sz="2800" b="1" dirty="0">
              <a:solidFill>
                <a:prstClr val="black"/>
              </a:solidFill>
              <a:latin typeface="Simplified Arabic" panose="02020603050405020304" pitchFamily="18" charset="-78"/>
              <a:cs typeface="Simplified Arabic" panose="02020603050405020304" pitchFamily="18" charset="-78"/>
            </a:rPr>
            <a:t>خدمة مختلف مستخدمي القوائم المالية</a:t>
          </a:r>
          <a:endParaRPr lang="fr-FR" sz="2800" dirty="0">
            <a:latin typeface="Simplified Arabic" panose="02020603050405020304" pitchFamily="18" charset="-78"/>
            <a:cs typeface="Simplified Arabic" panose="02020603050405020304" pitchFamily="18" charset="-78"/>
          </a:endParaRPr>
        </a:p>
      </dgm:t>
    </dgm:pt>
    <dgm:pt modelId="{97AF992A-1D8A-42AF-9DF0-1891EF3014E8}" type="parTrans" cxnId="{2BBE5111-9019-4BEA-B090-CC69AE059003}">
      <dgm:prSet/>
      <dgm:spPr/>
      <dgm:t>
        <a:bodyPr/>
        <a:lstStyle/>
        <a:p>
          <a:pPr rtl="1"/>
          <a:endParaRPr lang="fr-FR">
            <a:latin typeface="Simplified Arabic" panose="02020603050405020304" pitchFamily="18" charset="-78"/>
            <a:cs typeface="Simplified Arabic" panose="02020603050405020304" pitchFamily="18" charset="-78"/>
          </a:endParaRPr>
        </a:p>
      </dgm:t>
    </dgm:pt>
    <dgm:pt modelId="{ADDBC070-E5FD-487F-855F-FDC5AA92407C}" type="sibTrans" cxnId="{2BBE5111-9019-4BEA-B090-CC69AE059003}">
      <dgm:prSet/>
      <dgm:spPr/>
      <dgm:t>
        <a:bodyPr/>
        <a:lstStyle/>
        <a:p>
          <a:pPr rtl="1"/>
          <a:endParaRPr lang="fr-FR">
            <a:latin typeface="Simplified Arabic" panose="02020603050405020304" pitchFamily="18" charset="-78"/>
            <a:cs typeface="Simplified Arabic" panose="02020603050405020304" pitchFamily="18" charset="-78"/>
          </a:endParaRPr>
        </a:p>
      </dgm:t>
    </dgm:pt>
    <dgm:pt modelId="{C85CC71E-9AF6-4D15-BC01-30995BC51428}">
      <dgm:prSet phldrT="[Text]" custT="1"/>
      <dgm:spPr/>
      <dgm:t>
        <a:bodyPr/>
        <a:lstStyle/>
        <a:p>
          <a:pPr algn="ctr" rtl="1">
            <a:buClrTx/>
            <a:buFontTx/>
            <a:buNone/>
          </a:pPr>
          <a:r>
            <a:rPr lang="ar-DZ" sz="3200" b="1" dirty="0">
              <a:solidFill>
                <a:prstClr val="black"/>
              </a:solidFill>
              <a:latin typeface="Simplified Arabic" panose="02020603050405020304" pitchFamily="18" charset="-78"/>
              <a:cs typeface="Simplified Arabic" panose="02020603050405020304" pitchFamily="18" charset="-78"/>
            </a:rPr>
            <a:t>فرضية الاستمرارية</a:t>
          </a:r>
          <a:endParaRPr lang="fr-FR" sz="3200" dirty="0">
            <a:latin typeface="Simplified Arabic" panose="02020603050405020304" pitchFamily="18" charset="-78"/>
            <a:cs typeface="Simplified Arabic" panose="02020603050405020304" pitchFamily="18" charset="-78"/>
          </a:endParaRPr>
        </a:p>
      </dgm:t>
    </dgm:pt>
    <dgm:pt modelId="{D20C067A-D2E1-4DA8-993A-5A758C7388B8}" type="parTrans" cxnId="{2EB4AB31-D719-4CAF-8F9B-A7AB7C1A37A4}">
      <dgm:prSet/>
      <dgm:spPr/>
      <dgm:t>
        <a:bodyPr/>
        <a:lstStyle/>
        <a:p>
          <a:endParaRPr lang="fr-FR"/>
        </a:p>
      </dgm:t>
    </dgm:pt>
    <dgm:pt modelId="{164BD129-4D9B-4E88-A544-1FB6EF01A0D4}" type="sibTrans" cxnId="{2EB4AB31-D719-4CAF-8F9B-A7AB7C1A37A4}">
      <dgm:prSet/>
      <dgm:spPr/>
      <dgm:t>
        <a:bodyPr/>
        <a:lstStyle/>
        <a:p>
          <a:endParaRPr lang="fr-FR"/>
        </a:p>
      </dgm:t>
    </dgm:pt>
    <dgm:pt modelId="{6D1E014F-1F66-4CC3-8E7D-0E5A2F432F4C}" type="pres">
      <dgm:prSet presAssocID="{3D982C87-E16F-4357-A522-EA9B374640DF}" presName="linear" presStyleCnt="0">
        <dgm:presLayoutVars>
          <dgm:animLvl val="lvl"/>
          <dgm:resizeHandles val="exact"/>
        </dgm:presLayoutVars>
      </dgm:prSet>
      <dgm:spPr/>
      <dgm:t>
        <a:bodyPr/>
        <a:lstStyle/>
        <a:p>
          <a:endParaRPr lang="fr-FR"/>
        </a:p>
      </dgm:t>
    </dgm:pt>
    <dgm:pt modelId="{CB64E988-EA6B-4E20-8DD5-1CC48845EF3E}" type="pres">
      <dgm:prSet presAssocID="{2F63248A-73D6-4BEE-9A27-950C213BAE39}" presName="parentText" presStyleLbl="node1" presStyleIdx="0" presStyleCnt="2" custFlipHor="1" custLinFactNeighborX="19948" custLinFactNeighborY="-4471">
        <dgm:presLayoutVars>
          <dgm:chMax val="0"/>
          <dgm:bulletEnabled val="1"/>
        </dgm:presLayoutVars>
      </dgm:prSet>
      <dgm:spPr/>
      <dgm:t>
        <a:bodyPr/>
        <a:lstStyle/>
        <a:p>
          <a:endParaRPr lang="fr-FR"/>
        </a:p>
      </dgm:t>
    </dgm:pt>
    <dgm:pt modelId="{DF273F0D-D33B-4CF5-8177-A4B9F2EE5131}" type="pres">
      <dgm:prSet presAssocID="{2F63248A-73D6-4BEE-9A27-950C213BAE39}" presName="childText" presStyleLbl="revTx" presStyleIdx="0" presStyleCnt="2">
        <dgm:presLayoutVars>
          <dgm:bulletEnabled val="1"/>
        </dgm:presLayoutVars>
      </dgm:prSet>
      <dgm:spPr/>
      <dgm:t>
        <a:bodyPr/>
        <a:lstStyle/>
        <a:p>
          <a:endParaRPr lang="fr-FR"/>
        </a:p>
      </dgm:t>
    </dgm:pt>
    <dgm:pt modelId="{4C83309B-87BA-499F-AA08-C8E40818586F}" type="pres">
      <dgm:prSet presAssocID="{E75D3E39-3B11-4953-95FA-F1232CE2BB58}" presName="parentText" presStyleLbl="node1" presStyleIdx="1" presStyleCnt="2">
        <dgm:presLayoutVars>
          <dgm:chMax val="0"/>
          <dgm:bulletEnabled val="1"/>
        </dgm:presLayoutVars>
      </dgm:prSet>
      <dgm:spPr/>
      <dgm:t>
        <a:bodyPr/>
        <a:lstStyle/>
        <a:p>
          <a:endParaRPr lang="fr-FR"/>
        </a:p>
      </dgm:t>
    </dgm:pt>
    <dgm:pt modelId="{64863F02-6A94-4D98-B04C-EC04C9403C1B}" type="pres">
      <dgm:prSet presAssocID="{E75D3E39-3B11-4953-95FA-F1232CE2BB58}" presName="childText" presStyleLbl="revTx" presStyleIdx="1" presStyleCnt="2">
        <dgm:presLayoutVars>
          <dgm:bulletEnabled val="1"/>
        </dgm:presLayoutVars>
      </dgm:prSet>
      <dgm:spPr/>
      <dgm:t>
        <a:bodyPr/>
        <a:lstStyle/>
        <a:p>
          <a:endParaRPr lang="fr-FR"/>
        </a:p>
      </dgm:t>
    </dgm:pt>
  </dgm:ptLst>
  <dgm:cxnLst>
    <dgm:cxn modelId="{E29C5FEA-843F-4F2E-B820-5F1F4DF8BB79}" type="presOf" srcId="{C85CC71E-9AF6-4D15-BC01-30995BC51428}" destId="{DF273F0D-D33B-4CF5-8177-A4B9F2EE5131}" srcOrd="0" destOrd="0" presId="urn:microsoft.com/office/officeart/2005/8/layout/vList2"/>
    <dgm:cxn modelId="{2BBE5111-9019-4BEA-B090-CC69AE059003}" srcId="{E75D3E39-3B11-4953-95FA-F1232CE2BB58}" destId="{FA9BF0D0-903D-41A9-8B30-0E34F65F659E}" srcOrd="0" destOrd="0" parTransId="{97AF992A-1D8A-42AF-9DF0-1891EF3014E8}" sibTransId="{ADDBC070-E5FD-487F-855F-FDC5AA92407C}"/>
    <dgm:cxn modelId="{2EB4AB31-D719-4CAF-8F9B-A7AB7C1A37A4}" srcId="{2F63248A-73D6-4BEE-9A27-950C213BAE39}" destId="{C85CC71E-9AF6-4D15-BC01-30995BC51428}" srcOrd="0" destOrd="0" parTransId="{D20C067A-D2E1-4DA8-993A-5A758C7388B8}" sibTransId="{164BD129-4D9B-4E88-A544-1FB6EF01A0D4}"/>
    <dgm:cxn modelId="{FCEA808A-E463-477B-BE61-ECC62E99B17F}" srcId="{3D982C87-E16F-4357-A522-EA9B374640DF}" destId="{E75D3E39-3B11-4953-95FA-F1232CE2BB58}" srcOrd="1" destOrd="0" parTransId="{00928FA2-7B71-41A1-954D-7D8F89A3A333}" sibTransId="{7792A22A-699D-4311-9FA1-36E773228685}"/>
    <dgm:cxn modelId="{343EED78-4474-4247-B648-24207FC72B34}" type="presOf" srcId="{FA9BF0D0-903D-41A9-8B30-0E34F65F659E}" destId="{64863F02-6A94-4D98-B04C-EC04C9403C1B}" srcOrd="0" destOrd="0" presId="urn:microsoft.com/office/officeart/2005/8/layout/vList2"/>
    <dgm:cxn modelId="{2C8E06C9-9F0B-4ADB-B9B9-67B0ED4D4483}" type="presOf" srcId="{2F63248A-73D6-4BEE-9A27-950C213BAE39}" destId="{CB64E988-EA6B-4E20-8DD5-1CC48845EF3E}" srcOrd="0" destOrd="0" presId="urn:microsoft.com/office/officeart/2005/8/layout/vList2"/>
    <dgm:cxn modelId="{1368BD2B-6E90-4C14-B228-0BC6774BA382}" srcId="{3D982C87-E16F-4357-A522-EA9B374640DF}" destId="{2F63248A-73D6-4BEE-9A27-950C213BAE39}" srcOrd="0" destOrd="0" parTransId="{C63FC44B-AC40-4350-8CB1-D93C3297EFE0}" sibTransId="{971642C9-C6CC-4B38-B163-5310E84C4151}"/>
    <dgm:cxn modelId="{C39915CB-2886-4844-8166-5CF242C4C576}" type="presOf" srcId="{E75D3E39-3B11-4953-95FA-F1232CE2BB58}" destId="{4C83309B-87BA-499F-AA08-C8E40818586F}" srcOrd="0" destOrd="0" presId="urn:microsoft.com/office/officeart/2005/8/layout/vList2"/>
    <dgm:cxn modelId="{C5D29E23-6F04-4DF0-8CB1-DDE12C34CE3D}" type="presOf" srcId="{3D982C87-E16F-4357-A522-EA9B374640DF}" destId="{6D1E014F-1F66-4CC3-8E7D-0E5A2F432F4C}" srcOrd="0" destOrd="0" presId="urn:microsoft.com/office/officeart/2005/8/layout/vList2"/>
    <dgm:cxn modelId="{7B00BD45-0B6B-4A54-A979-B23B2ED17DDF}" type="presParOf" srcId="{6D1E014F-1F66-4CC3-8E7D-0E5A2F432F4C}" destId="{CB64E988-EA6B-4E20-8DD5-1CC48845EF3E}" srcOrd="0" destOrd="0" presId="urn:microsoft.com/office/officeart/2005/8/layout/vList2"/>
    <dgm:cxn modelId="{D7A77DA1-132B-44FE-A222-D1740E559AA4}" type="presParOf" srcId="{6D1E014F-1F66-4CC3-8E7D-0E5A2F432F4C}" destId="{DF273F0D-D33B-4CF5-8177-A4B9F2EE5131}" srcOrd="1" destOrd="0" presId="urn:microsoft.com/office/officeart/2005/8/layout/vList2"/>
    <dgm:cxn modelId="{931B3BBE-3FD3-4A88-A41E-A180ED1D0BDC}" type="presParOf" srcId="{6D1E014F-1F66-4CC3-8E7D-0E5A2F432F4C}" destId="{4C83309B-87BA-499F-AA08-C8E40818586F}" srcOrd="2" destOrd="0" presId="urn:microsoft.com/office/officeart/2005/8/layout/vList2"/>
    <dgm:cxn modelId="{9B4A7121-9060-4251-8314-C36DE4C1DAE7}" type="presParOf" srcId="{6D1E014F-1F66-4CC3-8E7D-0E5A2F432F4C}" destId="{64863F02-6A94-4D98-B04C-EC04C9403C1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AC1E93-53C3-4A8D-BEEF-019324A38C58}" type="doc">
      <dgm:prSet loTypeId="urn:microsoft.com/office/officeart/2005/8/layout/radial6" loCatId="cycle" qsTypeId="urn:microsoft.com/office/officeart/2005/8/quickstyle/simple1" qsCatId="simple" csTypeId="urn:microsoft.com/office/officeart/2005/8/colors/accent1_3" csCatId="accent1" phldr="1"/>
      <dgm:spPr/>
      <dgm:t>
        <a:bodyPr/>
        <a:lstStyle/>
        <a:p>
          <a:endParaRPr lang="fr-FR"/>
        </a:p>
      </dgm:t>
    </dgm:pt>
    <dgm:pt modelId="{D5815E4A-4D5A-4543-8144-9AE307D3CDD8}">
      <dgm:prSet phldrT="[Text]" custT="1"/>
      <dgm:spPr/>
      <dgm:t>
        <a:bodyPr/>
        <a:lstStyle/>
        <a:p>
          <a:pPr rtl="1"/>
          <a:r>
            <a:rPr lang="ar-DZ" sz="3600" b="1" dirty="0">
              <a:latin typeface="Simplified Arabic" panose="02020603050405020304" pitchFamily="18" charset="-78"/>
              <a:cs typeface="Simplified Arabic" panose="02020603050405020304" pitchFamily="18" charset="-78"/>
            </a:rPr>
            <a:t>مستخدمو المعلومات المالية</a:t>
          </a:r>
          <a:endParaRPr lang="fr-FR" sz="3600" dirty="0"/>
        </a:p>
      </dgm:t>
    </dgm:pt>
    <dgm:pt modelId="{268ED58D-26A6-4462-B0B6-CF422EDD7F55}" type="parTrans" cxnId="{09B0848B-168C-4E3D-98C0-880B2CBDCFB7}">
      <dgm:prSet/>
      <dgm:spPr/>
      <dgm:t>
        <a:bodyPr/>
        <a:lstStyle/>
        <a:p>
          <a:endParaRPr lang="fr-FR"/>
        </a:p>
      </dgm:t>
    </dgm:pt>
    <dgm:pt modelId="{4AC4F994-50DF-4D3C-A0FE-CF1CBC9FED3A}" type="sibTrans" cxnId="{09B0848B-168C-4E3D-98C0-880B2CBDCFB7}">
      <dgm:prSet/>
      <dgm:spPr/>
      <dgm:t>
        <a:bodyPr/>
        <a:lstStyle/>
        <a:p>
          <a:endParaRPr lang="fr-FR"/>
        </a:p>
      </dgm:t>
    </dgm:pt>
    <dgm:pt modelId="{58824E78-84F4-4C23-BF51-B7DDE8EE0C73}">
      <dgm:prSet phldrT="[Text]" custT="1"/>
      <dgm:spPr/>
      <dgm:t>
        <a:bodyPr/>
        <a:lstStyle/>
        <a:p>
          <a:pPr>
            <a:buClrTx/>
            <a:buFontTx/>
            <a:buNone/>
          </a:pPr>
          <a:r>
            <a:rPr lang="ar-DZ" sz="2000" b="1">
              <a:solidFill>
                <a:schemeClr val="tx1"/>
              </a:solidFill>
              <a:latin typeface="Simplified Arabic" panose="02020603050405020304" pitchFamily="18" charset="-78"/>
              <a:cs typeface="Simplified Arabic" panose="02020603050405020304" pitchFamily="18" charset="-78"/>
            </a:rPr>
            <a:t>المستثمرون الحاليون والمحتملون</a:t>
          </a:r>
          <a:endParaRPr lang="fr-FR" sz="2000" dirty="0">
            <a:solidFill>
              <a:schemeClr val="tx1"/>
            </a:solidFill>
            <a:latin typeface="Simplified Arabic" panose="02020603050405020304" pitchFamily="18" charset="-78"/>
            <a:cs typeface="Simplified Arabic" panose="02020603050405020304" pitchFamily="18" charset="-78"/>
          </a:endParaRPr>
        </a:p>
      </dgm:t>
    </dgm:pt>
    <dgm:pt modelId="{ADCF057D-89F2-4C2F-8278-0E7AD6FD7D53}" type="parTrans" cxnId="{9C48C6D6-1913-4749-8C91-71684268DE45}">
      <dgm:prSet/>
      <dgm:spPr/>
      <dgm:t>
        <a:bodyPr/>
        <a:lstStyle/>
        <a:p>
          <a:endParaRPr lang="fr-FR"/>
        </a:p>
      </dgm:t>
    </dgm:pt>
    <dgm:pt modelId="{F693A20D-1AF9-4127-B03B-05231B5D6957}" type="sibTrans" cxnId="{9C48C6D6-1913-4749-8C91-71684268DE45}">
      <dgm:prSet/>
      <dgm:spPr/>
      <dgm:t>
        <a:bodyPr/>
        <a:lstStyle/>
        <a:p>
          <a:endParaRPr lang="fr-FR"/>
        </a:p>
      </dgm:t>
    </dgm:pt>
    <dgm:pt modelId="{9698F2FB-4D65-4FFC-AE18-5E85F5DB2F6A}">
      <dgm:prSet phldrT="[Text]" custT="1"/>
      <dgm:spPr/>
      <dgm:t>
        <a:bodyPr/>
        <a:lstStyle/>
        <a:p>
          <a:pPr rtl="1">
            <a:buClrTx/>
            <a:buFontTx/>
            <a:buNone/>
          </a:pPr>
          <a:r>
            <a:rPr lang="ar-DZ" sz="2400" b="1">
              <a:solidFill>
                <a:schemeClr val="tx1"/>
              </a:solidFill>
              <a:latin typeface="Simplified Arabic" panose="02020603050405020304" pitchFamily="18" charset="-78"/>
              <a:cs typeface="Simplified Arabic" panose="02020603050405020304" pitchFamily="18" charset="-78"/>
            </a:rPr>
            <a:t>المقرضون</a:t>
          </a:r>
          <a:endParaRPr lang="fr-FR" sz="2400" dirty="0">
            <a:solidFill>
              <a:schemeClr val="tx1"/>
            </a:solidFill>
            <a:latin typeface="Simplified Arabic" panose="02020603050405020304" pitchFamily="18" charset="-78"/>
            <a:cs typeface="Simplified Arabic" panose="02020603050405020304" pitchFamily="18" charset="-78"/>
          </a:endParaRPr>
        </a:p>
      </dgm:t>
    </dgm:pt>
    <dgm:pt modelId="{F44ED3F4-69F3-4B96-9546-867B4D8A8719}" type="parTrans" cxnId="{BD92A44B-8EA3-47CE-8123-E15D87584A88}">
      <dgm:prSet/>
      <dgm:spPr/>
      <dgm:t>
        <a:bodyPr/>
        <a:lstStyle/>
        <a:p>
          <a:endParaRPr lang="fr-FR"/>
        </a:p>
      </dgm:t>
    </dgm:pt>
    <dgm:pt modelId="{F7FF23D0-071A-4822-8FF3-1B9D1F8F0659}" type="sibTrans" cxnId="{BD92A44B-8EA3-47CE-8123-E15D87584A88}">
      <dgm:prSet/>
      <dgm:spPr/>
      <dgm:t>
        <a:bodyPr/>
        <a:lstStyle/>
        <a:p>
          <a:endParaRPr lang="fr-FR"/>
        </a:p>
      </dgm:t>
    </dgm:pt>
    <dgm:pt modelId="{92178B6E-45C1-4564-AC58-123CDE9AA616}">
      <dgm:prSet phldrT="[Text]" custT="1"/>
      <dgm:spPr/>
      <dgm:t>
        <a:bodyPr/>
        <a:lstStyle/>
        <a:p>
          <a:pPr>
            <a:buClrTx/>
            <a:buFontTx/>
            <a:buNone/>
          </a:pPr>
          <a:r>
            <a:rPr lang="ar-DZ" sz="2400" b="1">
              <a:solidFill>
                <a:schemeClr val="tx1"/>
              </a:solidFill>
              <a:latin typeface="Simplified Arabic" panose="02020603050405020304" pitchFamily="18" charset="-78"/>
              <a:cs typeface="Simplified Arabic" panose="02020603050405020304" pitchFamily="18" charset="-78"/>
            </a:rPr>
            <a:t>الموظفون</a:t>
          </a:r>
          <a:endParaRPr lang="fr-FR" sz="2400" dirty="0">
            <a:solidFill>
              <a:schemeClr val="tx1"/>
            </a:solidFill>
            <a:latin typeface="Simplified Arabic" panose="02020603050405020304" pitchFamily="18" charset="-78"/>
            <a:cs typeface="Simplified Arabic" panose="02020603050405020304" pitchFamily="18" charset="-78"/>
          </a:endParaRPr>
        </a:p>
      </dgm:t>
    </dgm:pt>
    <dgm:pt modelId="{AEB53D1F-B775-404E-960D-21C5B081C265}" type="parTrans" cxnId="{3A069E1E-9E79-4820-A408-102F717ABDBB}">
      <dgm:prSet/>
      <dgm:spPr/>
      <dgm:t>
        <a:bodyPr/>
        <a:lstStyle/>
        <a:p>
          <a:endParaRPr lang="fr-FR"/>
        </a:p>
      </dgm:t>
    </dgm:pt>
    <dgm:pt modelId="{A5339048-F3F5-405F-82B3-AE7F2D7899B8}" type="sibTrans" cxnId="{3A069E1E-9E79-4820-A408-102F717ABDBB}">
      <dgm:prSet/>
      <dgm:spPr/>
      <dgm:t>
        <a:bodyPr/>
        <a:lstStyle/>
        <a:p>
          <a:endParaRPr lang="fr-FR"/>
        </a:p>
      </dgm:t>
    </dgm:pt>
    <dgm:pt modelId="{8694FB77-0430-4885-8077-67597243172D}">
      <dgm:prSet phldrT="[Text]" custT="1"/>
      <dgm:spPr/>
      <dgm:t>
        <a:bodyPr/>
        <a:lstStyle/>
        <a:p>
          <a:pPr>
            <a:buClrTx/>
            <a:buFontTx/>
            <a:buNone/>
          </a:pPr>
          <a:r>
            <a:rPr lang="ar-DZ" sz="2400" b="1">
              <a:solidFill>
                <a:schemeClr val="tx1"/>
              </a:solidFill>
              <a:latin typeface="Simplified Arabic" panose="02020603050405020304" pitchFamily="18" charset="-78"/>
              <a:cs typeface="Simplified Arabic" panose="02020603050405020304" pitchFamily="18" charset="-78"/>
            </a:rPr>
            <a:t>العملاء</a:t>
          </a:r>
          <a:endParaRPr lang="fr-FR" sz="2400" dirty="0">
            <a:solidFill>
              <a:schemeClr val="tx1"/>
            </a:solidFill>
            <a:latin typeface="Simplified Arabic" panose="02020603050405020304" pitchFamily="18" charset="-78"/>
            <a:cs typeface="Simplified Arabic" panose="02020603050405020304" pitchFamily="18" charset="-78"/>
          </a:endParaRPr>
        </a:p>
      </dgm:t>
    </dgm:pt>
    <dgm:pt modelId="{92E5C87C-0E52-428D-A5E4-A66204787C1F}" type="parTrans" cxnId="{3EC38E14-94D5-49F0-B00F-5B8A6F5E1FCF}">
      <dgm:prSet/>
      <dgm:spPr/>
      <dgm:t>
        <a:bodyPr/>
        <a:lstStyle/>
        <a:p>
          <a:endParaRPr lang="fr-FR"/>
        </a:p>
      </dgm:t>
    </dgm:pt>
    <dgm:pt modelId="{BECB46D7-9F10-4C92-8DF2-A42AECA50F5A}" type="sibTrans" cxnId="{3EC38E14-94D5-49F0-B00F-5B8A6F5E1FCF}">
      <dgm:prSet/>
      <dgm:spPr/>
      <dgm:t>
        <a:bodyPr/>
        <a:lstStyle/>
        <a:p>
          <a:endParaRPr lang="fr-FR"/>
        </a:p>
      </dgm:t>
    </dgm:pt>
    <dgm:pt modelId="{D4ECD41C-7D58-4118-B3FB-D5B0DF8C1E37}">
      <dgm:prSet custT="1"/>
      <dgm:spPr/>
      <dgm:t>
        <a:bodyPr/>
        <a:lstStyle/>
        <a:p>
          <a:pPr>
            <a:buClrTx/>
            <a:buFontTx/>
            <a:buNone/>
          </a:pPr>
          <a:r>
            <a:rPr lang="ar-DZ" sz="1800" b="1">
              <a:solidFill>
                <a:schemeClr val="tx1"/>
              </a:solidFill>
              <a:latin typeface="Calibri"/>
            </a:rPr>
            <a:t>الهيئات </a:t>
          </a:r>
          <a:r>
            <a:rPr lang="ar-DZ" sz="2400" b="1">
              <a:solidFill>
                <a:schemeClr val="tx1"/>
              </a:solidFill>
              <a:latin typeface="Simplified Arabic" panose="02020603050405020304" pitchFamily="18" charset="-78"/>
              <a:cs typeface="Simplified Arabic" panose="02020603050405020304" pitchFamily="18" charset="-78"/>
            </a:rPr>
            <a:t>الحكومية</a:t>
          </a:r>
          <a:endParaRPr lang="fr-FR" sz="1800" b="1" dirty="0">
            <a:solidFill>
              <a:schemeClr val="tx1"/>
            </a:solidFill>
            <a:latin typeface="Simplified Arabic" panose="02020603050405020304" pitchFamily="18" charset="-78"/>
            <a:cs typeface="Simplified Arabic" panose="02020603050405020304" pitchFamily="18" charset="-78"/>
          </a:endParaRPr>
        </a:p>
      </dgm:t>
    </dgm:pt>
    <dgm:pt modelId="{465B5FA1-9D54-43AB-9BB7-0782299C7FB7}" type="parTrans" cxnId="{0CA022C7-38B6-4CD6-9EBF-76A677584AD6}">
      <dgm:prSet/>
      <dgm:spPr/>
      <dgm:t>
        <a:bodyPr/>
        <a:lstStyle/>
        <a:p>
          <a:endParaRPr lang="fr-FR"/>
        </a:p>
      </dgm:t>
    </dgm:pt>
    <dgm:pt modelId="{C2361545-D11B-4677-96A7-0E8C61574FB3}" type="sibTrans" cxnId="{0CA022C7-38B6-4CD6-9EBF-76A677584AD6}">
      <dgm:prSet/>
      <dgm:spPr/>
      <dgm:t>
        <a:bodyPr/>
        <a:lstStyle/>
        <a:p>
          <a:endParaRPr lang="fr-FR"/>
        </a:p>
      </dgm:t>
    </dgm:pt>
    <dgm:pt modelId="{B6DC31DA-9843-477F-B1C2-06EB0D07FC38}">
      <dgm:prSet phldrT="[Text]" custT="1"/>
      <dgm:spPr/>
      <dgm:t>
        <a:bodyPr/>
        <a:lstStyle/>
        <a:p>
          <a:pPr>
            <a:buClrTx/>
            <a:buSzTx/>
            <a:buFontTx/>
            <a:buNone/>
          </a:pPr>
          <a:r>
            <a:rPr kumimoji="0" lang="ar-DZ" sz="2400" b="1" i="0" u="none" strike="noStrike" cap="none" spc="0" normalizeH="0" baseline="0" noProof="0" dirty="0">
              <a:ln/>
              <a:solidFill>
                <a:schemeClr val="tx1"/>
              </a:solidFill>
              <a:effectLst/>
              <a:uLnTx/>
              <a:uFillTx/>
              <a:latin typeface="Simplified Arabic" panose="02020603050405020304" pitchFamily="18" charset="-78"/>
              <a:ea typeface="+mn-ea"/>
              <a:cs typeface="Simplified Arabic" panose="02020603050405020304" pitchFamily="18" charset="-78"/>
            </a:rPr>
            <a:t>الجمهور</a:t>
          </a:r>
          <a:endParaRPr lang="fr-FR" sz="2400" dirty="0">
            <a:solidFill>
              <a:schemeClr val="tx1"/>
            </a:solidFill>
            <a:latin typeface="Simplified Arabic" panose="02020603050405020304" pitchFamily="18" charset="-78"/>
            <a:cs typeface="Simplified Arabic" panose="02020603050405020304" pitchFamily="18" charset="-78"/>
          </a:endParaRPr>
        </a:p>
      </dgm:t>
    </dgm:pt>
    <dgm:pt modelId="{540361FA-3C2A-4690-99CB-7683A89300A4}" type="sibTrans" cxnId="{9C1916A2-18E6-45C0-9A45-D6E4340B885F}">
      <dgm:prSet/>
      <dgm:spPr/>
      <dgm:t>
        <a:bodyPr/>
        <a:lstStyle/>
        <a:p>
          <a:endParaRPr lang="fr-FR"/>
        </a:p>
      </dgm:t>
    </dgm:pt>
    <dgm:pt modelId="{A786AEB5-695E-4CA3-8BCF-1FAE0B826517}" type="parTrans" cxnId="{9C1916A2-18E6-45C0-9A45-D6E4340B885F}">
      <dgm:prSet/>
      <dgm:spPr/>
      <dgm:t>
        <a:bodyPr/>
        <a:lstStyle/>
        <a:p>
          <a:endParaRPr lang="fr-FR"/>
        </a:p>
      </dgm:t>
    </dgm:pt>
    <dgm:pt modelId="{57FD0973-1751-4927-AA84-BB58890F635C}" type="pres">
      <dgm:prSet presAssocID="{39AC1E93-53C3-4A8D-BEEF-019324A38C58}" presName="Name0" presStyleCnt="0">
        <dgm:presLayoutVars>
          <dgm:chMax val="1"/>
          <dgm:dir/>
          <dgm:animLvl val="ctr"/>
          <dgm:resizeHandles val="exact"/>
        </dgm:presLayoutVars>
      </dgm:prSet>
      <dgm:spPr/>
      <dgm:t>
        <a:bodyPr/>
        <a:lstStyle/>
        <a:p>
          <a:endParaRPr lang="fr-FR"/>
        </a:p>
      </dgm:t>
    </dgm:pt>
    <dgm:pt modelId="{B850DC80-AEA6-4D37-B45A-D67238D02A7D}" type="pres">
      <dgm:prSet presAssocID="{D5815E4A-4D5A-4543-8144-9AE307D3CDD8}" presName="centerShape" presStyleLbl="node0" presStyleIdx="0" presStyleCnt="1"/>
      <dgm:spPr/>
      <dgm:t>
        <a:bodyPr/>
        <a:lstStyle/>
        <a:p>
          <a:endParaRPr lang="fr-FR"/>
        </a:p>
      </dgm:t>
    </dgm:pt>
    <dgm:pt modelId="{11FE04D4-92B2-4B17-933E-AE1FCB7EE9DB}" type="pres">
      <dgm:prSet presAssocID="{58824E78-84F4-4C23-BF51-B7DDE8EE0C73}" presName="node" presStyleLbl="node1" presStyleIdx="0" presStyleCnt="6">
        <dgm:presLayoutVars>
          <dgm:bulletEnabled val="1"/>
        </dgm:presLayoutVars>
      </dgm:prSet>
      <dgm:spPr/>
      <dgm:t>
        <a:bodyPr/>
        <a:lstStyle/>
        <a:p>
          <a:endParaRPr lang="fr-FR"/>
        </a:p>
      </dgm:t>
    </dgm:pt>
    <dgm:pt modelId="{A167D578-FE8C-4B8A-993E-13FD27E90DA0}" type="pres">
      <dgm:prSet presAssocID="{58824E78-84F4-4C23-BF51-B7DDE8EE0C73}" presName="dummy" presStyleCnt="0"/>
      <dgm:spPr/>
    </dgm:pt>
    <dgm:pt modelId="{C9107CEC-7192-480B-849A-04E1D64A3933}" type="pres">
      <dgm:prSet presAssocID="{F693A20D-1AF9-4127-B03B-05231B5D6957}" presName="sibTrans" presStyleLbl="sibTrans2D1" presStyleIdx="0" presStyleCnt="6"/>
      <dgm:spPr/>
      <dgm:t>
        <a:bodyPr/>
        <a:lstStyle/>
        <a:p>
          <a:endParaRPr lang="fr-FR"/>
        </a:p>
      </dgm:t>
    </dgm:pt>
    <dgm:pt modelId="{17D8A39D-9456-498A-B217-8048F4D163CE}" type="pres">
      <dgm:prSet presAssocID="{9698F2FB-4D65-4FFC-AE18-5E85F5DB2F6A}" presName="node" presStyleLbl="node1" presStyleIdx="1" presStyleCnt="6">
        <dgm:presLayoutVars>
          <dgm:bulletEnabled val="1"/>
        </dgm:presLayoutVars>
      </dgm:prSet>
      <dgm:spPr/>
      <dgm:t>
        <a:bodyPr/>
        <a:lstStyle/>
        <a:p>
          <a:endParaRPr lang="fr-FR"/>
        </a:p>
      </dgm:t>
    </dgm:pt>
    <dgm:pt modelId="{85A07802-7D4C-438F-BB99-702A36F8120E}" type="pres">
      <dgm:prSet presAssocID="{9698F2FB-4D65-4FFC-AE18-5E85F5DB2F6A}" presName="dummy" presStyleCnt="0"/>
      <dgm:spPr/>
    </dgm:pt>
    <dgm:pt modelId="{28CDFD5F-1A9F-4188-880A-566BFCACF8A9}" type="pres">
      <dgm:prSet presAssocID="{F7FF23D0-071A-4822-8FF3-1B9D1F8F0659}" presName="sibTrans" presStyleLbl="sibTrans2D1" presStyleIdx="1" presStyleCnt="6"/>
      <dgm:spPr/>
      <dgm:t>
        <a:bodyPr/>
        <a:lstStyle/>
        <a:p>
          <a:endParaRPr lang="fr-FR"/>
        </a:p>
      </dgm:t>
    </dgm:pt>
    <dgm:pt modelId="{D627E0FD-D169-45AD-A531-92347638C2E8}" type="pres">
      <dgm:prSet presAssocID="{92178B6E-45C1-4564-AC58-123CDE9AA616}" presName="node" presStyleLbl="node1" presStyleIdx="2" presStyleCnt="6">
        <dgm:presLayoutVars>
          <dgm:bulletEnabled val="1"/>
        </dgm:presLayoutVars>
      </dgm:prSet>
      <dgm:spPr/>
      <dgm:t>
        <a:bodyPr/>
        <a:lstStyle/>
        <a:p>
          <a:endParaRPr lang="fr-FR"/>
        </a:p>
      </dgm:t>
    </dgm:pt>
    <dgm:pt modelId="{FEC66205-5E4D-4FC5-91C2-94A52BF59B42}" type="pres">
      <dgm:prSet presAssocID="{92178B6E-45C1-4564-AC58-123CDE9AA616}" presName="dummy" presStyleCnt="0"/>
      <dgm:spPr/>
    </dgm:pt>
    <dgm:pt modelId="{911BD88D-8293-4779-A508-0DA6E096FB4B}" type="pres">
      <dgm:prSet presAssocID="{A5339048-F3F5-405F-82B3-AE7F2D7899B8}" presName="sibTrans" presStyleLbl="sibTrans2D1" presStyleIdx="2" presStyleCnt="6"/>
      <dgm:spPr/>
      <dgm:t>
        <a:bodyPr/>
        <a:lstStyle/>
        <a:p>
          <a:endParaRPr lang="fr-FR"/>
        </a:p>
      </dgm:t>
    </dgm:pt>
    <dgm:pt modelId="{626B4292-36CC-4952-96D3-281DD6A48451}" type="pres">
      <dgm:prSet presAssocID="{8694FB77-0430-4885-8077-67597243172D}" presName="node" presStyleLbl="node1" presStyleIdx="3" presStyleCnt="6">
        <dgm:presLayoutVars>
          <dgm:bulletEnabled val="1"/>
        </dgm:presLayoutVars>
      </dgm:prSet>
      <dgm:spPr/>
      <dgm:t>
        <a:bodyPr/>
        <a:lstStyle/>
        <a:p>
          <a:endParaRPr lang="fr-FR"/>
        </a:p>
      </dgm:t>
    </dgm:pt>
    <dgm:pt modelId="{A74F384F-B405-416D-93C8-ABE25191077A}" type="pres">
      <dgm:prSet presAssocID="{8694FB77-0430-4885-8077-67597243172D}" presName="dummy" presStyleCnt="0"/>
      <dgm:spPr/>
    </dgm:pt>
    <dgm:pt modelId="{49D7E9C0-D9EF-4FC9-94E1-930805C0AFD4}" type="pres">
      <dgm:prSet presAssocID="{BECB46D7-9F10-4C92-8DF2-A42AECA50F5A}" presName="sibTrans" presStyleLbl="sibTrans2D1" presStyleIdx="3" presStyleCnt="6"/>
      <dgm:spPr/>
      <dgm:t>
        <a:bodyPr/>
        <a:lstStyle/>
        <a:p>
          <a:endParaRPr lang="fr-FR"/>
        </a:p>
      </dgm:t>
    </dgm:pt>
    <dgm:pt modelId="{B70B668A-C62F-42B5-9FC4-1973AFBCE401}" type="pres">
      <dgm:prSet presAssocID="{B6DC31DA-9843-477F-B1C2-06EB0D07FC38}" presName="node" presStyleLbl="node1" presStyleIdx="4" presStyleCnt="6">
        <dgm:presLayoutVars>
          <dgm:bulletEnabled val="1"/>
        </dgm:presLayoutVars>
      </dgm:prSet>
      <dgm:spPr/>
      <dgm:t>
        <a:bodyPr/>
        <a:lstStyle/>
        <a:p>
          <a:endParaRPr lang="fr-FR"/>
        </a:p>
      </dgm:t>
    </dgm:pt>
    <dgm:pt modelId="{4A23A70C-69C8-4F76-BC25-A3085C089111}" type="pres">
      <dgm:prSet presAssocID="{B6DC31DA-9843-477F-B1C2-06EB0D07FC38}" presName="dummy" presStyleCnt="0"/>
      <dgm:spPr/>
    </dgm:pt>
    <dgm:pt modelId="{4A6E6C4E-C63D-4F86-A32B-765EDFF78D8D}" type="pres">
      <dgm:prSet presAssocID="{540361FA-3C2A-4690-99CB-7683A89300A4}" presName="sibTrans" presStyleLbl="sibTrans2D1" presStyleIdx="4" presStyleCnt="6"/>
      <dgm:spPr/>
      <dgm:t>
        <a:bodyPr/>
        <a:lstStyle/>
        <a:p>
          <a:endParaRPr lang="fr-FR"/>
        </a:p>
      </dgm:t>
    </dgm:pt>
    <dgm:pt modelId="{1DF8AF55-76DA-47D3-9BB4-BA3F2985DC3C}" type="pres">
      <dgm:prSet presAssocID="{D4ECD41C-7D58-4118-B3FB-D5B0DF8C1E37}" presName="node" presStyleLbl="node1" presStyleIdx="5" presStyleCnt="6">
        <dgm:presLayoutVars>
          <dgm:bulletEnabled val="1"/>
        </dgm:presLayoutVars>
      </dgm:prSet>
      <dgm:spPr/>
      <dgm:t>
        <a:bodyPr/>
        <a:lstStyle/>
        <a:p>
          <a:endParaRPr lang="fr-FR"/>
        </a:p>
      </dgm:t>
    </dgm:pt>
    <dgm:pt modelId="{B8AE3850-4E18-4282-BD21-AFA5F715D9CC}" type="pres">
      <dgm:prSet presAssocID="{D4ECD41C-7D58-4118-B3FB-D5B0DF8C1E37}" presName="dummy" presStyleCnt="0"/>
      <dgm:spPr/>
    </dgm:pt>
    <dgm:pt modelId="{FCFAAC65-D57F-4A2F-A7EB-23EA7680CB99}" type="pres">
      <dgm:prSet presAssocID="{C2361545-D11B-4677-96A7-0E8C61574FB3}" presName="sibTrans" presStyleLbl="sibTrans2D1" presStyleIdx="5" presStyleCnt="6"/>
      <dgm:spPr/>
      <dgm:t>
        <a:bodyPr/>
        <a:lstStyle/>
        <a:p>
          <a:endParaRPr lang="fr-FR"/>
        </a:p>
      </dgm:t>
    </dgm:pt>
  </dgm:ptLst>
  <dgm:cxnLst>
    <dgm:cxn modelId="{9C1916A2-18E6-45C0-9A45-D6E4340B885F}" srcId="{D5815E4A-4D5A-4543-8144-9AE307D3CDD8}" destId="{B6DC31DA-9843-477F-B1C2-06EB0D07FC38}" srcOrd="4" destOrd="0" parTransId="{A786AEB5-695E-4CA3-8BCF-1FAE0B826517}" sibTransId="{540361FA-3C2A-4690-99CB-7683A89300A4}"/>
    <dgm:cxn modelId="{55A6F882-D098-4062-93DE-2131F7A9847B}" type="presOf" srcId="{F693A20D-1AF9-4127-B03B-05231B5D6957}" destId="{C9107CEC-7192-480B-849A-04E1D64A3933}" srcOrd="0" destOrd="0" presId="urn:microsoft.com/office/officeart/2005/8/layout/radial6"/>
    <dgm:cxn modelId="{3A069E1E-9E79-4820-A408-102F717ABDBB}" srcId="{D5815E4A-4D5A-4543-8144-9AE307D3CDD8}" destId="{92178B6E-45C1-4564-AC58-123CDE9AA616}" srcOrd="2" destOrd="0" parTransId="{AEB53D1F-B775-404E-960D-21C5B081C265}" sibTransId="{A5339048-F3F5-405F-82B3-AE7F2D7899B8}"/>
    <dgm:cxn modelId="{1B173699-BFE4-4786-BC8A-791F20E39E40}" type="presOf" srcId="{C2361545-D11B-4677-96A7-0E8C61574FB3}" destId="{FCFAAC65-D57F-4A2F-A7EB-23EA7680CB99}" srcOrd="0" destOrd="0" presId="urn:microsoft.com/office/officeart/2005/8/layout/radial6"/>
    <dgm:cxn modelId="{270FD859-5DA4-49AB-8304-DCB368FFA686}" type="presOf" srcId="{540361FA-3C2A-4690-99CB-7683A89300A4}" destId="{4A6E6C4E-C63D-4F86-A32B-765EDFF78D8D}" srcOrd="0" destOrd="0" presId="urn:microsoft.com/office/officeart/2005/8/layout/radial6"/>
    <dgm:cxn modelId="{10779766-8CD6-42A9-9106-ACCE47DE7BD8}" type="presOf" srcId="{9698F2FB-4D65-4FFC-AE18-5E85F5DB2F6A}" destId="{17D8A39D-9456-498A-B217-8048F4D163CE}" srcOrd="0" destOrd="0" presId="urn:microsoft.com/office/officeart/2005/8/layout/radial6"/>
    <dgm:cxn modelId="{9C48C6D6-1913-4749-8C91-71684268DE45}" srcId="{D5815E4A-4D5A-4543-8144-9AE307D3CDD8}" destId="{58824E78-84F4-4C23-BF51-B7DDE8EE0C73}" srcOrd="0" destOrd="0" parTransId="{ADCF057D-89F2-4C2F-8278-0E7AD6FD7D53}" sibTransId="{F693A20D-1AF9-4127-B03B-05231B5D6957}"/>
    <dgm:cxn modelId="{E5AF6D7A-4EA7-4B22-AC81-0A751E3C27CD}" type="presOf" srcId="{BECB46D7-9F10-4C92-8DF2-A42AECA50F5A}" destId="{49D7E9C0-D9EF-4FC9-94E1-930805C0AFD4}" srcOrd="0" destOrd="0" presId="urn:microsoft.com/office/officeart/2005/8/layout/radial6"/>
    <dgm:cxn modelId="{3EC38E14-94D5-49F0-B00F-5B8A6F5E1FCF}" srcId="{D5815E4A-4D5A-4543-8144-9AE307D3CDD8}" destId="{8694FB77-0430-4885-8077-67597243172D}" srcOrd="3" destOrd="0" parTransId="{92E5C87C-0E52-428D-A5E4-A66204787C1F}" sibTransId="{BECB46D7-9F10-4C92-8DF2-A42AECA50F5A}"/>
    <dgm:cxn modelId="{BD92A44B-8EA3-47CE-8123-E15D87584A88}" srcId="{D5815E4A-4D5A-4543-8144-9AE307D3CDD8}" destId="{9698F2FB-4D65-4FFC-AE18-5E85F5DB2F6A}" srcOrd="1" destOrd="0" parTransId="{F44ED3F4-69F3-4B96-9546-867B4D8A8719}" sibTransId="{F7FF23D0-071A-4822-8FF3-1B9D1F8F0659}"/>
    <dgm:cxn modelId="{FEFB3DB9-49AB-40D7-B9AF-54DC91EF5F97}" type="presOf" srcId="{92178B6E-45C1-4564-AC58-123CDE9AA616}" destId="{D627E0FD-D169-45AD-A531-92347638C2E8}" srcOrd="0" destOrd="0" presId="urn:microsoft.com/office/officeart/2005/8/layout/radial6"/>
    <dgm:cxn modelId="{6F448A3E-BEC3-49DB-93AC-F931ED7EE240}" type="presOf" srcId="{D5815E4A-4D5A-4543-8144-9AE307D3CDD8}" destId="{B850DC80-AEA6-4D37-B45A-D67238D02A7D}" srcOrd="0" destOrd="0" presId="urn:microsoft.com/office/officeart/2005/8/layout/radial6"/>
    <dgm:cxn modelId="{0CA022C7-38B6-4CD6-9EBF-76A677584AD6}" srcId="{D5815E4A-4D5A-4543-8144-9AE307D3CDD8}" destId="{D4ECD41C-7D58-4118-B3FB-D5B0DF8C1E37}" srcOrd="5" destOrd="0" parTransId="{465B5FA1-9D54-43AB-9BB7-0782299C7FB7}" sibTransId="{C2361545-D11B-4677-96A7-0E8C61574FB3}"/>
    <dgm:cxn modelId="{62557FAD-9233-49E6-A6E8-A90B6370FB45}" type="presOf" srcId="{F7FF23D0-071A-4822-8FF3-1B9D1F8F0659}" destId="{28CDFD5F-1A9F-4188-880A-566BFCACF8A9}" srcOrd="0" destOrd="0" presId="urn:microsoft.com/office/officeart/2005/8/layout/radial6"/>
    <dgm:cxn modelId="{09B0848B-168C-4E3D-98C0-880B2CBDCFB7}" srcId="{39AC1E93-53C3-4A8D-BEEF-019324A38C58}" destId="{D5815E4A-4D5A-4543-8144-9AE307D3CDD8}" srcOrd="0" destOrd="0" parTransId="{268ED58D-26A6-4462-B0B6-CF422EDD7F55}" sibTransId="{4AC4F994-50DF-4D3C-A0FE-CF1CBC9FED3A}"/>
    <dgm:cxn modelId="{B0DF2E81-CB8C-44A6-984E-572AF49F46F5}" type="presOf" srcId="{8694FB77-0430-4885-8077-67597243172D}" destId="{626B4292-36CC-4952-96D3-281DD6A48451}" srcOrd="0" destOrd="0" presId="urn:microsoft.com/office/officeart/2005/8/layout/radial6"/>
    <dgm:cxn modelId="{7B062781-E18E-4BD9-A456-91DD51318310}" type="presOf" srcId="{39AC1E93-53C3-4A8D-BEEF-019324A38C58}" destId="{57FD0973-1751-4927-AA84-BB58890F635C}" srcOrd="0" destOrd="0" presId="urn:microsoft.com/office/officeart/2005/8/layout/radial6"/>
    <dgm:cxn modelId="{8B034CD8-390D-4344-8E65-47CF52E5D1B7}" type="presOf" srcId="{B6DC31DA-9843-477F-B1C2-06EB0D07FC38}" destId="{B70B668A-C62F-42B5-9FC4-1973AFBCE401}" srcOrd="0" destOrd="0" presId="urn:microsoft.com/office/officeart/2005/8/layout/radial6"/>
    <dgm:cxn modelId="{89BD2DD4-71CB-49A4-9A9E-9590A71ED0CD}" type="presOf" srcId="{58824E78-84F4-4C23-BF51-B7DDE8EE0C73}" destId="{11FE04D4-92B2-4B17-933E-AE1FCB7EE9DB}" srcOrd="0" destOrd="0" presId="urn:microsoft.com/office/officeart/2005/8/layout/radial6"/>
    <dgm:cxn modelId="{6F87A5CB-0D85-45C7-93FE-12B9E1C93D06}" type="presOf" srcId="{D4ECD41C-7D58-4118-B3FB-D5B0DF8C1E37}" destId="{1DF8AF55-76DA-47D3-9BB4-BA3F2985DC3C}" srcOrd="0" destOrd="0" presId="urn:microsoft.com/office/officeart/2005/8/layout/radial6"/>
    <dgm:cxn modelId="{E8F370CC-8EE4-4D82-BB9D-6A1B23796880}" type="presOf" srcId="{A5339048-F3F5-405F-82B3-AE7F2D7899B8}" destId="{911BD88D-8293-4779-A508-0DA6E096FB4B}" srcOrd="0" destOrd="0" presId="urn:microsoft.com/office/officeart/2005/8/layout/radial6"/>
    <dgm:cxn modelId="{65272A63-2712-40E9-8446-FAAC39E88C40}" type="presParOf" srcId="{57FD0973-1751-4927-AA84-BB58890F635C}" destId="{B850DC80-AEA6-4D37-B45A-D67238D02A7D}" srcOrd="0" destOrd="0" presId="urn:microsoft.com/office/officeart/2005/8/layout/radial6"/>
    <dgm:cxn modelId="{7BB0B018-8E40-4AF2-9EA5-A18143759012}" type="presParOf" srcId="{57FD0973-1751-4927-AA84-BB58890F635C}" destId="{11FE04D4-92B2-4B17-933E-AE1FCB7EE9DB}" srcOrd="1" destOrd="0" presId="urn:microsoft.com/office/officeart/2005/8/layout/radial6"/>
    <dgm:cxn modelId="{A19BBE01-024A-4396-BDC8-46AD8D6B5B30}" type="presParOf" srcId="{57FD0973-1751-4927-AA84-BB58890F635C}" destId="{A167D578-FE8C-4B8A-993E-13FD27E90DA0}" srcOrd="2" destOrd="0" presId="urn:microsoft.com/office/officeart/2005/8/layout/radial6"/>
    <dgm:cxn modelId="{A97D9648-0147-4A26-8B94-376104ECFFB3}" type="presParOf" srcId="{57FD0973-1751-4927-AA84-BB58890F635C}" destId="{C9107CEC-7192-480B-849A-04E1D64A3933}" srcOrd="3" destOrd="0" presId="urn:microsoft.com/office/officeart/2005/8/layout/radial6"/>
    <dgm:cxn modelId="{E0FF84D5-BFED-4C06-A140-FCC2ED49E5FF}" type="presParOf" srcId="{57FD0973-1751-4927-AA84-BB58890F635C}" destId="{17D8A39D-9456-498A-B217-8048F4D163CE}" srcOrd="4" destOrd="0" presId="urn:microsoft.com/office/officeart/2005/8/layout/radial6"/>
    <dgm:cxn modelId="{044A85D5-F9C8-453A-94EF-B775574F9665}" type="presParOf" srcId="{57FD0973-1751-4927-AA84-BB58890F635C}" destId="{85A07802-7D4C-438F-BB99-702A36F8120E}" srcOrd="5" destOrd="0" presId="urn:microsoft.com/office/officeart/2005/8/layout/radial6"/>
    <dgm:cxn modelId="{D3488031-5300-4B69-BBE0-61EE0A12F68A}" type="presParOf" srcId="{57FD0973-1751-4927-AA84-BB58890F635C}" destId="{28CDFD5F-1A9F-4188-880A-566BFCACF8A9}" srcOrd="6" destOrd="0" presId="urn:microsoft.com/office/officeart/2005/8/layout/radial6"/>
    <dgm:cxn modelId="{D5739E91-F668-40D9-AFD7-3C7644AD0C55}" type="presParOf" srcId="{57FD0973-1751-4927-AA84-BB58890F635C}" destId="{D627E0FD-D169-45AD-A531-92347638C2E8}" srcOrd="7" destOrd="0" presId="urn:microsoft.com/office/officeart/2005/8/layout/radial6"/>
    <dgm:cxn modelId="{B5F93845-9169-42C7-A03D-09995A25C8A6}" type="presParOf" srcId="{57FD0973-1751-4927-AA84-BB58890F635C}" destId="{FEC66205-5E4D-4FC5-91C2-94A52BF59B42}" srcOrd="8" destOrd="0" presId="urn:microsoft.com/office/officeart/2005/8/layout/radial6"/>
    <dgm:cxn modelId="{5FD5EDAA-25AC-4604-A088-6D3B32E89781}" type="presParOf" srcId="{57FD0973-1751-4927-AA84-BB58890F635C}" destId="{911BD88D-8293-4779-A508-0DA6E096FB4B}" srcOrd="9" destOrd="0" presId="urn:microsoft.com/office/officeart/2005/8/layout/radial6"/>
    <dgm:cxn modelId="{3CD066E8-0734-49D6-AE0A-428F2766EFAF}" type="presParOf" srcId="{57FD0973-1751-4927-AA84-BB58890F635C}" destId="{626B4292-36CC-4952-96D3-281DD6A48451}" srcOrd="10" destOrd="0" presId="urn:microsoft.com/office/officeart/2005/8/layout/radial6"/>
    <dgm:cxn modelId="{F9C34D0B-93E6-491A-B172-B50A74C4011D}" type="presParOf" srcId="{57FD0973-1751-4927-AA84-BB58890F635C}" destId="{A74F384F-B405-416D-93C8-ABE25191077A}" srcOrd="11" destOrd="0" presId="urn:microsoft.com/office/officeart/2005/8/layout/radial6"/>
    <dgm:cxn modelId="{61B4A0AF-566B-4DC8-B03D-A02F00022D27}" type="presParOf" srcId="{57FD0973-1751-4927-AA84-BB58890F635C}" destId="{49D7E9C0-D9EF-4FC9-94E1-930805C0AFD4}" srcOrd="12" destOrd="0" presId="urn:microsoft.com/office/officeart/2005/8/layout/radial6"/>
    <dgm:cxn modelId="{553DA42E-B96F-416D-BFFB-3528D4916D69}" type="presParOf" srcId="{57FD0973-1751-4927-AA84-BB58890F635C}" destId="{B70B668A-C62F-42B5-9FC4-1973AFBCE401}" srcOrd="13" destOrd="0" presId="urn:microsoft.com/office/officeart/2005/8/layout/radial6"/>
    <dgm:cxn modelId="{800DA787-F8DE-499D-9703-F6EEC939B3EC}" type="presParOf" srcId="{57FD0973-1751-4927-AA84-BB58890F635C}" destId="{4A23A70C-69C8-4F76-BC25-A3085C089111}" srcOrd="14" destOrd="0" presId="urn:microsoft.com/office/officeart/2005/8/layout/radial6"/>
    <dgm:cxn modelId="{FB7B6D5D-70A1-42D6-99DF-1123A4FD73F3}" type="presParOf" srcId="{57FD0973-1751-4927-AA84-BB58890F635C}" destId="{4A6E6C4E-C63D-4F86-A32B-765EDFF78D8D}" srcOrd="15" destOrd="0" presId="urn:microsoft.com/office/officeart/2005/8/layout/radial6"/>
    <dgm:cxn modelId="{0154A22D-A4AE-46C6-AB6A-C1F94403F35E}" type="presParOf" srcId="{57FD0973-1751-4927-AA84-BB58890F635C}" destId="{1DF8AF55-76DA-47D3-9BB4-BA3F2985DC3C}" srcOrd="16" destOrd="0" presId="urn:microsoft.com/office/officeart/2005/8/layout/radial6"/>
    <dgm:cxn modelId="{C4935D02-8DF6-4E99-8EC0-0DB97390AE6F}" type="presParOf" srcId="{57FD0973-1751-4927-AA84-BB58890F635C}" destId="{B8AE3850-4E18-4282-BD21-AFA5F715D9CC}" srcOrd="17" destOrd="0" presId="urn:microsoft.com/office/officeart/2005/8/layout/radial6"/>
    <dgm:cxn modelId="{1C1BA69D-481F-43AC-8540-D1FEF0B5775F}" type="presParOf" srcId="{57FD0973-1751-4927-AA84-BB58890F635C}" destId="{FCFAAC65-D57F-4A2F-A7EB-23EA7680CB99}"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7E1758-F48E-4451-9241-9B206B636A1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88C5E8A0-4B92-4741-AE46-6593F4E3683B}">
      <dgm:prSet phldrT="[Text]" custT="1">
        <dgm:style>
          <a:lnRef idx="1">
            <a:schemeClr val="accent2"/>
          </a:lnRef>
          <a:fillRef idx="2">
            <a:schemeClr val="accent2"/>
          </a:fillRef>
          <a:effectRef idx="1">
            <a:schemeClr val="accent2"/>
          </a:effectRef>
          <a:fontRef idx="minor">
            <a:schemeClr val="dk1"/>
          </a:fontRef>
        </dgm:style>
      </dgm:prSet>
      <dgm:spPr>
        <a:ln>
          <a:headEnd type="none" w="med" len="med"/>
          <a:tailEnd type="none" w="med" len="med"/>
        </a:ln>
      </dgm:spPr>
      <dgm:t>
        <a:bodyPr/>
        <a:lstStyle/>
        <a:p>
          <a:r>
            <a:rPr lang="ar-DZ" sz="3600" b="1" dirty="0">
              <a:latin typeface="Simplified Arabic" panose="02020603050405020304" pitchFamily="18" charset="-78"/>
              <a:cs typeface="Simplified Arabic" panose="02020603050405020304" pitchFamily="18" charset="-78"/>
            </a:rPr>
            <a:t>خصائص المعلومات المالية</a:t>
          </a:r>
          <a:endParaRPr lang="fr-FR" sz="3600" dirty="0">
            <a:latin typeface="Simplified Arabic" panose="02020603050405020304" pitchFamily="18" charset="-78"/>
            <a:cs typeface="Simplified Arabic" panose="02020603050405020304" pitchFamily="18" charset="-78"/>
          </a:endParaRPr>
        </a:p>
      </dgm:t>
    </dgm:pt>
    <dgm:pt modelId="{C9E054C4-F527-4A8A-A2B5-CB69E45F7C62}" type="parTrans" cxnId="{F31E6AEC-8788-418C-8529-EE457C1240A2}">
      <dgm:prSet/>
      <dgm:spPr/>
      <dgm:t>
        <a:bodyPr/>
        <a:lstStyle/>
        <a:p>
          <a:endParaRPr lang="fr-FR"/>
        </a:p>
      </dgm:t>
    </dgm:pt>
    <dgm:pt modelId="{015323DF-5388-462A-8536-083F60C1BFF7}" type="sibTrans" cxnId="{F31E6AEC-8788-418C-8529-EE457C1240A2}">
      <dgm:prSet/>
      <dgm:spPr/>
      <dgm:t>
        <a:bodyPr/>
        <a:lstStyle/>
        <a:p>
          <a:endParaRPr lang="fr-FR"/>
        </a:p>
      </dgm:t>
    </dgm:pt>
    <dgm:pt modelId="{8067E07C-A643-4AA5-A6B9-52E91DF0D59A}">
      <dgm:prSet phldrT="[Text]" custT="1">
        <dgm:style>
          <a:lnRef idx="2">
            <a:schemeClr val="accent1"/>
          </a:lnRef>
          <a:fillRef idx="1">
            <a:schemeClr val="lt1"/>
          </a:fillRef>
          <a:effectRef idx="0">
            <a:schemeClr val="accent1"/>
          </a:effectRef>
          <a:fontRef idx="minor">
            <a:schemeClr val="dk1"/>
          </a:fontRef>
        </dgm:style>
      </dgm:prSet>
      <dgm:spPr/>
      <dgm:t>
        <a:bodyPr/>
        <a:lstStyle/>
        <a:p>
          <a:r>
            <a:rPr lang="ar-DZ" sz="2800" b="1" dirty="0">
              <a:solidFill>
                <a:srgbClr val="C00000"/>
              </a:solidFill>
              <a:latin typeface="Simplified Arabic" panose="02020603050405020304" pitchFamily="18" charset="-78"/>
              <a:cs typeface="Simplified Arabic" panose="02020603050405020304" pitchFamily="18" charset="-78"/>
            </a:rPr>
            <a:t>الخصائص الأساسية</a:t>
          </a:r>
          <a:endParaRPr lang="fr-FR" sz="2800" dirty="0">
            <a:solidFill>
              <a:srgbClr val="C00000"/>
            </a:solidFill>
            <a:latin typeface="Simplified Arabic" panose="02020603050405020304" pitchFamily="18" charset="-78"/>
            <a:cs typeface="Simplified Arabic" panose="02020603050405020304" pitchFamily="18" charset="-78"/>
          </a:endParaRPr>
        </a:p>
      </dgm:t>
    </dgm:pt>
    <dgm:pt modelId="{D8021D53-4BE1-4922-AE7E-76AFD03AC845}" type="parTrans" cxnId="{0D3A51E9-3858-4EAC-B009-20FDBA4DBD6F}">
      <dgm:prSet/>
      <dgm:spPr/>
      <dgm:t>
        <a:bodyPr/>
        <a:lstStyle/>
        <a:p>
          <a:endParaRPr lang="fr-FR"/>
        </a:p>
      </dgm:t>
    </dgm:pt>
    <dgm:pt modelId="{BAAE80A4-054E-494A-8879-EAE72C08C261}" type="sibTrans" cxnId="{0D3A51E9-3858-4EAC-B009-20FDBA4DBD6F}">
      <dgm:prSet/>
      <dgm:spPr/>
      <dgm:t>
        <a:bodyPr/>
        <a:lstStyle/>
        <a:p>
          <a:endParaRPr lang="fr-FR"/>
        </a:p>
      </dgm:t>
    </dgm:pt>
    <dgm:pt modelId="{2F269310-62E8-4B70-A65F-D8FED2B7A50A}">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ar-DZ" sz="2400" b="1" dirty="0">
              <a:solidFill>
                <a:schemeClr val="tx1"/>
              </a:solidFill>
              <a:latin typeface="Simplified Arabic" panose="02020603050405020304" pitchFamily="18" charset="-78"/>
              <a:cs typeface="Simplified Arabic" panose="02020603050405020304" pitchFamily="18" charset="-78"/>
            </a:rPr>
            <a:t>الملائمة</a:t>
          </a:r>
          <a:endParaRPr lang="fr-FR" sz="2400" dirty="0">
            <a:latin typeface="Simplified Arabic" panose="02020603050405020304" pitchFamily="18" charset="-78"/>
            <a:cs typeface="Simplified Arabic" panose="02020603050405020304" pitchFamily="18" charset="-78"/>
          </a:endParaRPr>
        </a:p>
      </dgm:t>
    </dgm:pt>
    <dgm:pt modelId="{3D35BE3F-8F30-4D2A-A6CD-23A90825C171}" type="parTrans" cxnId="{9E1D3BD6-9075-41FB-83B4-474E4A7FA321}">
      <dgm:prSet/>
      <dgm:spPr/>
      <dgm:t>
        <a:bodyPr/>
        <a:lstStyle/>
        <a:p>
          <a:endParaRPr lang="fr-FR"/>
        </a:p>
      </dgm:t>
    </dgm:pt>
    <dgm:pt modelId="{B3E985D7-AF84-4203-A646-A6B3B821C66E}" type="sibTrans" cxnId="{9E1D3BD6-9075-41FB-83B4-474E4A7FA321}">
      <dgm:prSet/>
      <dgm:spPr/>
      <dgm:t>
        <a:bodyPr/>
        <a:lstStyle/>
        <a:p>
          <a:endParaRPr lang="fr-FR"/>
        </a:p>
      </dgm:t>
    </dgm:pt>
    <dgm:pt modelId="{4B3A8BDB-D2DB-40FE-AD51-DC40997DEAC5}">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ar-DZ" sz="2400" b="1" dirty="0">
              <a:solidFill>
                <a:schemeClr val="tx1"/>
              </a:solidFill>
              <a:latin typeface="Simplified Arabic" panose="02020603050405020304" pitchFamily="18" charset="-78"/>
              <a:cs typeface="Simplified Arabic" panose="02020603050405020304" pitchFamily="18" charset="-78"/>
            </a:rPr>
            <a:t>التمثيل</a:t>
          </a:r>
          <a:r>
            <a:rPr lang="ar-DZ" sz="2400" b="1" dirty="0">
              <a:latin typeface="Simplified Arabic" panose="02020603050405020304" pitchFamily="18" charset="-78"/>
              <a:cs typeface="Simplified Arabic" panose="02020603050405020304" pitchFamily="18" charset="-78"/>
            </a:rPr>
            <a:t> </a:t>
          </a:r>
          <a:r>
            <a:rPr lang="ar-DZ" sz="2400" b="1" dirty="0">
              <a:solidFill>
                <a:schemeClr val="tx1"/>
              </a:solidFill>
              <a:latin typeface="Simplified Arabic" panose="02020603050405020304" pitchFamily="18" charset="-78"/>
              <a:cs typeface="Simplified Arabic" panose="02020603050405020304" pitchFamily="18" charset="-78"/>
            </a:rPr>
            <a:t>الصادق</a:t>
          </a:r>
          <a:endParaRPr lang="fr-FR" sz="2400" dirty="0">
            <a:latin typeface="Simplified Arabic" panose="02020603050405020304" pitchFamily="18" charset="-78"/>
            <a:cs typeface="Simplified Arabic" panose="02020603050405020304" pitchFamily="18" charset="-78"/>
          </a:endParaRPr>
        </a:p>
      </dgm:t>
    </dgm:pt>
    <dgm:pt modelId="{2E769C76-BEBD-4AE5-ADAF-7207D041C43B}" type="parTrans" cxnId="{72CCA243-7E96-4572-BC11-4F78CF212D3D}">
      <dgm:prSet/>
      <dgm:spPr/>
      <dgm:t>
        <a:bodyPr/>
        <a:lstStyle/>
        <a:p>
          <a:endParaRPr lang="fr-FR"/>
        </a:p>
      </dgm:t>
    </dgm:pt>
    <dgm:pt modelId="{28137319-CBAA-4474-80D3-475D2019382F}" type="sibTrans" cxnId="{72CCA243-7E96-4572-BC11-4F78CF212D3D}">
      <dgm:prSet/>
      <dgm:spPr/>
      <dgm:t>
        <a:bodyPr/>
        <a:lstStyle/>
        <a:p>
          <a:endParaRPr lang="fr-FR"/>
        </a:p>
      </dgm:t>
    </dgm:pt>
    <dgm:pt modelId="{8DD3A91D-46C4-497A-B08E-82388CCC4ED0}">
      <dgm:prSet phldrT="[Text]" custT="1">
        <dgm:style>
          <a:lnRef idx="2">
            <a:schemeClr val="accent1"/>
          </a:lnRef>
          <a:fillRef idx="1">
            <a:schemeClr val="lt1"/>
          </a:fillRef>
          <a:effectRef idx="0">
            <a:schemeClr val="accent1"/>
          </a:effectRef>
          <a:fontRef idx="minor">
            <a:schemeClr val="dk1"/>
          </a:fontRef>
        </dgm:style>
      </dgm:prSet>
      <dgm:spPr/>
      <dgm:t>
        <a:bodyPr/>
        <a:lstStyle/>
        <a:p>
          <a:r>
            <a:rPr lang="ar-DZ" sz="2800" b="1" dirty="0">
              <a:solidFill>
                <a:srgbClr val="C00000"/>
              </a:solidFill>
              <a:latin typeface="Simplified Arabic" panose="02020603050405020304" pitchFamily="18" charset="-78"/>
              <a:cs typeface="Simplified Arabic" panose="02020603050405020304" pitchFamily="18" charset="-78"/>
            </a:rPr>
            <a:t>الخصائص الثانوية</a:t>
          </a:r>
          <a:endParaRPr lang="fr-FR" sz="2800" dirty="0">
            <a:solidFill>
              <a:srgbClr val="C00000"/>
            </a:solidFill>
            <a:latin typeface="Simplified Arabic" panose="02020603050405020304" pitchFamily="18" charset="-78"/>
            <a:cs typeface="Simplified Arabic" panose="02020603050405020304" pitchFamily="18" charset="-78"/>
          </a:endParaRPr>
        </a:p>
      </dgm:t>
    </dgm:pt>
    <dgm:pt modelId="{010FC81A-DC13-4917-ACD7-36955AE61384}" type="parTrans" cxnId="{889EC510-7BB9-4ADD-A017-811C66BE07D0}">
      <dgm:prSet/>
      <dgm:spPr/>
      <dgm:t>
        <a:bodyPr/>
        <a:lstStyle/>
        <a:p>
          <a:endParaRPr lang="fr-FR"/>
        </a:p>
      </dgm:t>
    </dgm:pt>
    <dgm:pt modelId="{8ECE1599-4869-4ECC-9AE9-61781DA096BD}" type="sibTrans" cxnId="{889EC510-7BB9-4ADD-A017-811C66BE07D0}">
      <dgm:prSet/>
      <dgm:spPr/>
      <dgm:t>
        <a:bodyPr/>
        <a:lstStyle/>
        <a:p>
          <a:endParaRPr lang="fr-FR"/>
        </a:p>
      </dgm:t>
    </dgm:pt>
    <dgm:pt modelId="{BA954D1D-05B0-418C-8C03-270EE97AAFE4}">
      <dgm:prSet phldrT="[Text]">
        <dgm:style>
          <a:lnRef idx="0">
            <a:schemeClr val="accent1"/>
          </a:lnRef>
          <a:fillRef idx="3">
            <a:schemeClr val="accent1"/>
          </a:fillRef>
          <a:effectRef idx="3">
            <a:schemeClr val="accent1"/>
          </a:effectRef>
          <a:fontRef idx="minor">
            <a:schemeClr val="lt1"/>
          </a:fontRef>
        </dgm:style>
      </dgm:prSet>
      <dgm:spPr/>
      <dgm:t>
        <a:bodyPr/>
        <a:lstStyle/>
        <a:p>
          <a:r>
            <a:rPr lang="ar-DZ" b="1" dirty="0">
              <a:solidFill>
                <a:schemeClr val="tx1"/>
              </a:solidFill>
              <a:latin typeface="Simplified Arabic" panose="02020603050405020304" pitchFamily="18" charset="-78"/>
              <a:cs typeface="Simplified Arabic" panose="02020603050405020304" pitchFamily="18" charset="-78"/>
            </a:rPr>
            <a:t>التوقيت المناسب</a:t>
          </a:r>
          <a:endParaRPr lang="ar-DZ" dirty="0">
            <a:latin typeface="Simplified Arabic" panose="02020603050405020304" pitchFamily="18" charset="-78"/>
            <a:cs typeface="Simplified Arabic" panose="02020603050405020304" pitchFamily="18" charset="-78"/>
          </a:endParaRPr>
        </a:p>
      </dgm:t>
    </dgm:pt>
    <dgm:pt modelId="{5505C78B-B3E6-428B-B6AE-F4057F9F7E84}" type="parTrans" cxnId="{06F8CFF8-7F98-4A18-8D98-9B67681C294A}">
      <dgm:prSet/>
      <dgm:spPr/>
      <dgm:t>
        <a:bodyPr/>
        <a:lstStyle/>
        <a:p>
          <a:endParaRPr lang="fr-FR"/>
        </a:p>
      </dgm:t>
    </dgm:pt>
    <dgm:pt modelId="{4CE0A500-0D30-42F5-A916-1BD13D9C0E7F}" type="sibTrans" cxnId="{06F8CFF8-7F98-4A18-8D98-9B67681C294A}">
      <dgm:prSet/>
      <dgm:spPr/>
      <dgm:t>
        <a:bodyPr/>
        <a:lstStyle/>
        <a:p>
          <a:endParaRPr lang="fr-FR"/>
        </a:p>
      </dgm:t>
    </dgm:pt>
    <dgm:pt modelId="{B28F1932-5A84-4DED-B874-13BE0C3CB576}">
      <dgm:prSet phldrT="[Text]">
        <dgm:style>
          <a:lnRef idx="0">
            <a:schemeClr val="accent1"/>
          </a:lnRef>
          <a:fillRef idx="3">
            <a:schemeClr val="accent1"/>
          </a:fillRef>
          <a:effectRef idx="3">
            <a:schemeClr val="accent1"/>
          </a:effectRef>
          <a:fontRef idx="minor">
            <a:schemeClr val="lt1"/>
          </a:fontRef>
        </dgm:style>
      </dgm:prSet>
      <dgm:spPr/>
      <dgm:t>
        <a:bodyPr/>
        <a:lstStyle/>
        <a:p>
          <a:r>
            <a:rPr lang="ar-DZ" b="1" dirty="0">
              <a:solidFill>
                <a:schemeClr val="tx1"/>
              </a:solidFill>
              <a:latin typeface="Simplified Arabic" panose="02020603050405020304" pitchFamily="18" charset="-78"/>
              <a:cs typeface="Simplified Arabic" panose="02020603050405020304" pitchFamily="18" charset="-78"/>
            </a:rPr>
            <a:t>القابلية للمقارنة</a:t>
          </a:r>
          <a:endParaRPr lang="ar-DZ" dirty="0">
            <a:latin typeface="Simplified Arabic" panose="02020603050405020304" pitchFamily="18" charset="-78"/>
            <a:cs typeface="Simplified Arabic" panose="02020603050405020304" pitchFamily="18" charset="-78"/>
          </a:endParaRPr>
        </a:p>
      </dgm:t>
    </dgm:pt>
    <dgm:pt modelId="{28F53CE8-041A-4491-B4BC-92F1FAD707FC}" type="parTrans" cxnId="{29EA2D78-0539-4F37-95EA-0FA1C7625011}">
      <dgm:prSet/>
      <dgm:spPr/>
      <dgm:t>
        <a:bodyPr/>
        <a:lstStyle/>
        <a:p>
          <a:endParaRPr lang="fr-FR"/>
        </a:p>
      </dgm:t>
    </dgm:pt>
    <dgm:pt modelId="{190EE3C3-AFB8-4EF5-A354-4698820E481A}" type="sibTrans" cxnId="{29EA2D78-0539-4F37-95EA-0FA1C7625011}">
      <dgm:prSet/>
      <dgm:spPr/>
      <dgm:t>
        <a:bodyPr/>
        <a:lstStyle/>
        <a:p>
          <a:endParaRPr lang="fr-FR"/>
        </a:p>
      </dgm:t>
    </dgm:pt>
    <dgm:pt modelId="{14F9FE7D-CEE4-422F-BF9B-EB4CDE694D8D}">
      <dgm:prSet phldrT="[Text]">
        <dgm:style>
          <a:lnRef idx="0">
            <a:schemeClr val="accent1"/>
          </a:lnRef>
          <a:fillRef idx="3">
            <a:schemeClr val="accent1"/>
          </a:fillRef>
          <a:effectRef idx="3">
            <a:schemeClr val="accent1"/>
          </a:effectRef>
          <a:fontRef idx="minor">
            <a:schemeClr val="lt1"/>
          </a:fontRef>
        </dgm:style>
      </dgm:prSet>
      <dgm:spPr/>
      <dgm:t>
        <a:bodyPr/>
        <a:lstStyle/>
        <a:p>
          <a:r>
            <a:rPr lang="ar-DZ" b="1" dirty="0">
              <a:solidFill>
                <a:schemeClr val="tx1"/>
              </a:solidFill>
              <a:latin typeface="Simplified Arabic" panose="02020603050405020304" pitchFamily="18" charset="-78"/>
              <a:cs typeface="Simplified Arabic" panose="02020603050405020304" pitchFamily="18" charset="-78"/>
            </a:rPr>
            <a:t>القابلية للتحقق</a:t>
          </a:r>
          <a:endParaRPr lang="ar-DZ" dirty="0">
            <a:latin typeface="Simplified Arabic" panose="02020603050405020304" pitchFamily="18" charset="-78"/>
            <a:cs typeface="Simplified Arabic" panose="02020603050405020304" pitchFamily="18" charset="-78"/>
          </a:endParaRPr>
        </a:p>
      </dgm:t>
    </dgm:pt>
    <dgm:pt modelId="{1CCC6C49-D676-401E-943E-D679EBB0545F}" type="parTrans" cxnId="{5219FF76-6E08-4919-85DB-10C07E8FEB9B}">
      <dgm:prSet/>
      <dgm:spPr/>
      <dgm:t>
        <a:bodyPr/>
        <a:lstStyle/>
        <a:p>
          <a:endParaRPr lang="fr-FR"/>
        </a:p>
      </dgm:t>
    </dgm:pt>
    <dgm:pt modelId="{338934AB-F712-4E36-8276-A444726297C4}" type="sibTrans" cxnId="{5219FF76-6E08-4919-85DB-10C07E8FEB9B}">
      <dgm:prSet/>
      <dgm:spPr/>
      <dgm:t>
        <a:bodyPr/>
        <a:lstStyle/>
        <a:p>
          <a:endParaRPr lang="fr-FR"/>
        </a:p>
      </dgm:t>
    </dgm:pt>
    <dgm:pt modelId="{B6670B5D-8397-4443-BED4-7BA2DFA06B03}">
      <dgm:prSet phldrT="[Text]">
        <dgm:style>
          <a:lnRef idx="0">
            <a:schemeClr val="accent1"/>
          </a:lnRef>
          <a:fillRef idx="3">
            <a:schemeClr val="accent1"/>
          </a:fillRef>
          <a:effectRef idx="3">
            <a:schemeClr val="accent1"/>
          </a:effectRef>
          <a:fontRef idx="minor">
            <a:schemeClr val="lt1"/>
          </a:fontRef>
        </dgm:style>
      </dgm:prSet>
      <dgm:spPr/>
      <dgm:t>
        <a:bodyPr/>
        <a:lstStyle/>
        <a:p>
          <a:r>
            <a:rPr lang="ar-DZ" b="1" dirty="0">
              <a:solidFill>
                <a:schemeClr val="tx1"/>
              </a:solidFill>
              <a:latin typeface="Simplified Arabic" panose="02020603050405020304" pitchFamily="18" charset="-78"/>
              <a:cs typeface="Simplified Arabic" panose="02020603050405020304" pitchFamily="18" charset="-78"/>
            </a:rPr>
            <a:t>القابلية للفهم</a:t>
          </a:r>
          <a:endParaRPr lang="ar-DZ" dirty="0">
            <a:latin typeface="Simplified Arabic" panose="02020603050405020304" pitchFamily="18" charset="-78"/>
            <a:cs typeface="Simplified Arabic" panose="02020603050405020304" pitchFamily="18" charset="-78"/>
          </a:endParaRPr>
        </a:p>
      </dgm:t>
    </dgm:pt>
    <dgm:pt modelId="{0F3A81E6-53FB-4024-A7E9-17051DF495B8}" type="parTrans" cxnId="{3B37E735-D4F7-479B-984F-8BE2ACB18C08}">
      <dgm:prSet/>
      <dgm:spPr/>
      <dgm:t>
        <a:bodyPr/>
        <a:lstStyle/>
        <a:p>
          <a:endParaRPr lang="fr-FR"/>
        </a:p>
      </dgm:t>
    </dgm:pt>
    <dgm:pt modelId="{6FA3563C-90A2-4EAD-916B-F212346E8A47}" type="sibTrans" cxnId="{3B37E735-D4F7-479B-984F-8BE2ACB18C08}">
      <dgm:prSet/>
      <dgm:spPr/>
      <dgm:t>
        <a:bodyPr/>
        <a:lstStyle/>
        <a:p>
          <a:endParaRPr lang="fr-FR"/>
        </a:p>
      </dgm:t>
    </dgm:pt>
    <dgm:pt modelId="{2D8C766B-C231-4755-8CBE-1AA063354371}" type="pres">
      <dgm:prSet presAssocID="{097E1758-F48E-4451-9241-9B206B636A10}" presName="diagram" presStyleCnt="0">
        <dgm:presLayoutVars>
          <dgm:chPref val="1"/>
          <dgm:dir val="rev"/>
          <dgm:animOne val="branch"/>
          <dgm:animLvl val="lvl"/>
          <dgm:resizeHandles val="exact"/>
        </dgm:presLayoutVars>
      </dgm:prSet>
      <dgm:spPr/>
      <dgm:t>
        <a:bodyPr/>
        <a:lstStyle/>
        <a:p>
          <a:endParaRPr lang="fr-FR"/>
        </a:p>
      </dgm:t>
    </dgm:pt>
    <dgm:pt modelId="{E06243DA-9448-4086-83A5-5E1A30110B9A}" type="pres">
      <dgm:prSet presAssocID="{88C5E8A0-4B92-4741-AE46-6593F4E3683B}" presName="root1" presStyleCnt="0"/>
      <dgm:spPr/>
    </dgm:pt>
    <dgm:pt modelId="{6BA0D390-7ED5-4B5B-9EEA-29093FEA0E5C}" type="pres">
      <dgm:prSet presAssocID="{88C5E8A0-4B92-4741-AE46-6593F4E3683B}" presName="LevelOneTextNode" presStyleLbl="node0" presStyleIdx="0" presStyleCnt="1" custScaleY="312640">
        <dgm:presLayoutVars>
          <dgm:chPref val="3"/>
        </dgm:presLayoutVars>
      </dgm:prSet>
      <dgm:spPr/>
      <dgm:t>
        <a:bodyPr/>
        <a:lstStyle/>
        <a:p>
          <a:endParaRPr lang="fr-FR"/>
        </a:p>
      </dgm:t>
    </dgm:pt>
    <dgm:pt modelId="{1CD80E70-AD41-40CA-B22A-692F15E5E341}" type="pres">
      <dgm:prSet presAssocID="{88C5E8A0-4B92-4741-AE46-6593F4E3683B}" presName="level2hierChild" presStyleCnt="0"/>
      <dgm:spPr/>
    </dgm:pt>
    <dgm:pt modelId="{7FEF3835-DFFE-44EB-A777-587D8B94392C}" type="pres">
      <dgm:prSet presAssocID="{D8021D53-4BE1-4922-AE7E-76AFD03AC845}" presName="conn2-1" presStyleLbl="parChTrans1D2" presStyleIdx="0" presStyleCnt="2"/>
      <dgm:spPr/>
      <dgm:t>
        <a:bodyPr/>
        <a:lstStyle/>
        <a:p>
          <a:endParaRPr lang="fr-FR"/>
        </a:p>
      </dgm:t>
    </dgm:pt>
    <dgm:pt modelId="{CFA98C5E-0DC7-4DFE-98DF-528BCD265FAC}" type="pres">
      <dgm:prSet presAssocID="{D8021D53-4BE1-4922-AE7E-76AFD03AC845}" presName="connTx" presStyleLbl="parChTrans1D2" presStyleIdx="0" presStyleCnt="2"/>
      <dgm:spPr/>
      <dgm:t>
        <a:bodyPr/>
        <a:lstStyle/>
        <a:p>
          <a:endParaRPr lang="fr-FR"/>
        </a:p>
      </dgm:t>
    </dgm:pt>
    <dgm:pt modelId="{2FC0A06F-0662-472B-BD64-56862BF8ED95}" type="pres">
      <dgm:prSet presAssocID="{8067E07C-A643-4AA5-A6B9-52E91DF0D59A}" presName="root2" presStyleCnt="0"/>
      <dgm:spPr/>
    </dgm:pt>
    <dgm:pt modelId="{CF62E462-931B-41A5-8FAA-628D9D99B1E3}" type="pres">
      <dgm:prSet presAssocID="{8067E07C-A643-4AA5-A6B9-52E91DF0D59A}" presName="LevelTwoTextNode" presStyleLbl="node2" presStyleIdx="0" presStyleCnt="2" custScaleY="127880">
        <dgm:presLayoutVars>
          <dgm:chPref val="3"/>
        </dgm:presLayoutVars>
      </dgm:prSet>
      <dgm:spPr/>
      <dgm:t>
        <a:bodyPr/>
        <a:lstStyle/>
        <a:p>
          <a:endParaRPr lang="fr-FR"/>
        </a:p>
      </dgm:t>
    </dgm:pt>
    <dgm:pt modelId="{EEA08A87-C5E7-4A3A-A7E9-7C4CB4145739}" type="pres">
      <dgm:prSet presAssocID="{8067E07C-A643-4AA5-A6B9-52E91DF0D59A}" presName="level3hierChild" presStyleCnt="0"/>
      <dgm:spPr/>
    </dgm:pt>
    <dgm:pt modelId="{54187632-1335-41E4-8FA1-AA59DCB89143}" type="pres">
      <dgm:prSet presAssocID="{3D35BE3F-8F30-4D2A-A6CD-23A90825C171}" presName="conn2-1" presStyleLbl="parChTrans1D3" presStyleIdx="0" presStyleCnt="6"/>
      <dgm:spPr/>
      <dgm:t>
        <a:bodyPr/>
        <a:lstStyle/>
        <a:p>
          <a:endParaRPr lang="fr-FR"/>
        </a:p>
      </dgm:t>
    </dgm:pt>
    <dgm:pt modelId="{179D7080-04BE-436A-A3AE-01C97F58E2E9}" type="pres">
      <dgm:prSet presAssocID="{3D35BE3F-8F30-4D2A-A6CD-23A90825C171}" presName="connTx" presStyleLbl="parChTrans1D3" presStyleIdx="0" presStyleCnt="6"/>
      <dgm:spPr/>
      <dgm:t>
        <a:bodyPr/>
        <a:lstStyle/>
        <a:p>
          <a:endParaRPr lang="fr-FR"/>
        </a:p>
      </dgm:t>
    </dgm:pt>
    <dgm:pt modelId="{A2B587BF-5398-445C-A28E-0DA9BDCBF797}" type="pres">
      <dgm:prSet presAssocID="{2F269310-62E8-4B70-A65F-D8FED2B7A50A}" presName="root2" presStyleCnt="0"/>
      <dgm:spPr/>
    </dgm:pt>
    <dgm:pt modelId="{86CD34AF-607C-4BD6-A1E4-AF4A118B4A82}" type="pres">
      <dgm:prSet presAssocID="{2F269310-62E8-4B70-A65F-D8FED2B7A50A}" presName="LevelTwoTextNode" presStyleLbl="node3" presStyleIdx="0" presStyleCnt="6" custScaleX="202722">
        <dgm:presLayoutVars>
          <dgm:chPref val="3"/>
        </dgm:presLayoutVars>
      </dgm:prSet>
      <dgm:spPr/>
      <dgm:t>
        <a:bodyPr/>
        <a:lstStyle/>
        <a:p>
          <a:endParaRPr lang="fr-FR"/>
        </a:p>
      </dgm:t>
    </dgm:pt>
    <dgm:pt modelId="{23F9CF30-8C20-49EA-B54A-E33732DFDE7C}" type="pres">
      <dgm:prSet presAssocID="{2F269310-62E8-4B70-A65F-D8FED2B7A50A}" presName="level3hierChild" presStyleCnt="0"/>
      <dgm:spPr/>
    </dgm:pt>
    <dgm:pt modelId="{F1A4A006-FDF9-4191-B064-699263EB16D4}" type="pres">
      <dgm:prSet presAssocID="{2E769C76-BEBD-4AE5-ADAF-7207D041C43B}" presName="conn2-1" presStyleLbl="parChTrans1D3" presStyleIdx="1" presStyleCnt="6"/>
      <dgm:spPr/>
      <dgm:t>
        <a:bodyPr/>
        <a:lstStyle/>
        <a:p>
          <a:endParaRPr lang="fr-FR"/>
        </a:p>
      </dgm:t>
    </dgm:pt>
    <dgm:pt modelId="{BDBC2095-B315-4143-8317-EF2239C74A46}" type="pres">
      <dgm:prSet presAssocID="{2E769C76-BEBD-4AE5-ADAF-7207D041C43B}" presName="connTx" presStyleLbl="parChTrans1D3" presStyleIdx="1" presStyleCnt="6"/>
      <dgm:spPr/>
      <dgm:t>
        <a:bodyPr/>
        <a:lstStyle/>
        <a:p>
          <a:endParaRPr lang="fr-FR"/>
        </a:p>
      </dgm:t>
    </dgm:pt>
    <dgm:pt modelId="{72F8E30D-0BB1-4671-9BF2-AAEBD6A71166}" type="pres">
      <dgm:prSet presAssocID="{4B3A8BDB-D2DB-40FE-AD51-DC40997DEAC5}" presName="root2" presStyleCnt="0"/>
      <dgm:spPr/>
    </dgm:pt>
    <dgm:pt modelId="{DDBCEBA5-6444-4285-9A6C-57B4D84FC28A}" type="pres">
      <dgm:prSet presAssocID="{4B3A8BDB-D2DB-40FE-AD51-DC40997DEAC5}" presName="LevelTwoTextNode" presStyleLbl="node3" presStyleIdx="1" presStyleCnt="6" custScaleX="204725">
        <dgm:presLayoutVars>
          <dgm:chPref val="3"/>
        </dgm:presLayoutVars>
      </dgm:prSet>
      <dgm:spPr/>
      <dgm:t>
        <a:bodyPr/>
        <a:lstStyle/>
        <a:p>
          <a:endParaRPr lang="fr-FR"/>
        </a:p>
      </dgm:t>
    </dgm:pt>
    <dgm:pt modelId="{BBD1C16A-C530-4BF2-83B3-724862C6B181}" type="pres">
      <dgm:prSet presAssocID="{4B3A8BDB-D2DB-40FE-AD51-DC40997DEAC5}" presName="level3hierChild" presStyleCnt="0"/>
      <dgm:spPr/>
    </dgm:pt>
    <dgm:pt modelId="{3A543970-0A32-4F83-BFD2-A83F2EBA7662}" type="pres">
      <dgm:prSet presAssocID="{010FC81A-DC13-4917-ACD7-36955AE61384}" presName="conn2-1" presStyleLbl="parChTrans1D2" presStyleIdx="1" presStyleCnt="2"/>
      <dgm:spPr/>
      <dgm:t>
        <a:bodyPr/>
        <a:lstStyle/>
        <a:p>
          <a:endParaRPr lang="fr-FR"/>
        </a:p>
      </dgm:t>
    </dgm:pt>
    <dgm:pt modelId="{A06D59D1-E673-4D7D-82CE-1A3E5CE3C02C}" type="pres">
      <dgm:prSet presAssocID="{010FC81A-DC13-4917-ACD7-36955AE61384}" presName="connTx" presStyleLbl="parChTrans1D2" presStyleIdx="1" presStyleCnt="2"/>
      <dgm:spPr/>
      <dgm:t>
        <a:bodyPr/>
        <a:lstStyle/>
        <a:p>
          <a:endParaRPr lang="fr-FR"/>
        </a:p>
      </dgm:t>
    </dgm:pt>
    <dgm:pt modelId="{F0377655-6ACB-444B-B26A-672B8FB38C1E}" type="pres">
      <dgm:prSet presAssocID="{8DD3A91D-46C4-497A-B08E-82388CCC4ED0}" presName="root2" presStyleCnt="0"/>
      <dgm:spPr/>
    </dgm:pt>
    <dgm:pt modelId="{5051F7C2-5814-4ACE-8E2B-45785ACF8605}" type="pres">
      <dgm:prSet presAssocID="{8DD3A91D-46C4-497A-B08E-82388CCC4ED0}" presName="LevelTwoTextNode" presStyleLbl="node2" presStyleIdx="1" presStyleCnt="2" custScaleY="151572">
        <dgm:presLayoutVars>
          <dgm:chPref val="3"/>
        </dgm:presLayoutVars>
      </dgm:prSet>
      <dgm:spPr/>
      <dgm:t>
        <a:bodyPr/>
        <a:lstStyle/>
        <a:p>
          <a:endParaRPr lang="fr-FR"/>
        </a:p>
      </dgm:t>
    </dgm:pt>
    <dgm:pt modelId="{28E021A4-4A1E-4F88-9897-F696AB8D2E8D}" type="pres">
      <dgm:prSet presAssocID="{8DD3A91D-46C4-497A-B08E-82388CCC4ED0}" presName="level3hierChild" presStyleCnt="0"/>
      <dgm:spPr/>
    </dgm:pt>
    <dgm:pt modelId="{D5ADEE30-B279-4E00-93FF-56F034AC07D3}" type="pres">
      <dgm:prSet presAssocID="{28F53CE8-041A-4491-B4BC-92F1FAD707FC}" presName="conn2-1" presStyleLbl="parChTrans1D3" presStyleIdx="2" presStyleCnt="6"/>
      <dgm:spPr/>
      <dgm:t>
        <a:bodyPr/>
        <a:lstStyle/>
        <a:p>
          <a:endParaRPr lang="fr-FR"/>
        </a:p>
      </dgm:t>
    </dgm:pt>
    <dgm:pt modelId="{6991CBFA-CF74-4490-9062-8F0E7A52200D}" type="pres">
      <dgm:prSet presAssocID="{28F53CE8-041A-4491-B4BC-92F1FAD707FC}" presName="connTx" presStyleLbl="parChTrans1D3" presStyleIdx="2" presStyleCnt="6"/>
      <dgm:spPr/>
      <dgm:t>
        <a:bodyPr/>
        <a:lstStyle/>
        <a:p>
          <a:endParaRPr lang="fr-FR"/>
        </a:p>
      </dgm:t>
    </dgm:pt>
    <dgm:pt modelId="{BC64BB4E-DDC2-44B0-9C1F-6A7F12396059}" type="pres">
      <dgm:prSet presAssocID="{B28F1932-5A84-4DED-B874-13BE0C3CB576}" presName="root2" presStyleCnt="0"/>
      <dgm:spPr/>
    </dgm:pt>
    <dgm:pt modelId="{8D0F909E-69B6-433E-BE2E-F3255F5D0F59}" type="pres">
      <dgm:prSet presAssocID="{B28F1932-5A84-4DED-B874-13BE0C3CB576}" presName="LevelTwoTextNode" presStyleLbl="node3" presStyleIdx="2" presStyleCnt="6" custScaleX="199021">
        <dgm:presLayoutVars>
          <dgm:chPref val="3"/>
        </dgm:presLayoutVars>
      </dgm:prSet>
      <dgm:spPr/>
      <dgm:t>
        <a:bodyPr/>
        <a:lstStyle/>
        <a:p>
          <a:endParaRPr lang="fr-FR"/>
        </a:p>
      </dgm:t>
    </dgm:pt>
    <dgm:pt modelId="{45C3DCC2-20B9-427D-A862-280AE15658D1}" type="pres">
      <dgm:prSet presAssocID="{B28F1932-5A84-4DED-B874-13BE0C3CB576}" presName="level3hierChild" presStyleCnt="0"/>
      <dgm:spPr/>
    </dgm:pt>
    <dgm:pt modelId="{39968299-BC44-4554-8F41-D89A7518278F}" type="pres">
      <dgm:prSet presAssocID="{1CCC6C49-D676-401E-943E-D679EBB0545F}" presName="conn2-1" presStyleLbl="parChTrans1D3" presStyleIdx="3" presStyleCnt="6"/>
      <dgm:spPr/>
      <dgm:t>
        <a:bodyPr/>
        <a:lstStyle/>
        <a:p>
          <a:endParaRPr lang="fr-FR"/>
        </a:p>
      </dgm:t>
    </dgm:pt>
    <dgm:pt modelId="{2918FE31-A1F1-473E-B391-0E49B589EDB7}" type="pres">
      <dgm:prSet presAssocID="{1CCC6C49-D676-401E-943E-D679EBB0545F}" presName="connTx" presStyleLbl="parChTrans1D3" presStyleIdx="3" presStyleCnt="6"/>
      <dgm:spPr/>
      <dgm:t>
        <a:bodyPr/>
        <a:lstStyle/>
        <a:p>
          <a:endParaRPr lang="fr-FR"/>
        </a:p>
      </dgm:t>
    </dgm:pt>
    <dgm:pt modelId="{65EF6AA0-13FD-47B0-A84F-7FB1FC40DEAE}" type="pres">
      <dgm:prSet presAssocID="{14F9FE7D-CEE4-422F-BF9B-EB4CDE694D8D}" presName="root2" presStyleCnt="0"/>
      <dgm:spPr/>
    </dgm:pt>
    <dgm:pt modelId="{84BDE4FA-552B-4505-B964-1DA427558538}" type="pres">
      <dgm:prSet presAssocID="{14F9FE7D-CEE4-422F-BF9B-EB4CDE694D8D}" presName="LevelTwoTextNode" presStyleLbl="node3" presStyleIdx="3" presStyleCnt="6" custScaleX="203117">
        <dgm:presLayoutVars>
          <dgm:chPref val="3"/>
        </dgm:presLayoutVars>
      </dgm:prSet>
      <dgm:spPr/>
      <dgm:t>
        <a:bodyPr/>
        <a:lstStyle/>
        <a:p>
          <a:endParaRPr lang="fr-FR"/>
        </a:p>
      </dgm:t>
    </dgm:pt>
    <dgm:pt modelId="{0641E9EE-F264-4B00-83B3-BDD4713E3347}" type="pres">
      <dgm:prSet presAssocID="{14F9FE7D-CEE4-422F-BF9B-EB4CDE694D8D}" presName="level3hierChild" presStyleCnt="0"/>
      <dgm:spPr/>
    </dgm:pt>
    <dgm:pt modelId="{3BAFB7EC-0286-4544-A852-32C39DB389AB}" type="pres">
      <dgm:prSet presAssocID="{0F3A81E6-53FB-4024-A7E9-17051DF495B8}" presName="conn2-1" presStyleLbl="parChTrans1D3" presStyleIdx="4" presStyleCnt="6"/>
      <dgm:spPr/>
      <dgm:t>
        <a:bodyPr/>
        <a:lstStyle/>
        <a:p>
          <a:endParaRPr lang="fr-FR"/>
        </a:p>
      </dgm:t>
    </dgm:pt>
    <dgm:pt modelId="{DE314E71-0977-4000-A41A-ACC55633C94F}" type="pres">
      <dgm:prSet presAssocID="{0F3A81E6-53FB-4024-A7E9-17051DF495B8}" presName="connTx" presStyleLbl="parChTrans1D3" presStyleIdx="4" presStyleCnt="6"/>
      <dgm:spPr/>
      <dgm:t>
        <a:bodyPr/>
        <a:lstStyle/>
        <a:p>
          <a:endParaRPr lang="fr-FR"/>
        </a:p>
      </dgm:t>
    </dgm:pt>
    <dgm:pt modelId="{56E17B17-8755-4F4A-A541-C0E91959E10C}" type="pres">
      <dgm:prSet presAssocID="{B6670B5D-8397-4443-BED4-7BA2DFA06B03}" presName="root2" presStyleCnt="0"/>
      <dgm:spPr/>
    </dgm:pt>
    <dgm:pt modelId="{9BB6CF9F-A61B-4D6E-A41A-CDBA5AECA48A}" type="pres">
      <dgm:prSet presAssocID="{B6670B5D-8397-4443-BED4-7BA2DFA06B03}" presName="LevelTwoTextNode" presStyleLbl="node3" presStyleIdx="4" presStyleCnt="6" custScaleX="199128">
        <dgm:presLayoutVars>
          <dgm:chPref val="3"/>
        </dgm:presLayoutVars>
      </dgm:prSet>
      <dgm:spPr/>
      <dgm:t>
        <a:bodyPr/>
        <a:lstStyle/>
        <a:p>
          <a:endParaRPr lang="fr-FR"/>
        </a:p>
      </dgm:t>
    </dgm:pt>
    <dgm:pt modelId="{E72DE851-2E44-4573-B19A-D8F484E86C0C}" type="pres">
      <dgm:prSet presAssocID="{B6670B5D-8397-4443-BED4-7BA2DFA06B03}" presName="level3hierChild" presStyleCnt="0"/>
      <dgm:spPr/>
    </dgm:pt>
    <dgm:pt modelId="{AB3770F7-4187-4CFF-8AEB-0C57F63C8938}" type="pres">
      <dgm:prSet presAssocID="{5505C78B-B3E6-428B-B6AE-F4057F9F7E84}" presName="conn2-1" presStyleLbl="parChTrans1D3" presStyleIdx="5" presStyleCnt="6"/>
      <dgm:spPr/>
      <dgm:t>
        <a:bodyPr/>
        <a:lstStyle/>
        <a:p>
          <a:endParaRPr lang="fr-FR"/>
        </a:p>
      </dgm:t>
    </dgm:pt>
    <dgm:pt modelId="{0A196B3E-6C46-47B8-A1EF-48258DE1738E}" type="pres">
      <dgm:prSet presAssocID="{5505C78B-B3E6-428B-B6AE-F4057F9F7E84}" presName="connTx" presStyleLbl="parChTrans1D3" presStyleIdx="5" presStyleCnt="6"/>
      <dgm:spPr/>
      <dgm:t>
        <a:bodyPr/>
        <a:lstStyle/>
        <a:p>
          <a:endParaRPr lang="fr-FR"/>
        </a:p>
      </dgm:t>
    </dgm:pt>
    <dgm:pt modelId="{A35E3D85-A9C6-4FE1-AE77-014702BF652E}" type="pres">
      <dgm:prSet presAssocID="{BA954D1D-05B0-418C-8C03-270EE97AAFE4}" presName="root2" presStyleCnt="0"/>
      <dgm:spPr/>
    </dgm:pt>
    <dgm:pt modelId="{0BD3FEE8-626F-4DC5-8A36-A55968A9E16D}" type="pres">
      <dgm:prSet presAssocID="{BA954D1D-05B0-418C-8C03-270EE97AAFE4}" presName="LevelTwoTextNode" presStyleLbl="node3" presStyleIdx="5" presStyleCnt="6" custScaleX="192725">
        <dgm:presLayoutVars>
          <dgm:chPref val="3"/>
        </dgm:presLayoutVars>
      </dgm:prSet>
      <dgm:spPr/>
      <dgm:t>
        <a:bodyPr/>
        <a:lstStyle/>
        <a:p>
          <a:endParaRPr lang="fr-FR"/>
        </a:p>
      </dgm:t>
    </dgm:pt>
    <dgm:pt modelId="{F0EF85A6-068E-4A4A-AECF-0294FE84BE5A}" type="pres">
      <dgm:prSet presAssocID="{BA954D1D-05B0-418C-8C03-270EE97AAFE4}" presName="level3hierChild" presStyleCnt="0"/>
      <dgm:spPr/>
    </dgm:pt>
  </dgm:ptLst>
  <dgm:cxnLst>
    <dgm:cxn modelId="{EFB14C61-F98D-4285-8C28-5EC8DF12DA31}" type="presOf" srcId="{5505C78B-B3E6-428B-B6AE-F4057F9F7E84}" destId="{AB3770F7-4187-4CFF-8AEB-0C57F63C8938}" srcOrd="0" destOrd="0" presId="urn:microsoft.com/office/officeart/2005/8/layout/hierarchy2"/>
    <dgm:cxn modelId="{080F9E2F-CA17-48AD-B534-EA0AF8297004}" type="presOf" srcId="{D8021D53-4BE1-4922-AE7E-76AFD03AC845}" destId="{CFA98C5E-0DC7-4DFE-98DF-528BCD265FAC}" srcOrd="1" destOrd="0" presId="urn:microsoft.com/office/officeart/2005/8/layout/hierarchy2"/>
    <dgm:cxn modelId="{5219FF76-6E08-4919-85DB-10C07E8FEB9B}" srcId="{8DD3A91D-46C4-497A-B08E-82388CCC4ED0}" destId="{14F9FE7D-CEE4-422F-BF9B-EB4CDE694D8D}" srcOrd="1" destOrd="0" parTransId="{1CCC6C49-D676-401E-943E-D679EBB0545F}" sibTransId="{338934AB-F712-4E36-8276-A444726297C4}"/>
    <dgm:cxn modelId="{D096200D-B8B5-49C6-9E49-484AAC3EB768}" type="presOf" srcId="{88C5E8A0-4B92-4741-AE46-6593F4E3683B}" destId="{6BA0D390-7ED5-4B5B-9EEA-29093FEA0E5C}" srcOrd="0" destOrd="0" presId="urn:microsoft.com/office/officeart/2005/8/layout/hierarchy2"/>
    <dgm:cxn modelId="{F7366408-9977-414B-89CC-BAA0F1B252F1}" type="presOf" srcId="{5505C78B-B3E6-428B-B6AE-F4057F9F7E84}" destId="{0A196B3E-6C46-47B8-A1EF-48258DE1738E}" srcOrd="1" destOrd="0" presId="urn:microsoft.com/office/officeart/2005/8/layout/hierarchy2"/>
    <dgm:cxn modelId="{3B37E735-D4F7-479B-984F-8BE2ACB18C08}" srcId="{8DD3A91D-46C4-497A-B08E-82388CCC4ED0}" destId="{B6670B5D-8397-4443-BED4-7BA2DFA06B03}" srcOrd="2" destOrd="0" parTransId="{0F3A81E6-53FB-4024-A7E9-17051DF495B8}" sibTransId="{6FA3563C-90A2-4EAD-916B-F212346E8A47}"/>
    <dgm:cxn modelId="{BD505945-AE4B-4A52-BE6B-804D597275F1}" type="presOf" srcId="{010FC81A-DC13-4917-ACD7-36955AE61384}" destId="{3A543970-0A32-4F83-BFD2-A83F2EBA7662}" srcOrd="0" destOrd="0" presId="urn:microsoft.com/office/officeart/2005/8/layout/hierarchy2"/>
    <dgm:cxn modelId="{889EC510-7BB9-4ADD-A017-811C66BE07D0}" srcId="{88C5E8A0-4B92-4741-AE46-6593F4E3683B}" destId="{8DD3A91D-46C4-497A-B08E-82388CCC4ED0}" srcOrd="1" destOrd="0" parTransId="{010FC81A-DC13-4917-ACD7-36955AE61384}" sibTransId="{8ECE1599-4869-4ECC-9AE9-61781DA096BD}"/>
    <dgm:cxn modelId="{212F516A-C061-4D88-BB9F-0080375C2CFA}" type="presOf" srcId="{BA954D1D-05B0-418C-8C03-270EE97AAFE4}" destId="{0BD3FEE8-626F-4DC5-8A36-A55968A9E16D}" srcOrd="0" destOrd="0" presId="urn:microsoft.com/office/officeart/2005/8/layout/hierarchy2"/>
    <dgm:cxn modelId="{9E1D3BD6-9075-41FB-83B4-474E4A7FA321}" srcId="{8067E07C-A643-4AA5-A6B9-52E91DF0D59A}" destId="{2F269310-62E8-4B70-A65F-D8FED2B7A50A}" srcOrd="0" destOrd="0" parTransId="{3D35BE3F-8F30-4D2A-A6CD-23A90825C171}" sibTransId="{B3E985D7-AF84-4203-A646-A6B3B821C66E}"/>
    <dgm:cxn modelId="{72CCA243-7E96-4572-BC11-4F78CF212D3D}" srcId="{8067E07C-A643-4AA5-A6B9-52E91DF0D59A}" destId="{4B3A8BDB-D2DB-40FE-AD51-DC40997DEAC5}" srcOrd="1" destOrd="0" parTransId="{2E769C76-BEBD-4AE5-ADAF-7207D041C43B}" sibTransId="{28137319-CBAA-4474-80D3-475D2019382F}"/>
    <dgm:cxn modelId="{31C947A7-5DEF-4FC6-B979-AF950AB771B3}" type="presOf" srcId="{1CCC6C49-D676-401E-943E-D679EBB0545F}" destId="{39968299-BC44-4554-8F41-D89A7518278F}" srcOrd="0" destOrd="0" presId="urn:microsoft.com/office/officeart/2005/8/layout/hierarchy2"/>
    <dgm:cxn modelId="{C98534AB-FC06-4B62-B727-83F4983C0375}" type="presOf" srcId="{8DD3A91D-46C4-497A-B08E-82388CCC4ED0}" destId="{5051F7C2-5814-4ACE-8E2B-45785ACF8605}" srcOrd="0" destOrd="0" presId="urn:microsoft.com/office/officeart/2005/8/layout/hierarchy2"/>
    <dgm:cxn modelId="{24CB4CD9-96EA-4125-960B-69B57CEB6EB0}" type="presOf" srcId="{2F269310-62E8-4B70-A65F-D8FED2B7A50A}" destId="{86CD34AF-607C-4BD6-A1E4-AF4A118B4A82}" srcOrd="0" destOrd="0" presId="urn:microsoft.com/office/officeart/2005/8/layout/hierarchy2"/>
    <dgm:cxn modelId="{F31E6AEC-8788-418C-8529-EE457C1240A2}" srcId="{097E1758-F48E-4451-9241-9B206B636A10}" destId="{88C5E8A0-4B92-4741-AE46-6593F4E3683B}" srcOrd="0" destOrd="0" parTransId="{C9E054C4-F527-4A8A-A2B5-CB69E45F7C62}" sibTransId="{015323DF-5388-462A-8536-083F60C1BFF7}"/>
    <dgm:cxn modelId="{92221322-4F1A-4F97-A28A-2761B332BEE4}" type="presOf" srcId="{B6670B5D-8397-4443-BED4-7BA2DFA06B03}" destId="{9BB6CF9F-A61B-4D6E-A41A-CDBA5AECA48A}" srcOrd="0" destOrd="0" presId="urn:microsoft.com/office/officeart/2005/8/layout/hierarchy2"/>
    <dgm:cxn modelId="{29EA2D78-0539-4F37-95EA-0FA1C7625011}" srcId="{8DD3A91D-46C4-497A-B08E-82388CCC4ED0}" destId="{B28F1932-5A84-4DED-B874-13BE0C3CB576}" srcOrd="0" destOrd="0" parTransId="{28F53CE8-041A-4491-B4BC-92F1FAD707FC}" sibTransId="{190EE3C3-AFB8-4EF5-A354-4698820E481A}"/>
    <dgm:cxn modelId="{114F6592-5158-4D67-8044-8E83EDB0FEC3}" type="presOf" srcId="{D8021D53-4BE1-4922-AE7E-76AFD03AC845}" destId="{7FEF3835-DFFE-44EB-A777-587D8B94392C}" srcOrd="0" destOrd="0" presId="urn:microsoft.com/office/officeart/2005/8/layout/hierarchy2"/>
    <dgm:cxn modelId="{2ADCE237-5B03-40E4-BD53-E136DA83BAE6}" type="presOf" srcId="{3D35BE3F-8F30-4D2A-A6CD-23A90825C171}" destId="{54187632-1335-41E4-8FA1-AA59DCB89143}" srcOrd="0" destOrd="0" presId="urn:microsoft.com/office/officeart/2005/8/layout/hierarchy2"/>
    <dgm:cxn modelId="{B1B8DC5B-17EA-4D1F-949A-0EEED03BA014}" type="presOf" srcId="{1CCC6C49-D676-401E-943E-D679EBB0545F}" destId="{2918FE31-A1F1-473E-B391-0E49B589EDB7}" srcOrd="1" destOrd="0" presId="urn:microsoft.com/office/officeart/2005/8/layout/hierarchy2"/>
    <dgm:cxn modelId="{D147448D-F4E1-4E3C-830A-032D960454E1}" type="presOf" srcId="{2E769C76-BEBD-4AE5-ADAF-7207D041C43B}" destId="{F1A4A006-FDF9-4191-B064-699263EB16D4}" srcOrd="0" destOrd="0" presId="urn:microsoft.com/office/officeart/2005/8/layout/hierarchy2"/>
    <dgm:cxn modelId="{7D03AD4F-7FF4-48DF-A6C2-52D94DA46AE8}" type="presOf" srcId="{28F53CE8-041A-4491-B4BC-92F1FAD707FC}" destId="{D5ADEE30-B279-4E00-93FF-56F034AC07D3}" srcOrd="0" destOrd="0" presId="urn:microsoft.com/office/officeart/2005/8/layout/hierarchy2"/>
    <dgm:cxn modelId="{0D3A51E9-3858-4EAC-B009-20FDBA4DBD6F}" srcId="{88C5E8A0-4B92-4741-AE46-6593F4E3683B}" destId="{8067E07C-A643-4AA5-A6B9-52E91DF0D59A}" srcOrd="0" destOrd="0" parTransId="{D8021D53-4BE1-4922-AE7E-76AFD03AC845}" sibTransId="{BAAE80A4-054E-494A-8879-EAE72C08C261}"/>
    <dgm:cxn modelId="{06F8CFF8-7F98-4A18-8D98-9B67681C294A}" srcId="{8DD3A91D-46C4-497A-B08E-82388CCC4ED0}" destId="{BA954D1D-05B0-418C-8C03-270EE97AAFE4}" srcOrd="3" destOrd="0" parTransId="{5505C78B-B3E6-428B-B6AE-F4057F9F7E84}" sibTransId="{4CE0A500-0D30-42F5-A916-1BD13D9C0E7F}"/>
    <dgm:cxn modelId="{0664AE85-3405-4EFF-A9E1-E1B3C27C5668}" type="presOf" srcId="{2E769C76-BEBD-4AE5-ADAF-7207D041C43B}" destId="{BDBC2095-B315-4143-8317-EF2239C74A46}" srcOrd="1" destOrd="0" presId="urn:microsoft.com/office/officeart/2005/8/layout/hierarchy2"/>
    <dgm:cxn modelId="{80329DE8-91A3-4CFB-B419-4A110AF7FEC0}" type="presOf" srcId="{B28F1932-5A84-4DED-B874-13BE0C3CB576}" destId="{8D0F909E-69B6-433E-BE2E-F3255F5D0F59}" srcOrd="0" destOrd="0" presId="urn:microsoft.com/office/officeart/2005/8/layout/hierarchy2"/>
    <dgm:cxn modelId="{406BD7DE-1C6A-4A57-9A0B-7BA75A3CCFD3}" type="presOf" srcId="{0F3A81E6-53FB-4024-A7E9-17051DF495B8}" destId="{3BAFB7EC-0286-4544-A852-32C39DB389AB}" srcOrd="0" destOrd="0" presId="urn:microsoft.com/office/officeart/2005/8/layout/hierarchy2"/>
    <dgm:cxn modelId="{F3165197-B613-4777-A166-C70927B6CB63}" type="presOf" srcId="{14F9FE7D-CEE4-422F-BF9B-EB4CDE694D8D}" destId="{84BDE4FA-552B-4505-B964-1DA427558538}" srcOrd="0" destOrd="0" presId="urn:microsoft.com/office/officeart/2005/8/layout/hierarchy2"/>
    <dgm:cxn modelId="{F9DCA1F8-4951-4F0B-8486-1236358CB2E9}" type="presOf" srcId="{3D35BE3F-8F30-4D2A-A6CD-23A90825C171}" destId="{179D7080-04BE-436A-A3AE-01C97F58E2E9}" srcOrd="1" destOrd="0" presId="urn:microsoft.com/office/officeart/2005/8/layout/hierarchy2"/>
    <dgm:cxn modelId="{55B187CB-B3C1-49C8-9D52-945A45FA632E}" type="presOf" srcId="{4B3A8BDB-D2DB-40FE-AD51-DC40997DEAC5}" destId="{DDBCEBA5-6444-4285-9A6C-57B4D84FC28A}" srcOrd="0" destOrd="0" presId="urn:microsoft.com/office/officeart/2005/8/layout/hierarchy2"/>
    <dgm:cxn modelId="{7950CB3B-911C-4F40-8A03-AFA87BBF7330}" type="presOf" srcId="{0F3A81E6-53FB-4024-A7E9-17051DF495B8}" destId="{DE314E71-0977-4000-A41A-ACC55633C94F}" srcOrd="1" destOrd="0" presId="urn:microsoft.com/office/officeart/2005/8/layout/hierarchy2"/>
    <dgm:cxn modelId="{666F6526-37EE-46A4-B5FB-A8078E7503FC}" type="presOf" srcId="{28F53CE8-041A-4491-B4BC-92F1FAD707FC}" destId="{6991CBFA-CF74-4490-9062-8F0E7A52200D}" srcOrd="1" destOrd="0" presId="urn:microsoft.com/office/officeart/2005/8/layout/hierarchy2"/>
    <dgm:cxn modelId="{A616E1B0-D08F-4ABD-9A62-B1E94A7C16FB}" type="presOf" srcId="{010FC81A-DC13-4917-ACD7-36955AE61384}" destId="{A06D59D1-E673-4D7D-82CE-1A3E5CE3C02C}" srcOrd="1" destOrd="0" presId="urn:microsoft.com/office/officeart/2005/8/layout/hierarchy2"/>
    <dgm:cxn modelId="{7C68EBEA-B02F-48C8-8D44-FB4290551A27}" type="presOf" srcId="{097E1758-F48E-4451-9241-9B206B636A10}" destId="{2D8C766B-C231-4755-8CBE-1AA063354371}" srcOrd="0" destOrd="0" presId="urn:microsoft.com/office/officeart/2005/8/layout/hierarchy2"/>
    <dgm:cxn modelId="{356F8F0D-70A4-4715-A09A-FF289083C0E2}" type="presOf" srcId="{8067E07C-A643-4AA5-A6B9-52E91DF0D59A}" destId="{CF62E462-931B-41A5-8FAA-628D9D99B1E3}" srcOrd="0" destOrd="0" presId="urn:microsoft.com/office/officeart/2005/8/layout/hierarchy2"/>
    <dgm:cxn modelId="{565F7CE7-DF43-464E-B36C-EFF92D739CBE}" type="presParOf" srcId="{2D8C766B-C231-4755-8CBE-1AA063354371}" destId="{E06243DA-9448-4086-83A5-5E1A30110B9A}" srcOrd="0" destOrd="0" presId="urn:microsoft.com/office/officeart/2005/8/layout/hierarchy2"/>
    <dgm:cxn modelId="{7D820CA9-D65E-4445-B0EE-EAF79CD39AD2}" type="presParOf" srcId="{E06243DA-9448-4086-83A5-5E1A30110B9A}" destId="{6BA0D390-7ED5-4B5B-9EEA-29093FEA0E5C}" srcOrd="0" destOrd="0" presId="urn:microsoft.com/office/officeart/2005/8/layout/hierarchy2"/>
    <dgm:cxn modelId="{AC8B9010-29E1-4D9E-970C-EE7E244720A5}" type="presParOf" srcId="{E06243DA-9448-4086-83A5-5E1A30110B9A}" destId="{1CD80E70-AD41-40CA-B22A-692F15E5E341}" srcOrd="1" destOrd="0" presId="urn:microsoft.com/office/officeart/2005/8/layout/hierarchy2"/>
    <dgm:cxn modelId="{ECF447B4-8254-458E-ADE3-1830E6506DFE}" type="presParOf" srcId="{1CD80E70-AD41-40CA-B22A-692F15E5E341}" destId="{7FEF3835-DFFE-44EB-A777-587D8B94392C}" srcOrd="0" destOrd="0" presId="urn:microsoft.com/office/officeart/2005/8/layout/hierarchy2"/>
    <dgm:cxn modelId="{0A7D2D6A-D3DF-47A8-A57B-D1939F41263D}" type="presParOf" srcId="{7FEF3835-DFFE-44EB-A777-587D8B94392C}" destId="{CFA98C5E-0DC7-4DFE-98DF-528BCD265FAC}" srcOrd="0" destOrd="0" presId="urn:microsoft.com/office/officeart/2005/8/layout/hierarchy2"/>
    <dgm:cxn modelId="{8AF634B2-E657-4AC3-AAF0-13C550046688}" type="presParOf" srcId="{1CD80E70-AD41-40CA-B22A-692F15E5E341}" destId="{2FC0A06F-0662-472B-BD64-56862BF8ED95}" srcOrd="1" destOrd="0" presId="urn:microsoft.com/office/officeart/2005/8/layout/hierarchy2"/>
    <dgm:cxn modelId="{4F2DAC93-10F2-4181-A8EE-E2E0C7A0D2A8}" type="presParOf" srcId="{2FC0A06F-0662-472B-BD64-56862BF8ED95}" destId="{CF62E462-931B-41A5-8FAA-628D9D99B1E3}" srcOrd="0" destOrd="0" presId="urn:microsoft.com/office/officeart/2005/8/layout/hierarchy2"/>
    <dgm:cxn modelId="{44C22480-E903-4531-AF58-7A5B2B430639}" type="presParOf" srcId="{2FC0A06F-0662-472B-BD64-56862BF8ED95}" destId="{EEA08A87-C5E7-4A3A-A7E9-7C4CB4145739}" srcOrd="1" destOrd="0" presId="urn:microsoft.com/office/officeart/2005/8/layout/hierarchy2"/>
    <dgm:cxn modelId="{893365DD-5800-4F8D-9E98-4C23E4E74870}" type="presParOf" srcId="{EEA08A87-C5E7-4A3A-A7E9-7C4CB4145739}" destId="{54187632-1335-41E4-8FA1-AA59DCB89143}" srcOrd="0" destOrd="0" presId="urn:microsoft.com/office/officeart/2005/8/layout/hierarchy2"/>
    <dgm:cxn modelId="{C86A502E-909E-4127-BC91-DD9FFF6531A1}" type="presParOf" srcId="{54187632-1335-41E4-8FA1-AA59DCB89143}" destId="{179D7080-04BE-436A-A3AE-01C97F58E2E9}" srcOrd="0" destOrd="0" presId="urn:microsoft.com/office/officeart/2005/8/layout/hierarchy2"/>
    <dgm:cxn modelId="{2973E4F9-6E9F-49A7-83CB-28D26721B018}" type="presParOf" srcId="{EEA08A87-C5E7-4A3A-A7E9-7C4CB4145739}" destId="{A2B587BF-5398-445C-A28E-0DA9BDCBF797}" srcOrd="1" destOrd="0" presId="urn:microsoft.com/office/officeart/2005/8/layout/hierarchy2"/>
    <dgm:cxn modelId="{36F76793-3D41-4992-8401-EC628E87F280}" type="presParOf" srcId="{A2B587BF-5398-445C-A28E-0DA9BDCBF797}" destId="{86CD34AF-607C-4BD6-A1E4-AF4A118B4A82}" srcOrd="0" destOrd="0" presId="urn:microsoft.com/office/officeart/2005/8/layout/hierarchy2"/>
    <dgm:cxn modelId="{4FE66001-8906-4D8C-A481-7B5884A62F4C}" type="presParOf" srcId="{A2B587BF-5398-445C-A28E-0DA9BDCBF797}" destId="{23F9CF30-8C20-49EA-B54A-E33732DFDE7C}" srcOrd="1" destOrd="0" presId="urn:microsoft.com/office/officeart/2005/8/layout/hierarchy2"/>
    <dgm:cxn modelId="{C56F1846-A3E6-426D-83B7-C07747187E03}" type="presParOf" srcId="{EEA08A87-C5E7-4A3A-A7E9-7C4CB4145739}" destId="{F1A4A006-FDF9-4191-B064-699263EB16D4}" srcOrd="2" destOrd="0" presId="urn:microsoft.com/office/officeart/2005/8/layout/hierarchy2"/>
    <dgm:cxn modelId="{8E19FFDE-9FB7-4D2D-A08B-B9FC64D4F22A}" type="presParOf" srcId="{F1A4A006-FDF9-4191-B064-699263EB16D4}" destId="{BDBC2095-B315-4143-8317-EF2239C74A46}" srcOrd="0" destOrd="0" presId="urn:microsoft.com/office/officeart/2005/8/layout/hierarchy2"/>
    <dgm:cxn modelId="{44445EEA-DD4C-4935-ADE1-008B229D888F}" type="presParOf" srcId="{EEA08A87-C5E7-4A3A-A7E9-7C4CB4145739}" destId="{72F8E30D-0BB1-4671-9BF2-AAEBD6A71166}" srcOrd="3" destOrd="0" presId="urn:microsoft.com/office/officeart/2005/8/layout/hierarchy2"/>
    <dgm:cxn modelId="{CE82B327-C02F-4C80-8C6F-48AC244E7AEC}" type="presParOf" srcId="{72F8E30D-0BB1-4671-9BF2-AAEBD6A71166}" destId="{DDBCEBA5-6444-4285-9A6C-57B4D84FC28A}" srcOrd="0" destOrd="0" presId="urn:microsoft.com/office/officeart/2005/8/layout/hierarchy2"/>
    <dgm:cxn modelId="{7FD617C8-DBE2-4F7D-999B-A4E2CE65CCC9}" type="presParOf" srcId="{72F8E30D-0BB1-4671-9BF2-AAEBD6A71166}" destId="{BBD1C16A-C530-4BF2-83B3-724862C6B181}" srcOrd="1" destOrd="0" presId="urn:microsoft.com/office/officeart/2005/8/layout/hierarchy2"/>
    <dgm:cxn modelId="{CB3328DF-FE83-4009-958C-74A89AAB18F8}" type="presParOf" srcId="{1CD80E70-AD41-40CA-B22A-692F15E5E341}" destId="{3A543970-0A32-4F83-BFD2-A83F2EBA7662}" srcOrd="2" destOrd="0" presId="urn:microsoft.com/office/officeart/2005/8/layout/hierarchy2"/>
    <dgm:cxn modelId="{108B4126-C5E6-41AA-9712-8C66F33A7D3E}" type="presParOf" srcId="{3A543970-0A32-4F83-BFD2-A83F2EBA7662}" destId="{A06D59D1-E673-4D7D-82CE-1A3E5CE3C02C}" srcOrd="0" destOrd="0" presId="urn:microsoft.com/office/officeart/2005/8/layout/hierarchy2"/>
    <dgm:cxn modelId="{143C1C40-B765-4AF2-A280-B1846822773A}" type="presParOf" srcId="{1CD80E70-AD41-40CA-B22A-692F15E5E341}" destId="{F0377655-6ACB-444B-B26A-672B8FB38C1E}" srcOrd="3" destOrd="0" presId="urn:microsoft.com/office/officeart/2005/8/layout/hierarchy2"/>
    <dgm:cxn modelId="{EB70EBE4-BEF7-4DF0-8286-229CB361D470}" type="presParOf" srcId="{F0377655-6ACB-444B-B26A-672B8FB38C1E}" destId="{5051F7C2-5814-4ACE-8E2B-45785ACF8605}" srcOrd="0" destOrd="0" presId="urn:microsoft.com/office/officeart/2005/8/layout/hierarchy2"/>
    <dgm:cxn modelId="{FB72416B-7617-4C44-9A7A-4CA5E119A1B9}" type="presParOf" srcId="{F0377655-6ACB-444B-B26A-672B8FB38C1E}" destId="{28E021A4-4A1E-4F88-9897-F696AB8D2E8D}" srcOrd="1" destOrd="0" presId="urn:microsoft.com/office/officeart/2005/8/layout/hierarchy2"/>
    <dgm:cxn modelId="{F826ABB4-09B1-4F83-B8AB-656A9F54B0C7}" type="presParOf" srcId="{28E021A4-4A1E-4F88-9897-F696AB8D2E8D}" destId="{D5ADEE30-B279-4E00-93FF-56F034AC07D3}" srcOrd="0" destOrd="0" presId="urn:microsoft.com/office/officeart/2005/8/layout/hierarchy2"/>
    <dgm:cxn modelId="{CC8DD722-06DD-4B5A-8708-4C920919F185}" type="presParOf" srcId="{D5ADEE30-B279-4E00-93FF-56F034AC07D3}" destId="{6991CBFA-CF74-4490-9062-8F0E7A52200D}" srcOrd="0" destOrd="0" presId="urn:microsoft.com/office/officeart/2005/8/layout/hierarchy2"/>
    <dgm:cxn modelId="{C840CCEE-7A72-4ADB-94AB-9F4D3E8FBC33}" type="presParOf" srcId="{28E021A4-4A1E-4F88-9897-F696AB8D2E8D}" destId="{BC64BB4E-DDC2-44B0-9C1F-6A7F12396059}" srcOrd="1" destOrd="0" presId="urn:microsoft.com/office/officeart/2005/8/layout/hierarchy2"/>
    <dgm:cxn modelId="{E3422300-2C26-41A8-8A62-22FC8129E433}" type="presParOf" srcId="{BC64BB4E-DDC2-44B0-9C1F-6A7F12396059}" destId="{8D0F909E-69B6-433E-BE2E-F3255F5D0F59}" srcOrd="0" destOrd="0" presId="urn:microsoft.com/office/officeart/2005/8/layout/hierarchy2"/>
    <dgm:cxn modelId="{E50714BA-25C8-44C5-802D-AD4BD58EC822}" type="presParOf" srcId="{BC64BB4E-DDC2-44B0-9C1F-6A7F12396059}" destId="{45C3DCC2-20B9-427D-A862-280AE15658D1}" srcOrd="1" destOrd="0" presId="urn:microsoft.com/office/officeart/2005/8/layout/hierarchy2"/>
    <dgm:cxn modelId="{23531EDA-2C4D-4210-B878-CBF16BF77C34}" type="presParOf" srcId="{28E021A4-4A1E-4F88-9897-F696AB8D2E8D}" destId="{39968299-BC44-4554-8F41-D89A7518278F}" srcOrd="2" destOrd="0" presId="urn:microsoft.com/office/officeart/2005/8/layout/hierarchy2"/>
    <dgm:cxn modelId="{AEB7DDB3-5457-42F4-81FB-4DEDC7089469}" type="presParOf" srcId="{39968299-BC44-4554-8F41-D89A7518278F}" destId="{2918FE31-A1F1-473E-B391-0E49B589EDB7}" srcOrd="0" destOrd="0" presId="urn:microsoft.com/office/officeart/2005/8/layout/hierarchy2"/>
    <dgm:cxn modelId="{97DAD88E-4CF8-4917-A20B-E26DB05DE6C2}" type="presParOf" srcId="{28E021A4-4A1E-4F88-9897-F696AB8D2E8D}" destId="{65EF6AA0-13FD-47B0-A84F-7FB1FC40DEAE}" srcOrd="3" destOrd="0" presId="urn:microsoft.com/office/officeart/2005/8/layout/hierarchy2"/>
    <dgm:cxn modelId="{E7D6CC87-9802-4692-86AD-9035865AFF82}" type="presParOf" srcId="{65EF6AA0-13FD-47B0-A84F-7FB1FC40DEAE}" destId="{84BDE4FA-552B-4505-B964-1DA427558538}" srcOrd="0" destOrd="0" presId="urn:microsoft.com/office/officeart/2005/8/layout/hierarchy2"/>
    <dgm:cxn modelId="{3CC12FCE-7A5E-4380-885A-5AFB2832666B}" type="presParOf" srcId="{65EF6AA0-13FD-47B0-A84F-7FB1FC40DEAE}" destId="{0641E9EE-F264-4B00-83B3-BDD4713E3347}" srcOrd="1" destOrd="0" presId="urn:microsoft.com/office/officeart/2005/8/layout/hierarchy2"/>
    <dgm:cxn modelId="{2B358AA5-3CA6-475F-92C8-0AD4B41702E5}" type="presParOf" srcId="{28E021A4-4A1E-4F88-9897-F696AB8D2E8D}" destId="{3BAFB7EC-0286-4544-A852-32C39DB389AB}" srcOrd="4" destOrd="0" presId="urn:microsoft.com/office/officeart/2005/8/layout/hierarchy2"/>
    <dgm:cxn modelId="{FC0C75B9-E55B-4756-81B9-5B0BCBCA850C}" type="presParOf" srcId="{3BAFB7EC-0286-4544-A852-32C39DB389AB}" destId="{DE314E71-0977-4000-A41A-ACC55633C94F}" srcOrd="0" destOrd="0" presId="urn:microsoft.com/office/officeart/2005/8/layout/hierarchy2"/>
    <dgm:cxn modelId="{87E0B7AA-FEA3-40AA-BFA5-3831263791A1}" type="presParOf" srcId="{28E021A4-4A1E-4F88-9897-F696AB8D2E8D}" destId="{56E17B17-8755-4F4A-A541-C0E91959E10C}" srcOrd="5" destOrd="0" presId="urn:microsoft.com/office/officeart/2005/8/layout/hierarchy2"/>
    <dgm:cxn modelId="{1CF4E427-B555-4F52-BBA8-A750874AFA55}" type="presParOf" srcId="{56E17B17-8755-4F4A-A541-C0E91959E10C}" destId="{9BB6CF9F-A61B-4D6E-A41A-CDBA5AECA48A}" srcOrd="0" destOrd="0" presId="urn:microsoft.com/office/officeart/2005/8/layout/hierarchy2"/>
    <dgm:cxn modelId="{72CC77DE-4043-430F-8E2C-3C3C0295BB71}" type="presParOf" srcId="{56E17B17-8755-4F4A-A541-C0E91959E10C}" destId="{E72DE851-2E44-4573-B19A-D8F484E86C0C}" srcOrd="1" destOrd="0" presId="urn:microsoft.com/office/officeart/2005/8/layout/hierarchy2"/>
    <dgm:cxn modelId="{EDECDCFF-5C21-495C-AA73-C8051B2B30FD}" type="presParOf" srcId="{28E021A4-4A1E-4F88-9897-F696AB8D2E8D}" destId="{AB3770F7-4187-4CFF-8AEB-0C57F63C8938}" srcOrd="6" destOrd="0" presId="urn:microsoft.com/office/officeart/2005/8/layout/hierarchy2"/>
    <dgm:cxn modelId="{C5C8DECD-D4D7-49C4-A516-C9278B856AFD}" type="presParOf" srcId="{AB3770F7-4187-4CFF-8AEB-0C57F63C8938}" destId="{0A196B3E-6C46-47B8-A1EF-48258DE1738E}" srcOrd="0" destOrd="0" presId="urn:microsoft.com/office/officeart/2005/8/layout/hierarchy2"/>
    <dgm:cxn modelId="{EF3BFF4C-DEB2-426D-95D8-AE78D14DFF5B}" type="presParOf" srcId="{28E021A4-4A1E-4F88-9897-F696AB8D2E8D}" destId="{A35E3D85-A9C6-4FE1-AE77-014702BF652E}" srcOrd="7" destOrd="0" presId="urn:microsoft.com/office/officeart/2005/8/layout/hierarchy2"/>
    <dgm:cxn modelId="{6E58CEAF-DE7F-4F12-94BB-8BE4E62995EE}" type="presParOf" srcId="{A35E3D85-A9C6-4FE1-AE77-014702BF652E}" destId="{0BD3FEE8-626F-4DC5-8A36-A55968A9E16D}" srcOrd="0" destOrd="0" presId="urn:microsoft.com/office/officeart/2005/8/layout/hierarchy2"/>
    <dgm:cxn modelId="{03D192DD-5950-48DA-BC22-287955025951}" type="presParOf" srcId="{A35E3D85-A9C6-4FE1-AE77-014702BF652E}" destId="{F0EF85A6-068E-4A4A-AECF-0294FE84BE5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0FA17D-C5FB-436F-A781-1D09C409B32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r-FR"/>
        </a:p>
      </dgm:t>
    </dgm:pt>
    <dgm:pt modelId="{81AE6D89-0159-4770-8689-0A151AF1F87E}">
      <dgm:prSet phldrT="[Text]" custT="1"/>
      <dgm:spPr/>
      <dgm:t>
        <a:bodyPr/>
        <a:lstStyle/>
        <a:p>
          <a:pPr algn="r" rtl="1">
            <a:buClrTx/>
            <a:buSzTx/>
            <a:buFontTx/>
            <a:buNone/>
          </a:pPr>
          <a:r>
            <a:rPr kumimoji="0" lang="ar-DZ" sz="2400" b="1" i="0" u="none" strike="noStrike"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توفير المعلومات المساعدة في اتخاذ القرارات </a:t>
          </a:r>
          <a:endParaRPr lang="fr-FR" sz="2400" b="1" dirty="0">
            <a:latin typeface="Simplified Arabic" panose="02020603050405020304" pitchFamily="18" charset="-78"/>
            <a:cs typeface="Simplified Arabic" panose="02020603050405020304" pitchFamily="18" charset="-78"/>
          </a:endParaRPr>
        </a:p>
      </dgm:t>
    </dgm:pt>
    <dgm:pt modelId="{FBBAEA9C-D561-4B6B-B129-C138801716BA}" type="parTrans" cxnId="{21686731-C7F5-4542-8C63-C40237210169}">
      <dgm:prSet/>
      <dgm:spPr/>
      <dgm:t>
        <a:bodyPr/>
        <a:lstStyle/>
        <a:p>
          <a:endParaRPr lang="fr-FR">
            <a:latin typeface="Simplified Arabic" panose="02020603050405020304" pitchFamily="18" charset="-78"/>
            <a:cs typeface="Simplified Arabic" panose="02020603050405020304" pitchFamily="18" charset="-78"/>
          </a:endParaRPr>
        </a:p>
      </dgm:t>
    </dgm:pt>
    <dgm:pt modelId="{863E7A8B-75A5-4437-9744-EBA4C8FC7826}" type="sibTrans" cxnId="{21686731-C7F5-4542-8C63-C40237210169}">
      <dgm:prSet/>
      <dgm:spPr/>
      <dgm:t>
        <a:bodyPr/>
        <a:lstStyle/>
        <a:p>
          <a:endParaRPr lang="fr-FR">
            <a:latin typeface="Simplified Arabic" panose="02020603050405020304" pitchFamily="18" charset="-78"/>
            <a:cs typeface="Simplified Arabic" panose="02020603050405020304" pitchFamily="18" charset="-78"/>
          </a:endParaRPr>
        </a:p>
      </dgm:t>
    </dgm:pt>
    <dgm:pt modelId="{71429918-6DED-49EE-BD41-38BB1773962A}">
      <dgm:prSet phldrT="[Text]" custT="1"/>
      <dgm:spPr/>
      <dgm:t>
        <a:bodyPr/>
        <a:lstStyle/>
        <a:p>
          <a:pPr algn="r" rtl="1">
            <a:buClrTx/>
            <a:buSzTx/>
            <a:buFontTx/>
            <a:buNone/>
          </a:pPr>
          <a:r>
            <a:rPr kumimoji="0" lang="ar-DZ" sz="2400" b="1" i="0" u="none" strike="noStrike"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تمكن من استخراج مجموعة ضخمة من المعلومات بشكل تلقائي يساعد على حساب جدوى كل أنشطة المؤسسة </a:t>
          </a:r>
          <a:endParaRPr lang="fr-FR" sz="2400" b="1" dirty="0">
            <a:latin typeface="Simplified Arabic" panose="02020603050405020304" pitchFamily="18" charset="-78"/>
            <a:cs typeface="Simplified Arabic" panose="02020603050405020304" pitchFamily="18" charset="-78"/>
          </a:endParaRPr>
        </a:p>
      </dgm:t>
    </dgm:pt>
    <dgm:pt modelId="{9294BFF9-BC75-44B6-8266-D0796A218F9E}" type="parTrans" cxnId="{B8289A18-EDB6-4717-8AB6-D22FBD6F5DB6}">
      <dgm:prSet/>
      <dgm:spPr/>
      <dgm:t>
        <a:bodyPr/>
        <a:lstStyle/>
        <a:p>
          <a:endParaRPr lang="fr-FR">
            <a:latin typeface="Simplified Arabic" panose="02020603050405020304" pitchFamily="18" charset="-78"/>
            <a:cs typeface="Simplified Arabic" panose="02020603050405020304" pitchFamily="18" charset="-78"/>
          </a:endParaRPr>
        </a:p>
      </dgm:t>
    </dgm:pt>
    <dgm:pt modelId="{E0535385-55BD-42D1-8E70-94C62EFB04E9}" type="sibTrans" cxnId="{B8289A18-EDB6-4717-8AB6-D22FBD6F5DB6}">
      <dgm:prSet/>
      <dgm:spPr/>
      <dgm:t>
        <a:bodyPr/>
        <a:lstStyle/>
        <a:p>
          <a:endParaRPr lang="fr-FR">
            <a:latin typeface="Simplified Arabic" panose="02020603050405020304" pitchFamily="18" charset="-78"/>
            <a:cs typeface="Simplified Arabic" panose="02020603050405020304" pitchFamily="18" charset="-78"/>
          </a:endParaRPr>
        </a:p>
      </dgm:t>
    </dgm:pt>
    <dgm:pt modelId="{3D7ACBE5-674E-4737-A3C5-ED08405904D8}">
      <dgm:prSet phldrT="[Text]" custT="1"/>
      <dgm:spPr/>
      <dgm:t>
        <a:bodyPr/>
        <a:lstStyle/>
        <a:p>
          <a:pPr algn="r" rtl="1">
            <a:buClrTx/>
            <a:buSzTx/>
            <a:buFontTx/>
            <a:buNone/>
          </a:pPr>
          <a:r>
            <a:rPr kumimoji="0" lang="ar-DZ" sz="2400" b="1" i="0" u="none" strike="noStrike"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تحقيق الاستخدام الأكثر كفاءة للموارد المتاحة للمنظمة</a:t>
          </a:r>
          <a:endParaRPr lang="fr-FR" sz="2400" b="1" dirty="0">
            <a:latin typeface="Simplified Arabic" panose="02020603050405020304" pitchFamily="18" charset="-78"/>
            <a:cs typeface="Simplified Arabic" panose="02020603050405020304" pitchFamily="18" charset="-78"/>
          </a:endParaRPr>
        </a:p>
      </dgm:t>
    </dgm:pt>
    <dgm:pt modelId="{A2C1ADB8-C61C-4DAC-8C1F-B0C866E8359D}" type="parTrans" cxnId="{C76BBFAE-FA51-44BB-93C9-697DF0027100}">
      <dgm:prSet/>
      <dgm:spPr/>
      <dgm:t>
        <a:bodyPr/>
        <a:lstStyle/>
        <a:p>
          <a:endParaRPr lang="fr-FR">
            <a:latin typeface="Simplified Arabic" panose="02020603050405020304" pitchFamily="18" charset="-78"/>
            <a:cs typeface="Simplified Arabic" panose="02020603050405020304" pitchFamily="18" charset="-78"/>
          </a:endParaRPr>
        </a:p>
      </dgm:t>
    </dgm:pt>
    <dgm:pt modelId="{CC280985-B9B8-442E-BDE0-C2A3F2423A2A}" type="sibTrans" cxnId="{C76BBFAE-FA51-44BB-93C9-697DF0027100}">
      <dgm:prSet/>
      <dgm:spPr/>
      <dgm:t>
        <a:bodyPr/>
        <a:lstStyle/>
        <a:p>
          <a:endParaRPr lang="fr-FR">
            <a:latin typeface="Simplified Arabic" panose="02020603050405020304" pitchFamily="18" charset="-78"/>
            <a:cs typeface="Simplified Arabic" panose="02020603050405020304" pitchFamily="18" charset="-78"/>
          </a:endParaRPr>
        </a:p>
      </dgm:t>
    </dgm:pt>
    <dgm:pt modelId="{0CA1FE66-6874-4120-8330-753829779001}">
      <dgm:prSet phldrT="[Text]" custT="1"/>
      <dgm:spPr/>
      <dgm:t>
        <a:bodyPr/>
        <a:lstStyle/>
        <a:p>
          <a:pPr algn="r" rtl="1">
            <a:buClrTx/>
            <a:buSzTx/>
            <a:buFontTx/>
            <a:buNone/>
          </a:pPr>
          <a:r>
            <a:rPr lang="ar-DZ" sz="2400" b="1" dirty="0">
              <a:latin typeface="Simplified Arabic" panose="02020603050405020304" pitchFamily="18" charset="-78"/>
              <a:cs typeface="Simplified Arabic" panose="02020603050405020304" pitchFamily="18" charset="-78"/>
            </a:rPr>
            <a:t>أهميته الكبيرة  للحصول على المعلومات الأنية للتجارة الالكترونية </a:t>
          </a:r>
          <a:endParaRPr kumimoji="0" lang="ar-DZ" sz="2400" b="1" i="0" u="none" strike="noStrike"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endParaRPr>
        </a:p>
        <a:p>
          <a:pPr algn="l">
            <a:buClrTx/>
            <a:buSzTx/>
            <a:buFontTx/>
            <a:buNone/>
          </a:pPr>
          <a:endParaRPr lang="fr-FR" sz="1400" dirty="0">
            <a:latin typeface="Simplified Arabic" panose="02020603050405020304" pitchFamily="18" charset="-78"/>
            <a:cs typeface="Simplified Arabic" panose="02020603050405020304" pitchFamily="18" charset="-78"/>
          </a:endParaRPr>
        </a:p>
      </dgm:t>
    </dgm:pt>
    <dgm:pt modelId="{BF9A3C18-DB34-4F17-AEEB-9FFFF0DAF442}" type="parTrans" cxnId="{629851AA-662E-43DB-A588-7F546A2900CB}">
      <dgm:prSet/>
      <dgm:spPr/>
      <dgm:t>
        <a:bodyPr/>
        <a:lstStyle/>
        <a:p>
          <a:endParaRPr lang="fr-FR">
            <a:latin typeface="Simplified Arabic" panose="02020603050405020304" pitchFamily="18" charset="-78"/>
            <a:cs typeface="Simplified Arabic" panose="02020603050405020304" pitchFamily="18" charset="-78"/>
          </a:endParaRPr>
        </a:p>
      </dgm:t>
    </dgm:pt>
    <dgm:pt modelId="{8C99FC59-A5FE-46D0-9982-241EA8EFC08C}" type="sibTrans" cxnId="{629851AA-662E-43DB-A588-7F546A2900CB}">
      <dgm:prSet/>
      <dgm:spPr/>
      <dgm:t>
        <a:bodyPr/>
        <a:lstStyle/>
        <a:p>
          <a:endParaRPr lang="fr-FR">
            <a:latin typeface="Simplified Arabic" panose="02020603050405020304" pitchFamily="18" charset="-78"/>
            <a:cs typeface="Simplified Arabic" panose="02020603050405020304" pitchFamily="18" charset="-78"/>
          </a:endParaRPr>
        </a:p>
      </dgm:t>
    </dgm:pt>
    <dgm:pt modelId="{18B64E29-1901-43E9-83EB-B6EAB98DF86E}" type="pres">
      <dgm:prSet presAssocID="{610FA17D-C5FB-436F-A781-1D09C409B329}" presName="rootnode" presStyleCnt="0">
        <dgm:presLayoutVars>
          <dgm:chMax/>
          <dgm:chPref/>
          <dgm:dir/>
          <dgm:animLvl val="lvl"/>
        </dgm:presLayoutVars>
      </dgm:prSet>
      <dgm:spPr/>
      <dgm:t>
        <a:bodyPr/>
        <a:lstStyle/>
        <a:p>
          <a:endParaRPr lang="fr-FR"/>
        </a:p>
      </dgm:t>
    </dgm:pt>
    <dgm:pt modelId="{23D9BA29-C0FC-4BD5-A867-8B5D4FE8A663}" type="pres">
      <dgm:prSet presAssocID="{81AE6D89-0159-4770-8689-0A151AF1F87E}" presName="composite" presStyleCnt="0"/>
      <dgm:spPr/>
    </dgm:pt>
    <dgm:pt modelId="{458E062B-1BA2-4CBE-AEA5-704E683BF4E0}" type="pres">
      <dgm:prSet presAssocID="{81AE6D89-0159-4770-8689-0A151AF1F87E}" presName="LShape" presStyleLbl="alignNode1" presStyleIdx="0" presStyleCnt="7"/>
      <dgm:spPr/>
    </dgm:pt>
    <dgm:pt modelId="{726D82B6-654E-4203-B7C1-73F94674B6E9}" type="pres">
      <dgm:prSet presAssocID="{81AE6D89-0159-4770-8689-0A151AF1F87E}" presName="ParentText" presStyleLbl="revTx" presStyleIdx="0" presStyleCnt="4">
        <dgm:presLayoutVars>
          <dgm:chMax val="0"/>
          <dgm:chPref val="0"/>
          <dgm:bulletEnabled val="1"/>
        </dgm:presLayoutVars>
      </dgm:prSet>
      <dgm:spPr/>
      <dgm:t>
        <a:bodyPr/>
        <a:lstStyle/>
        <a:p>
          <a:endParaRPr lang="fr-FR"/>
        </a:p>
      </dgm:t>
    </dgm:pt>
    <dgm:pt modelId="{E5F558C7-AD12-426A-AF48-4A0B988EDEA8}" type="pres">
      <dgm:prSet presAssocID="{81AE6D89-0159-4770-8689-0A151AF1F87E}" presName="Triangle" presStyleLbl="alignNode1" presStyleIdx="1" presStyleCnt="7"/>
      <dgm:spPr/>
    </dgm:pt>
    <dgm:pt modelId="{16DAC714-BCE8-441B-96D3-F33799F06501}" type="pres">
      <dgm:prSet presAssocID="{863E7A8B-75A5-4437-9744-EBA4C8FC7826}" presName="sibTrans" presStyleCnt="0"/>
      <dgm:spPr/>
    </dgm:pt>
    <dgm:pt modelId="{115D581A-2B76-40D1-8A6E-565C545C0390}" type="pres">
      <dgm:prSet presAssocID="{863E7A8B-75A5-4437-9744-EBA4C8FC7826}" presName="space" presStyleCnt="0"/>
      <dgm:spPr/>
    </dgm:pt>
    <dgm:pt modelId="{D04C95A5-C20E-4641-999C-3574DBA72F92}" type="pres">
      <dgm:prSet presAssocID="{71429918-6DED-49EE-BD41-38BB1773962A}" presName="composite" presStyleCnt="0"/>
      <dgm:spPr/>
    </dgm:pt>
    <dgm:pt modelId="{60EFD1D8-E24D-4720-8C18-04F92E3F2214}" type="pres">
      <dgm:prSet presAssocID="{71429918-6DED-49EE-BD41-38BB1773962A}" presName="LShape" presStyleLbl="alignNode1" presStyleIdx="2" presStyleCnt="7"/>
      <dgm:spPr/>
    </dgm:pt>
    <dgm:pt modelId="{A89EAE70-DB63-4275-BD50-587A52218EFE}" type="pres">
      <dgm:prSet presAssocID="{71429918-6DED-49EE-BD41-38BB1773962A}" presName="ParentText" presStyleLbl="revTx" presStyleIdx="1" presStyleCnt="4">
        <dgm:presLayoutVars>
          <dgm:chMax val="0"/>
          <dgm:chPref val="0"/>
          <dgm:bulletEnabled val="1"/>
        </dgm:presLayoutVars>
      </dgm:prSet>
      <dgm:spPr/>
      <dgm:t>
        <a:bodyPr/>
        <a:lstStyle/>
        <a:p>
          <a:endParaRPr lang="fr-FR"/>
        </a:p>
      </dgm:t>
    </dgm:pt>
    <dgm:pt modelId="{78E17DF7-A9A5-4498-A032-36BA65DCEB1E}" type="pres">
      <dgm:prSet presAssocID="{71429918-6DED-49EE-BD41-38BB1773962A}" presName="Triangle" presStyleLbl="alignNode1" presStyleIdx="3" presStyleCnt="7"/>
      <dgm:spPr/>
    </dgm:pt>
    <dgm:pt modelId="{406A0660-8E1B-49D4-8DD6-F532DEC329B9}" type="pres">
      <dgm:prSet presAssocID="{E0535385-55BD-42D1-8E70-94C62EFB04E9}" presName="sibTrans" presStyleCnt="0"/>
      <dgm:spPr/>
    </dgm:pt>
    <dgm:pt modelId="{6A8AEB5B-F6DF-4934-B5FE-F8CB2538F25C}" type="pres">
      <dgm:prSet presAssocID="{E0535385-55BD-42D1-8E70-94C62EFB04E9}" presName="space" presStyleCnt="0"/>
      <dgm:spPr/>
    </dgm:pt>
    <dgm:pt modelId="{227D75C6-47DD-4484-B1A9-9F1B08761B2D}" type="pres">
      <dgm:prSet presAssocID="{3D7ACBE5-674E-4737-A3C5-ED08405904D8}" presName="composite" presStyleCnt="0"/>
      <dgm:spPr/>
    </dgm:pt>
    <dgm:pt modelId="{EBA48F07-3695-47CD-B89B-F19E3E1CC2F5}" type="pres">
      <dgm:prSet presAssocID="{3D7ACBE5-674E-4737-A3C5-ED08405904D8}" presName="LShape" presStyleLbl="alignNode1" presStyleIdx="4" presStyleCnt="7"/>
      <dgm:spPr/>
    </dgm:pt>
    <dgm:pt modelId="{B343EBEE-C5CF-4612-BB2D-AC6B885F9939}" type="pres">
      <dgm:prSet presAssocID="{3D7ACBE5-674E-4737-A3C5-ED08405904D8}" presName="ParentText" presStyleLbl="revTx" presStyleIdx="2" presStyleCnt="4">
        <dgm:presLayoutVars>
          <dgm:chMax val="0"/>
          <dgm:chPref val="0"/>
          <dgm:bulletEnabled val="1"/>
        </dgm:presLayoutVars>
      </dgm:prSet>
      <dgm:spPr/>
      <dgm:t>
        <a:bodyPr/>
        <a:lstStyle/>
        <a:p>
          <a:endParaRPr lang="fr-FR"/>
        </a:p>
      </dgm:t>
    </dgm:pt>
    <dgm:pt modelId="{3F6F5972-DF27-4FF1-B145-3B223A2738AF}" type="pres">
      <dgm:prSet presAssocID="{3D7ACBE5-674E-4737-A3C5-ED08405904D8}" presName="Triangle" presStyleLbl="alignNode1" presStyleIdx="5" presStyleCnt="7"/>
      <dgm:spPr/>
    </dgm:pt>
    <dgm:pt modelId="{A8EB9B4A-030F-4768-A062-A1358A6B2B0D}" type="pres">
      <dgm:prSet presAssocID="{CC280985-B9B8-442E-BDE0-C2A3F2423A2A}" presName="sibTrans" presStyleCnt="0"/>
      <dgm:spPr/>
    </dgm:pt>
    <dgm:pt modelId="{773EDF73-2224-4480-8B9E-71A2B0348840}" type="pres">
      <dgm:prSet presAssocID="{CC280985-B9B8-442E-BDE0-C2A3F2423A2A}" presName="space" presStyleCnt="0"/>
      <dgm:spPr/>
    </dgm:pt>
    <dgm:pt modelId="{69408DB7-E26C-4E91-8D94-9E5F18974917}" type="pres">
      <dgm:prSet presAssocID="{0CA1FE66-6874-4120-8330-753829779001}" presName="composite" presStyleCnt="0"/>
      <dgm:spPr/>
    </dgm:pt>
    <dgm:pt modelId="{4E0B0AB4-51BA-4B93-90D6-D9EDF196A794}" type="pres">
      <dgm:prSet presAssocID="{0CA1FE66-6874-4120-8330-753829779001}" presName="LShape" presStyleLbl="alignNode1" presStyleIdx="6" presStyleCnt="7"/>
      <dgm:spPr/>
    </dgm:pt>
    <dgm:pt modelId="{697DA607-70A9-4D6A-A8A2-0A8BD79EEC41}" type="pres">
      <dgm:prSet presAssocID="{0CA1FE66-6874-4120-8330-753829779001}" presName="ParentText" presStyleLbl="revTx" presStyleIdx="3" presStyleCnt="4">
        <dgm:presLayoutVars>
          <dgm:chMax val="0"/>
          <dgm:chPref val="0"/>
          <dgm:bulletEnabled val="1"/>
        </dgm:presLayoutVars>
      </dgm:prSet>
      <dgm:spPr/>
      <dgm:t>
        <a:bodyPr/>
        <a:lstStyle/>
        <a:p>
          <a:endParaRPr lang="fr-FR"/>
        </a:p>
      </dgm:t>
    </dgm:pt>
  </dgm:ptLst>
  <dgm:cxnLst>
    <dgm:cxn modelId="{5FB52F86-7009-4048-8496-BF9980100460}" type="presOf" srcId="{71429918-6DED-49EE-BD41-38BB1773962A}" destId="{A89EAE70-DB63-4275-BD50-587A52218EFE}" srcOrd="0" destOrd="0" presId="urn:microsoft.com/office/officeart/2009/3/layout/StepUpProcess"/>
    <dgm:cxn modelId="{C76BBFAE-FA51-44BB-93C9-697DF0027100}" srcId="{610FA17D-C5FB-436F-A781-1D09C409B329}" destId="{3D7ACBE5-674E-4737-A3C5-ED08405904D8}" srcOrd="2" destOrd="0" parTransId="{A2C1ADB8-C61C-4DAC-8C1F-B0C866E8359D}" sibTransId="{CC280985-B9B8-442E-BDE0-C2A3F2423A2A}"/>
    <dgm:cxn modelId="{629851AA-662E-43DB-A588-7F546A2900CB}" srcId="{610FA17D-C5FB-436F-A781-1D09C409B329}" destId="{0CA1FE66-6874-4120-8330-753829779001}" srcOrd="3" destOrd="0" parTransId="{BF9A3C18-DB34-4F17-AEEB-9FFFF0DAF442}" sibTransId="{8C99FC59-A5FE-46D0-9982-241EA8EFC08C}"/>
    <dgm:cxn modelId="{B09E224D-EDE5-4818-9C5C-9564403EB8FB}" type="presOf" srcId="{81AE6D89-0159-4770-8689-0A151AF1F87E}" destId="{726D82B6-654E-4203-B7C1-73F94674B6E9}" srcOrd="0" destOrd="0" presId="urn:microsoft.com/office/officeart/2009/3/layout/StepUpProcess"/>
    <dgm:cxn modelId="{F025E3D9-1AAA-4BC8-A935-F4AFBC313E4A}" type="presOf" srcId="{3D7ACBE5-674E-4737-A3C5-ED08405904D8}" destId="{B343EBEE-C5CF-4612-BB2D-AC6B885F9939}" srcOrd="0" destOrd="0" presId="urn:microsoft.com/office/officeart/2009/3/layout/StepUpProcess"/>
    <dgm:cxn modelId="{83C7E2A8-9A7D-45DB-A560-8F7ED61E70E2}" type="presOf" srcId="{610FA17D-C5FB-436F-A781-1D09C409B329}" destId="{18B64E29-1901-43E9-83EB-B6EAB98DF86E}" srcOrd="0" destOrd="0" presId="urn:microsoft.com/office/officeart/2009/3/layout/StepUpProcess"/>
    <dgm:cxn modelId="{76FE3A72-7EF7-4B4E-8306-E87A77A4CC3F}" type="presOf" srcId="{0CA1FE66-6874-4120-8330-753829779001}" destId="{697DA607-70A9-4D6A-A8A2-0A8BD79EEC41}" srcOrd="0" destOrd="0" presId="urn:microsoft.com/office/officeart/2009/3/layout/StepUpProcess"/>
    <dgm:cxn modelId="{21686731-C7F5-4542-8C63-C40237210169}" srcId="{610FA17D-C5FB-436F-A781-1D09C409B329}" destId="{81AE6D89-0159-4770-8689-0A151AF1F87E}" srcOrd="0" destOrd="0" parTransId="{FBBAEA9C-D561-4B6B-B129-C138801716BA}" sibTransId="{863E7A8B-75A5-4437-9744-EBA4C8FC7826}"/>
    <dgm:cxn modelId="{B8289A18-EDB6-4717-8AB6-D22FBD6F5DB6}" srcId="{610FA17D-C5FB-436F-A781-1D09C409B329}" destId="{71429918-6DED-49EE-BD41-38BB1773962A}" srcOrd="1" destOrd="0" parTransId="{9294BFF9-BC75-44B6-8266-D0796A218F9E}" sibTransId="{E0535385-55BD-42D1-8E70-94C62EFB04E9}"/>
    <dgm:cxn modelId="{F39B16E7-5CE7-48CA-8AF3-7798221DA7DC}" type="presParOf" srcId="{18B64E29-1901-43E9-83EB-B6EAB98DF86E}" destId="{23D9BA29-C0FC-4BD5-A867-8B5D4FE8A663}" srcOrd="0" destOrd="0" presId="urn:microsoft.com/office/officeart/2009/3/layout/StepUpProcess"/>
    <dgm:cxn modelId="{CE30BE7C-0DB5-4D75-A01D-AC49D16EC85C}" type="presParOf" srcId="{23D9BA29-C0FC-4BD5-A867-8B5D4FE8A663}" destId="{458E062B-1BA2-4CBE-AEA5-704E683BF4E0}" srcOrd="0" destOrd="0" presId="urn:microsoft.com/office/officeart/2009/3/layout/StepUpProcess"/>
    <dgm:cxn modelId="{DE49A2C3-6048-47AC-B18C-17FF030C83CC}" type="presParOf" srcId="{23D9BA29-C0FC-4BD5-A867-8B5D4FE8A663}" destId="{726D82B6-654E-4203-B7C1-73F94674B6E9}" srcOrd="1" destOrd="0" presId="urn:microsoft.com/office/officeart/2009/3/layout/StepUpProcess"/>
    <dgm:cxn modelId="{12A9FD08-8870-4493-8D0F-501C57C88358}" type="presParOf" srcId="{23D9BA29-C0FC-4BD5-A867-8B5D4FE8A663}" destId="{E5F558C7-AD12-426A-AF48-4A0B988EDEA8}" srcOrd="2" destOrd="0" presId="urn:microsoft.com/office/officeart/2009/3/layout/StepUpProcess"/>
    <dgm:cxn modelId="{D7FDC004-56C2-44C3-8EE6-0FD49AC012F3}" type="presParOf" srcId="{18B64E29-1901-43E9-83EB-B6EAB98DF86E}" destId="{16DAC714-BCE8-441B-96D3-F33799F06501}" srcOrd="1" destOrd="0" presId="urn:microsoft.com/office/officeart/2009/3/layout/StepUpProcess"/>
    <dgm:cxn modelId="{5ECC9C6E-F6CB-4D84-BFF2-E8DE8C8FDFFF}" type="presParOf" srcId="{16DAC714-BCE8-441B-96D3-F33799F06501}" destId="{115D581A-2B76-40D1-8A6E-565C545C0390}" srcOrd="0" destOrd="0" presId="urn:microsoft.com/office/officeart/2009/3/layout/StepUpProcess"/>
    <dgm:cxn modelId="{D4A5202B-D34E-4E74-A56F-B64A2007E225}" type="presParOf" srcId="{18B64E29-1901-43E9-83EB-B6EAB98DF86E}" destId="{D04C95A5-C20E-4641-999C-3574DBA72F92}" srcOrd="2" destOrd="0" presId="urn:microsoft.com/office/officeart/2009/3/layout/StepUpProcess"/>
    <dgm:cxn modelId="{BD3E7E61-9C11-4F79-A54E-42EC323CC9E2}" type="presParOf" srcId="{D04C95A5-C20E-4641-999C-3574DBA72F92}" destId="{60EFD1D8-E24D-4720-8C18-04F92E3F2214}" srcOrd="0" destOrd="0" presId="urn:microsoft.com/office/officeart/2009/3/layout/StepUpProcess"/>
    <dgm:cxn modelId="{EB191ACC-71A8-41C7-BADE-EBE3907451C8}" type="presParOf" srcId="{D04C95A5-C20E-4641-999C-3574DBA72F92}" destId="{A89EAE70-DB63-4275-BD50-587A52218EFE}" srcOrd="1" destOrd="0" presId="urn:microsoft.com/office/officeart/2009/3/layout/StepUpProcess"/>
    <dgm:cxn modelId="{63E067D6-3412-472D-B301-AEF10E62D8EA}" type="presParOf" srcId="{D04C95A5-C20E-4641-999C-3574DBA72F92}" destId="{78E17DF7-A9A5-4498-A032-36BA65DCEB1E}" srcOrd="2" destOrd="0" presId="urn:microsoft.com/office/officeart/2009/3/layout/StepUpProcess"/>
    <dgm:cxn modelId="{40F4F145-31F8-47A8-BAB2-EA70EF6EB992}" type="presParOf" srcId="{18B64E29-1901-43E9-83EB-B6EAB98DF86E}" destId="{406A0660-8E1B-49D4-8DD6-F532DEC329B9}" srcOrd="3" destOrd="0" presId="urn:microsoft.com/office/officeart/2009/3/layout/StepUpProcess"/>
    <dgm:cxn modelId="{446D580D-8FEC-44B1-BBDA-A6E117277544}" type="presParOf" srcId="{406A0660-8E1B-49D4-8DD6-F532DEC329B9}" destId="{6A8AEB5B-F6DF-4934-B5FE-F8CB2538F25C}" srcOrd="0" destOrd="0" presId="urn:microsoft.com/office/officeart/2009/3/layout/StepUpProcess"/>
    <dgm:cxn modelId="{8ED32F24-D1A5-47F0-AC06-981DDF810C45}" type="presParOf" srcId="{18B64E29-1901-43E9-83EB-B6EAB98DF86E}" destId="{227D75C6-47DD-4484-B1A9-9F1B08761B2D}" srcOrd="4" destOrd="0" presId="urn:microsoft.com/office/officeart/2009/3/layout/StepUpProcess"/>
    <dgm:cxn modelId="{7A3A2322-B6D0-47C1-8A8E-2D979D25B206}" type="presParOf" srcId="{227D75C6-47DD-4484-B1A9-9F1B08761B2D}" destId="{EBA48F07-3695-47CD-B89B-F19E3E1CC2F5}" srcOrd="0" destOrd="0" presId="urn:microsoft.com/office/officeart/2009/3/layout/StepUpProcess"/>
    <dgm:cxn modelId="{E8074286-E96D-4FA8-B540-27835026C91A}" type="presParOf" srcId="{227D75C6-47DD-4484-B1A9-9F1B08761B2D}" destId="{B343EBEE-C5CF-4612-BB2D-AC6B885F9939}" srcOrd="1" destOrd="0" presId="urn:microsoft.com/office/officeart/2009/3/layout/StepUpProcess"/>
    <dgm:cxn modelId="{1F855123-F605-446A-8318-5B2B69450FBF}" type="presParOf" srcId="{227D75C6-47DD-4484-B1A9-9F1B08761B2D}" destId="{3F6F5972-DF27-4FF1-B145-3B223A2738AF}" srcOrd="2" destOrd="0" presId="urn:microsoft.com/office/officeart/2009/3/layout/StepUpProcess"/>
    <dgm:cxn modelId="{F8B1BBC7-E0DF-40E9-9BC7-06219735C202}" type="presParOf" srcId="{18B64E29-1901-43E9-83EB-B6EAB98DF86E}" destId="{A8EB9B4A-030F-4768-A062-A1358A6B2B0D}" srcOrd="5" destOrd="0" presId="urn:microsoft.com/office/officeart/2009/3/layout/StepUpProcess"/>
    <dgm:cxn modelId="{F818849B-A388-4123-9590-A9F09C336CFC}" type="presParOf" srcId="{A8EB9B4A-030F-4768-A062-A1358A6B2B0D}" destId="{773EDF73-2224-4480-8B9E-71A2B0348840}" srcOrd="0" destOrd="0" presId="urn:microsoft.com/office/officeart/2009/3/layout/StepUpProcess"/>
    <dgm:cxn modelId="{41E038CE-13F7-46B3-8C1C-BE571F17B6EB}" type="presParOf" srcId="{18B64E29-1901-43E9-83EB-B6EAB98DF86E}" destId="{69408DB7-E26C-4E91-8D94-9E5F18974917}" srcOrd="6" destOrd="0" presId="urn:microsoft.com/office/officeart/2009/3/layout/StepUpProcess"/>
    <dgm:cxn modelId="{22CDA126-E13A-45E6-834C-45635C58B1C2}" type="presParOf" srcId="{69408DB7-E26C-4E91-8D94-9E5F18974917}" destId="{4E0B0AB4-51BA-4B93-90D6-D9EDF196A794}" srcOrd="0" destOrd="0" presId="urn:microsoft.com/office/officeart/2009/3/layout/StepUpProcess"/>
    <dgm:cxn modelId="{64FCCE61-5CF1-4A58-AEE4-CEAD2CD1C93E}" type="presParOf" srcId="{69408DB7-E26C-4E91-8D94-9E5F18974917}" destId="{697DA607-70A9-4D6A-A8A2-0A8BD79EEC4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273C06-B6B1-4FBE-A9ED-A557314BFA2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B272B024-690A-43E6-8E10-29440D802D2C}">
      <dgm:prSet phldrT="[Text]" custT="1"/>
      <dgm:spPr/>
      <dgm:t>
        <a:bodyPr/>
        <a:lstStyle/>
        <a:p>
          <a:r>
            <a:rPr kumimoji="0" lang="ar-DZ" sz="2000" b="1" i="0" u="none" strike="noStrike"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1ـ جمع البيانات </a:t>
          </a:r>
          <a:endParaRPr lang="fr-FR" sz="2000" b="1" dirty="0">
            <a:latin typeface="Simplified Arabic" panose="02020603050405020304" pitchFamily="18" charset="-78"/>
            <a:cs typeface="Simplified Arabic" panose="02020603050405020304" pitchFamily="18" charset="-78"/>
          </a:endParaRPr>
        </a:p>
      </dgm:t>
    </dgm:pt>
    <dgm:pt modelId="{0A45CE1F-31D5-485F-9716-4EF4837D3D01}" type="parTrans" cxnId="{E8C13814-A3A6-4A4F-99F0-2F996A092EEA}">
      <dgm:prSet/>
      <dgm:spPr/>
      <dgm:t>
        <a:bodyPr/>
        <a:lstStyle/>
        <a:p>
          <a:endParaRPr lang="fr-FR" sz="4800" b="1">
            <a:latin typeface="Simplified Arabic" panose="02020603050405020304" pitchFamily="18" charset="-78"/>
            <a:cs typeface="Simplified Arabic" panose="02020603050405020304" pitchFamily="18" charset="-78"/>
          </a:endParaRPr>
        </a:p>
      </dgm:t>
    </dgm:pt>
    <dgm:pt modelId="{43F0CBC1-D76F-4618-ACE0-C1336D45F2A4}" type="sibTrans" cxnId="{E8C13814-A3A6-4A4F-99F0-2F996A092EEA}">
      <dgm:prSet/>
      <dgm:spPr/>
      <dgm:t>
        <a:bodyPr/>
        <a:lstStyle/>
        <a:p>
          <a:endParaRPr lang="fr-FR" sz="4800" b="1">
            <a:latin typeface="Simplified Arabic" panose="02020603050405020304" pitchFamily="18" charset="-78"/>
            <a:cs typeface="Simplified Arabic" panose="02020603050405020304" pitchFamily="18" charset="-78"/>
          </a:endParaRPr>
        </a:p>
      </dgm:t>
    </dgm:pt>
    <dgm:pt modelId="{6DF5129C-C2CF-4AC1-A11A-B72A2B0F705B}">
      <dgm:prSet phldrT="[Text]" custT="1"/>
      <dgm:spPr/>
      <dgm:t>
        <a:bodyPr/>
        <a:lstStyle/>
        <a:p>
          <a:pPr algn="r" rtl="1">
            <a:buClrTx/>
            <a:buSzTx/>
            <a:buFontTx/>
            <a:buNone/>
          </a:pPr>
          <a:r>
            <a:rPr kumimoji="0" lang="ar-DZ" sz="2300" b="1" i="0" u="none" strike="noStrike"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أ- تسجيل البيانات، ب- ترميز البيانات، ج- تصنيف البيانات، د- تنقية البيانات، و- تحويل البيانات.</a:t>
          </a:r>
          <a:endParaRPr lang="fr-FR" sz="2300" b="1" dirty="0">
            <a:latin typeface="Simplified Arabic" panose="02020603050405020304" pitchFamily="18" charset="-78"/>
            <a:cs typeface="Simplified Arabic" panose="02020603050405020304" pitchFamily="18" charset="-78"/>
          </a:endParaRPr>
        </a:p>
      </dgm:t>
    </dgm:pt>
    <dgm:pt modelId="{FB436D46-8EDB-400E-A3DA-19A36DFBAFC8}" type="parTrans" cxnId="{B7ECE199-3C70-4235-B4F9-0297357538C5}">
      <dgm:prSet/>
      <dgm:spPr/>
      <dgm:t>
        <a:bodyPr/>
        <a:lstStyle/>
        <a:p>
          <a:endParaRPr lang="fr-FR" sz="4800" b="1">
            <a:latin typeface="Simplified Arabic" panose="02020603050405020304" pitchFamily="18" charset="-78"/>
            <a:cs typeface="Simplified Arabic" panose="02020603050405020304" pitchFamily="18" charset="-78"/>
          </a:endParaRPr>
        </a:p>
      </dgm:t>
    </dgm:pt>
    <dgm:pt modelId="{28E97D5F-F423-4347-A43D-C31BD9F572C6}" type="sibTrans" cxnId="{B7ECE199-3C70-4235-B4F9-0297357538C5}">
      <dgm:prSet/>
      <dgm:spPr/>
      <dgm:t>
        <a:bodyPr/>
        <a:lstStyle/>
        <a:p>
          <a:endParaRPr lang="fr-FR" sz="4800" b="1">
            <a:latin typeface="Simplified Arabic" panose="02020603050405020304" pitchFamily="18" charset="-78"/>
            <a:cs typeface="Simplified Arabic" panose="02020603050405020304" pitchFamily="18" charset="-78"/>
          </a:endParaRPr>
        </a:p>
      </dgm:t>
    </dgm:pt>
    <dgm:pt modelId="{14CB777D-B2EE-4BAA-86AA-B65BB866EEBC}">
      <dgm:prSet phldrT="[Text]" custT="1"/>
      <dgm:spPr/>
      <dgm:t>
        <a:bodyPr/>
        <a:lstStyle/>
        <a:p>
          <a:pPr rtl="1">
            <a:buClrTx/>
            <a:buSzTx/>
            <a:buFontTx/>
            <a:buNone/>
          </a:pPr>
          <a:r>
            <a:rPr kumimoji="0" lang="ar-DZ" sz="2000" b="1" i="0" u="none" strike="noStrike"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2- معالجة البيانات</a:t>
          </a:r>
          <a:endParaRPr lang="fr-FR" sz="2400" b="1" dirty="0">
            <a:latin typeface="Simplified Arabic" panose="02020603050405020304" pitchFamily="18" charset="-78"/>
            <a:cs typeface="Simplified Arabic" panose="02020603050405020304" pitchFamily="18" charset="-78"/>
          </a:endParaRPr>
        </a:p>
      </dgm:t>
    </dgm:pt>
    <dgm:pt modelId="{CE407F21-7D06-45E7-95B9-E1BC3EB4AB9D}" type="parTrans" cxnId="{066654AB-EB46-45C3-AC18-397BC6D4CD1A}">
      <dgm:prSet/>
      <dgm:spPr/>
      <dgm:t>
        <a:bodyPr/>
        <a:lstStyle/>
        <a:p>
          <a:endParaRPr lang="fr-FR" sz="4800" b="1">
            <a:latin typeface="Simplified Arabic" panose="02020603050405020304" pitchFamily="18" charset="-78"/>
            <a:cs typeface="Simplified Arabic" panose="02020603050405020304" pitchFamily="18" charset="-78"/>
          </a:endParaRPr>
        </a:p>
      </dgm:t>
    </dgm:pt>
    <dgm:pt modelId="{0200520E-7163-4CA5-AE04-F7C2B14E1E8A}" type="sibTrans" cxnId="{066654AB-EB46-45C3-AC18-397BC6D4CD1A}">
      <dgm:prSet/>
      <dgm:spPr/>
      <dgm:t>
        <a:bodyPr/>
        <a:lstStyle/>
        <a:p>
          <a:endParaRPr lang="fr-FR" sz="4800" b="1">
            <a:latin typeface="Simplified Arabic" panose="02020603050405020304" pitchFamily="18" charset="-78"/>
            <a:cs typeface="Simplified Arabic" panose="02020603050405020304" pitchFamily="18" charset="-78"/>
          </a:endParaRPr>
        </a:p>
      </dgm:t>
    </dgm:pt>
    <dgm:pt modelId="{C73E2BB7-3880-41A1-979E-CE7CEF3093E4}">
      <dgm:prSet phldrT="[Text]" custT="1"/>
      <dgm:spPr/>
      <dgm:t>
        <a:bodyPr/>
        <a:lstStyle/>
        <a:p>
          <a:pPr algn="r" rtl="1">
            <a:buClrTx/>
            <a:buSzTx/>
            <a:buFontTx/>
            <a:buNone/>
          </a:pPr>
          <a:r>
            <a:rPr kumimoji="0" lang="ar-DZ" sz="2400" b="1" i="0" u="none" strike="noStrike"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أ- فرز البيانات، ب- ترميز البيانات، ج- مقارنة البيانات، د- تلخيص البيانات.</a:t>
          </a:r>
          <a:endParaRPr lang="fr-FR" sz="2400" b="1" dirty="0">
            <a:latin typeface="Simplified Arabic" panose="02020603050405020304" pitchFamily="18" charset="-78"/>
            <a:cs typeface="Simplified Arabic" panose="02020603050405020304" pitchFamily="18" charset="-78"/>
          </a:endParaRPr>
        </a:p>
      </dgm:t>
    </dgm:pt>
    <dgm:pt modelId="{825134AA-B718-4806-A081-964A9F4EFBD6}" type="parTrans" cxnId="{AEFFE64C-3327-45D8-B520-9AABCD364804}">
      <dgm:prSet/>
      <dgm:spPr/>
      <dgm:t>
        <a:bodyPr/>
        <a:lstStyle/>
        <a:p>
          <a:endParaRPr lang="fr-FR" sz="4800" b="1">
            <a:latin typeface="Simplified Arabic" panose="02020603050405020304" pitchFamily="18" charset="-78"/>
            <a:cs typeface="Simplified Arabic" panose="02020603050405020304" pitchFamily="18" charset="-78"/>
          </a:endParaRPr>
        </a:p>
      </dgm:t>
    </dgm:pt>
    <dgm:pt modelId="{A823F9A6-C8B5-430A-8488-F5751877DA2E}" type="sibTrans" cxnId="{AEFFE64C-3327-45D8-B520-9AABCD364804}">
      <dgm:prSet/>
      <dgm:spPr/>
      <dgm:t>
        <a:bodyPr/>
        <a:lstStyle/>
        <a:p>
          <a:endParaRPr lang="fr-FR" sz="4800" b="1">
            <a:latin typeface="Simplified Arabic" panose="02020603050405020304" pitchFamily="18" charset="-78"/>
            <a:cs typeface="Simplified Arabic" panose="02020603050405020304" pitchFamily="18" charset="-78"/>
          </a:endParaRPr>
        </a:p>
      </dgm:t>
    </dgm:pt>
    <dgm:pt modelId="{99352796-7EC5-40E6-9905-A589C88F77FC}">
      <dgm:prSet phldrT="[Text]" custT="1"/>
      <dgm:spPr/>
      <dgm:t>
        <a:bodyPr/>
        <a:lstStyle/>
        <a:p>
          <a:pPr>
            <a:buClrTx/>
            <a:buSzTx/>
            <a:buFontTx/>
            <a:buNone/>
          </a:pPr>
          <a:r>
            <a:rPr kumimoji="0" lang="ar-DZ" sz="2000" b="1" i="0" u="none" strike="noStrike"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3- تخزين المعلومات</a:t>
          </a:r>
          <a:endParaRPr lang="fr-FR" sz="2000" b="1" dirty="0">
            <a:latin typeface="Simplified Arabic" panose="02020603050405020304" pitchFamily="18" charset="-78"/>
            <a:cs typeface="Simplified Arabic" panose="02020603050405020304" pitchFamily="18" charset="-78"/>
          </a:endParaRPr>
        </a:p>
      </dgm:t>
    </dgm:pt>
    <dgm:pt modelId="{E98789EC-1E67-41A4-B00A-62BD6BADB07D}" type="parTrans" cxnId="{F94EC02F-AAA3-48F9-B199-907A7B655537}">
      <dgm:prSet/>
      <dgm:spPr/>
      <dgm:t>
        <a:bodyPr/>
        <a:lstStyle/>
        <a:p>
          <a:endParaRPr lang="fr-FR" sz="4800" b="1">
            <a:latin typeface="Simplified Arabic" panose="02020603050405020304" pitchFamily="18" charset="-78"/>
            <a:cs typeface="Simplified Arabic" panose="02020603050405020304" pitchFamily="18" charset="-78"/>
          </a:endParaRPr>
        </a:p>
      </dgm:t>
    </dgm:pt>
    <dgm:pt modelId="{A7489000-F3CA-40D7-95AC-049F5A330886}" type="sibTrans" cxnId="{F94EC02F-AAA3-48F9-B199-907A7B655537}">
      <dgm:prSet/>
      <dgm:spPr/>
      <dgm:t>
        <a:bodyPr/>
        <a:lstStyle/>
        <a:p>
          <a:endParaRPr lang="fr-FR" sz="4800" b="1">
            <a:latin typeface="Simplified Arabic" panose="02020603050405020304" pitchFamily="18" charset="-78"/>
            <a:cs typeface="Simplified Arabic" panose="02020603050405020304" pitchFamily="18" charset="-78"/>
          </a:endParaRPr>
        </a:p>
      </dgm:t>
    </dgm:pt>
    <dgm:pt modelId="{CAD8C2A7-3FD5-4F52-B35A-776D87B2188B}">
      <dgm:prSet phldrT="[Text]" custT="1"/>
      <dgm:spPr/>
      <dgm:t>
        <a:bodyPr/>
        <a:lstStyle/>
        <a:p>
          <a:pPr rtl="1">
            <a:buClrTx/>
            <a:buSzTx/>
            <a:buFontTx/>
            <a:buNone/>
          </a:pPr>
          <a:r>
            <a:rPr kumimoji="0" lang="ar-DZ" sz="2400" b="1" i="0" u="none" strike="noStrike"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4</a:t>
          </a:r>
          <a:r>
            <a:rPr kumimoji="0" lang="ar-DZ" sz="1600" b="1" i="0" u="none" strike="noStrike"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بث المعلومات واتخاذ القرارات </a:t>
          </a:r>
          <a:endParaRPr lang="fr-FR" sz="2400" b="1" dirty="0">
            <a:latin typeface="Simplified Arabic" panose="02020603050405020304" pitchFamily="18" charset="-78"/>
            <a:cs typeface="Simplified Arabic" panose="02020603050405020304" pitchFamily="18" charset="-78"/>
          </a:endParaRPr>
        </a:p>
      </dgm:t>
    </dgm:pt>
    <dgm:pt modelId="{B957C44E-AAD9-47C2-89E4-E5BBDEA57AEF}" type="parTrans" cxnId="{2AAF908D-4EE7-48E7-A466-46ED04C1200A}">
      <dgm:prSet/>
      <dgm:spPr/>
      <dgm:t>
        <a:bodyPr/>
        <a:lstStyle/>
        <a:p>
          <a:endParaRPr lang="fr-FR" sz="4800" b="1">
            <a:latin typeface="Simplified Arabic" panose="02020603050405020304" pitchFamily="18" charset="-78"/>
            <a:cs typeface="Simplified Arabic" panose="02020603050405020304" pitchFamily="18" charset="-78"/>
          </a:endParaRPr>
        </a:p>
      </dgm:t>
    </dgm:pt>
    <dgm:pt modelId="{C84B72EF-4BC6-465A-BD63-637E3A260FB4}" type="sibTrans" cxnId="{2AAF908D-4EE7-48E7-A466-46ED04C1200A}">
      <dgm:prSet/>
      <dgm:spPr/>
      <dgm:t>
        <a:bodyPr/>
        <a:lstStyle/>
        <a:p>
          <a:endParaRPr lang="fr-FR" sz="4800" b="1">
            <a:latin typeface="Simplified Arabic" panose="02020603050405020304" pitchFamily="18" charset="-78"/>
            <a:cs typeface="Simplified Arabic" panose="02020603050405020304" pitchFamily="18" charset="-78"/>
          </a:endParaRPr>
        </a:p>
      </dgm:t>
    </dgm:pt>
    <dgm:pt modelId="{37A31F45-3419-449C-BF70-C815C445A6EE}">
      <dgm:prSet custT="1"/>
      <dgm:spPr/>
      <dgm:t>
        <a:bodyPr/>
        <a:lstStyle/>
        <a:p>
          <a:pPr rtl="1">
            <a:buClrTx/>
            <a:buSzTx/>
            <a:buFontTx/>
            <a:buNone/>
          </a:pPr>
          <a:r>
            <a:rPr kumimoji="0" lang="ar-DZ" sz="2400" b="1" i="0" u="none" strike="noStrike"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المعلومات تستخدم بصفة فورية من قبل المستفيدين أو تخزن لحين استرجاعها في عملية لاحقة</a:t>
          </a:r>
          <a:endParaRPr lang="fr-FR" sz="2400" b="1" dirty="0">
            <a:latin typeface="Simplified Arabic" panose="02020603050405020304" pitchFamily="18" charset="-78"/>
            <a:cs typeface="Simplified Arabic" panose="02020603050405020304" pitchFamily="18" charset="-78"/>
          </a:endParaRPr>
        </a:p>
      </dgm:t>
    </dgm:pt>
    <dgm:pt modelId="{2CB60EF3-AF7A-421B-A986-4FB1EB2FD3A3}" type="parTrans" cxnId="{0DAC255E-E13D-4D80-9EE8-D431C559F62F}">
      <dgm:prSet/>
      <dgm:spPr/>
      <dgm:t>
        <a:bodyPr/>
        <a:lstStyle/>
        <a:p>
          <a:endParaRPr lang="fr-FR" sz="4800" b="1">
            <a:latin typeface="Simplified Arabic" panose="02020603050405020304" pitchFamily="18" charset="-78"/>
            <a:cs typeface="Simplified Arabic" panose="02020603050405020304" pitchFamily="18" charset="-78"/>
          </a:endParaRPr>
        </a:p>
      </dgm:t>
    </dgm:pt>
    <dgm:pt modelId="{65C06FF3-4EC4-44E7-BDA6-C59B651518F6}" type="sibTrans" cxnId="{0DAC255E-E13D-4D80-9EE8-D431C559F62F}">
      <dgm:prSet/>
      <dgm:spPr/>
      <dgm:t>
        <a:bodyPr/>
        <a:lstStyle/>
        <a:p>
          <a:endParaRPr lang="fr-FR" sz="4800" b="1">
            <a:latin typeface="Simplified Arabic" panose="02020603050405020304" pitchFamily="18" charset="-78"/>
            <a:cs typeface="Simplified Arabic" panose="02020603050405020304" pitchFamily="18" charset="-78"/>
          </a:endParaRPr>
        </a:p>
      </dgm:t>
    </dgm:pt>
    <dgm:pt modelId="{8CC6E8CA-101C-4FE7-8289-3AA28B569CA5}">
      <dgm:prSet custT="1"/>
      <dgm:spPr/>
      <dgm:t>
        <a:bodyPr/>
        <a:lstStyle/>
        <a:p>
          <a:pPr rtl="1">
            <a:buClrTx/>
            <a:buSzTx/>
            <a:buFontTx/>
            <a:buNone/>
          </a:pPr>
          <a:r>
            <a:rPr kumimoji="0" lang="ar-DZ" sz="2200" b="1" i="0" u="none" strike="noStrike"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البث المعلومات يتم من خلال نموذج الكتابة مثل </a:t>
          </a:r>
          <a:r>
            <a:rPr kumimoji="0" lang="ar-DZ" sz="2200" b="1" i="0" u="none" strike="noStrike" cap="none" spc="0" normalizeH="0" baseline="0" noProof="0" dirty="0" err="1">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االتقارير</a:t>
          </a:r>
          <a:r>
            <a:rPr kumimoji="0" lang="ar-DZ" sz="2200" b="1" i="0" u="none" strike="noStrike"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المالية ونموذج مباشر مثل شبكة الاتصال الداخلية في المنظمة </a:t>
          </a:r>
          <a:r>
            <a:rPr kumimoji="0" lang="ar-DZ" sz="2200" b="1" i="0" u="none" strike="noStrike" cap="none" spc="0" normalizeH="0" baseline="0" noProof="0" dirty="0" err="1">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مابين</a:t>
          </a:r>
          <a:r>
            <a:rPr kumimoji="0" lang="ar-DZ" sz="2200" b="1" i="0" u="none" strike="noStrike"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الموظفين ويتم نشرها في الوقت المناسب والى الشخص المناسب لاتخاذ القرار المناسب</a:t>
          </a:r>
          <a:r>
            <a:rPr kumimoji="0" lang="ar-DZ" sz="2300" b="1" i="0" u="none" strike="noStrike"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a:t>
          </a:r>
          <a:endParaRPr lang="fr-FR" sz="2300" b="1" dirty="0">
            <a:latin typeface="Simplified Arabic" panose="02020603050405020304" pitchFamily="18" charset="-78"/>
            <a:cs typeface="Simplified Arabic" panose="02020603050405020304" pitchFamily="18" charset="-78"/>
          </a:endParaRPr>
        </a:p>
      </dgm:t>
    </dgm:pt>
    <dgm:pt modelId="{CD64BBBF-26C9-481A-B51F-5F39B9F2B7F6}" type="parTrans" cxnId="{DF7B0112-C750-476F-A7AF-EF483521927C}">
      <dgm:prSet/>
      <dgm:spPr/>
      <dgm:t>
        <a:bodyPr/>
        <a:lstStyle/>
        <a:p>
          <a:endParaRPr lang="fr-FR" sz="4800" b="1">
            <a:latin typeface="Simplified Arabic" panose="02020603050405020304" pitchFamily="18" charset="-78"/>
            <a:cs typeface="Simplified Arabic" panose="02020603050405020304" pitchFamily="18" charset="-78"/>
          </a:endParaRPr>
        </a:p>
      </dgm:t>
    </dgm:pt>
    <dgm:pt modelId="{856CC714-7143-4BEC-B18F-BC0AFC646046}" type="sibTrans" cxnId="{DF7B0112-C750-476F-A7AF-EF483521927C}">
      <dgm:prSet/>
      <dgm:spPr/>
      <dgm:t>
        <a:bodyPr/>
        <a:lstStyle/>
        <a:p>
          <a:endParaRPr lang="fr-FR" sz="4800" b="1">
            <a:latin typeface="Simplified Arabic" panose="02020603050405020304" pitchFamily="18" charset="-78"/>
            <a:cs typeface="Simplified Arabic" panose="02020603050405020304" pitchFamily="18" charset="-78"/>
          </a:endParaRPr>
        </a:p>
      </dgm:t>
    </dgm:pt>
    <dgm:pt modelId="{E2FC790A-89CF-4711-A29E-15C90B3E0C3E}" type="pres">
      <dgm:prSet presAssocID="{A0273C06-B6B1-4FBE-A9ED-A557314BFA2F}" presName="linearFlow" presStyleCnt="0">
        <dgm:presLayoutVars>
          <dgm:dir val="rev"/>
          <dgm:animLvl val="lvl"/>
          <dgm:resizeHandles val="exact"/>
        </dgm:presLayoutVars>
      </dgm:prSet>
      <dgm:spPr/>
      <dgm:t>
        <a:bodyPr/>
        <a:lstStyle/>
        <a:p>
          <a:endParaRPr lang="fr-FR"/>
        </a:p>
      </dgm:t>
    </dgm:pt>
    <dgm:pt modelId="{B2FFEB08-A95C-4DEA-BB3A-9DDD286151FC}" type="pres">
      <dgm:prSet presAssocID="{B272B024-690A-43E6-8E10-29440D802D2C}" presName="composite" presStyleCnt="0"/>
      <dgm:spPr/>
    </dgm:pt>
    <dgm:pt modelId="{432BD55A-0D1B-4BE4-A363-19C2C7DA16E0}" type="pres">
      <dgm:prSet presAssocID="{B272B024-690A-43E6-8E10-29440D802D2C}" presName="parentText" presStyleLbl="alignNode1" presStyleIdx="0" presStyleCnt="4">
        <dgm:presLayoutVars>
          <dgm:chMax val="1"/>
          <dgm:bulletEnabled val="1"/>
        </dgm:presLayoutVars>
      </dgm:prSet>
      <dgm:spPr/>
      <dgm:t>
        <a:bodyPr/>
        <a:lstStyle/>
        <a:p>
          <a:endParaRPr lang="fr-FR"/>
        </a:p>
      </dgm:t>
    </dgm:pt>
    <dgm:pt modelId="{F0ABBC5F-CA6D-47DD-9A76-711BE3FC76CE}" type="pres">
      <dgm:prSet presAssocID="{B272B024-690A-43E6-8E10-29440D802D2C}" presName="descendantText" presStyleLbl="alignAcc1" presStyleIdx="0" presStyleCnt="4" custScaleY="100000">
        <dgm:presLayoutVars>
          <dgm:bulletEnabled val="1"/>
        </dgm:presLayoutVars>
      </dgm:prSet>
      <dgm:spPr/>
      <dgm:t>
        <a:bodyPr/>
        <a:lstStyle/>
        <a:p>
          <a:endParaRPr lang="fr-FR"/>
        </a:p>
      </dgm:t>
    </dgm:pt>
    <dgm:pt modelId="{3DC31C8D-0F81-498B-A09B-2B5CB1849F0E}" type="pres">
      <dgm:prSet presAssocID="{43F0CBC1-D76F-4618-ACE0-C1336D45F2A4}" presName="sp" presStyleCnt="0"/>
      <dgm:spPr/>
    </dgm:pt>
    <dgm:pt modelId="{FEB0F728-FBDD-471C-A3CF-60B22AF26ED1}" type="pres">
      <dgm:prSet presAssocID="{14CB777D-B2EE-4BAA-86AA-B65BB866EEBC}" presName="composite" presStyleCnt="0"/>
      <dgm:spPr/>
    </dgm:pt>
    <dgm:pt modelId="{3E27DB3C-21DB-4D2F-90D8-A48A199F4661}" type="pres">
      <dgm:prSet presAssocID="{14CB777D-B2EE-4BAA-86AA-B65BB866EEBC}" presName="parentText" presStyleLbl="alignNode1" presStyleIdx="1" presStyleCnt="4">
        <dgm:presLayoutVars>
          <dgm:chMax val="1"/>
          <dgm:bulletEnabled val="1"/>
        </dgm:presLayoutVars>
      </dgm:prSet>
      <dgm:spPr/>
      <dgm:t>
        <a:bodyPr/>
        <a:lstStyle/>
        <a:p>
          <a:endParaRPr lang="fr-FR"/>
        </a:p>
      </dgm:t>
    </dgm:pt>
    <dgm:pt modelId="{6D9FF5F1-5D80-4344-B877-B36995A70BFD}" type="pres">
      <dgm:prSet presAssocID="{14CB777D-B2EE-4BAA-86AA-B65BB866EEBC}" presName="descendantText" presStyleLbl="alignAcc1" presStyleIdx="1" presStyleCnt="4">
        <dgm:presLayoutVars>
          <dgm:bulletEnabled val="1"/>
        </dgm:presLayoutVars>
      </dgm:prSet>
      <dgm:spPr/>
      <dgm:t>
        <a:bodyPr/>
        <a:lstStyle/>
        <a:p>
          <a:endParaRPr lang="fr-FR"/>
        </a:p>
      </dgm:t>
    </dgm:pt>
    <dgm:pt modelId="{0E687FBA-3146-4F25-9D1F-6F2243BC40FA}" type="pres">
      <dgm:prSet presAssocID="{0200520E-7163-4CA5-AE04-F7C2B14E1E8A}" presName="sp" presStyleCnt="0"/>
      <dgm:spPr/>
    </dgm:pt>
    <dgm:pt modelId="{90F7E37C-E9E1-4D98-A0D3-7BA5D6C94E01}" type="pres">
      <dgm:prSet presAssocID="{99352796-7EC5-40E6-9905-A589C88F77FC}" presName="composite" presStyleCnt="0"/>
      <dgm:spPr/>
    </dgm:pt>
    <dgm:pt modelId="{18541F57-4BD7-44CC-8902-D85A5076FC08}" type="pres">
      <dgm:prSet presAssocID="{99352796-7EC5-40E6-9905-A589C88F77FC}" presName="parentText" presStyleLbl="alignNode1" presStyleIdx="2" presStyleCnt="4">
        <dgm:presLayoutVars>
          <dgm:chMax val="1"/>
          <dgm:bulletEnabled val="1"/>
        </dgm:presLayoutVars>
      </dgm:prSet>
      <dgm:spPr/>
      <dgm:t>
        <a:bodyPr/>
        <a:lstStyle/>
        <a:p>
          <a:endParaRPr lang="fr-FR"/>
        </a:p>
      </dgm:t>
    </dgm:pt>
    <dgm:pt modelId="{7A797862-8072-47E7-ACD0-7A9BE2E1C472}" type="pres">
      <dgm:prSet presAssocID="{99352796-7EC5-40E6-9905-A589C88F77FC}" presName="descendantText" presStyleLbl="alignAcc1" presStyleIdx="2" presStyleCnt="4" custLinFactNeighborX="0">
        <dgm:presLayoutVars>
          <dgm:bulletEnabled val="1"/>
        </dgm:presLayoutVars>
      </dgm:prSet>
      <dgm:spPr/>
      <dgm:t>
        <a:bodyPr/>
        <a:lstStyle/>
        <a:p>
          <a:endParaRPr lang="fr-FR"/>
        </a:p>
      </dgm:t>
    </dgm:pt>
    <dgm:pt modelId="{61E204BA-1BDD-43E9-BB08-CB1D291F719F}" type="pres">
      <dgm:prSet presAssocID="{A7489000-F3CA-40D7-95AC-049F5A330886}" presName="sp" presStyleCnt="0"/>
      <dgm:spPr/>
    </dgm:pt>
    <dgm:pt modelId="{2BC6433A-D0C7-41FF-BAE1-4E183AF7E56E}" type="pres">
      <dgm:prSet presAssocID="{CAD8C2A7-3FD5-4F52-B35A-776D87B2188B}" presName="composite" presStyleCnt="0"/>
      <dgm:spPr/>
    </dgm:pt>
    <dgm:pt modelId="{532AA009-2535-48C7-B229-3C7A0EE7F604}" type="pres">
      <dgm:prSet presAssocID="{CAD8C2A7-3FD5-4F52-B35A-776D87B2188B}" presName="parentText" presStyleLbl="alignNode1" presStyleIdx="3" presStyleCnt="4">
        <dgm:presLayoutVars>
          <dgm:chMax val="1"/>
          <dgm:bulletEnabled val="1"/>
        </dgm:presLayoutVars>
      </dgm:prSet>
      <dgm:spPr/>
      <dgm:t>
        <a:bodyPr/>
        <a:lstStyle/>
        <a:p>
          <a:endParaRPr lang="fr-FR"/>
        </a:p>
      </dgm:t>
    </dgm:pt>
    <dgm:pt modelId="{4BC0D9EB-F816-451E-8FA6-454481DD626F}" type="pres">
      <dgm:prSet presAssocID="{CAD8C2A7-3FD5-4F52-B35A-776D87B2188B}" presName="descendantText" presStyleLbl="alignAcc1" presStyleIdx="3" presStyleCnt="4" custLinFactNeighborX="0">
        <dgm:presLayoutVars>
          <dgm:bulletEnabled val="1"/>
        </dgm:presLayoutVars>
      </dgm:prSet>
      <dgm:spPr/>
      <dgm:t>
        <a:bodyPr/>
        <a:lstStyle/>
        <a:p>
          <a:endParaRPr lang="fr-FR"/>
        </a:p>
      </dgm:t>
    </dgm:pt>
  </dgm:ptLst>
  <dgm:cxnLst>
    <dgm:cxn modelId="{B7ECE199-3C70-4235-B4F9-0297357538C5}" srcId="{B272B024-690A-43E6-8E10-29440D802D2C}" destId="{6DF5129C-C2CF-4AC1-A11A-B72A2B0F705B}" srcOrd="0" destOrd="0" parTransId="{FB436D46-8EDB-400E-A3DA-19A36DFBAFC8}" sibTransId="{28E97D5F-F423-4347-A43D-C31BD9F572C6}"/>
    <dgm:cxn modelId="{0DAC255E-E13D-4D80-9EE8-D431C559F62F}" srcId="{99352796-7EC5-40E6-9905-A589C88F77FC}" destId="{37A31F45-3419-449C-BF70-C815C445A6EE}" srcOrd="0" destOrd="0" parTransId="{2CB60EF3-AF7A-421B-A986-4FB1EB2FD3A3}" sibTransId="{65C06FF3-4EC4-44E7-BDA6-C59B651518F6}"/>
    <dgm:cxn modelId="{2AAF908D-4EE7-48E7-A466-46ED04C1200A}" srcId="{A0273C06-B6B1-4FBE-A9ED-A557314BFA2F}" destId="{CAD8C2A7-3FD5-4F52-B35A-776D87B2188B}" srcOrd="3" destOrd="0" parTransId="{B957C44E-AAD9-47C2-89E4-E5BBDEA57AEF}" sibTransId="{C84B72EF-4BC6-465A-BD63-637E3A260FB4}"/>
    <dgm:cxn modelId="{57E88DE1-865A-4335-B66F-19C429F41022}" type="presOf" srcId="{8CC6E8CA-101C-4FE7-8289-3AA28B569CA5}" destId="{4BC0D9EB-F816-451E-8FA6-454481DD626F}" srcOrd="0" destOrd="0" presId="urn:microsoft.com/office/officeart/2005/8/layout/chevron2"/>
    <dgm:cxn modelId="{F94EC02F-AAA3-48F9-B199-907A7B655537}" srcId="{A0273C06-B6B1-4FBE-A9ED-A557314BFA2F}" destId="{99352796-7EC5-40E6-9905-A589C88F77FC}" srcOrd="2" destOrd="0" parTransId="{E98789EC-1E67-41A4-B00A-62BD6BADB07D}" sibTransId="{A7489000-F3CA-40D7-95AC-049F5A330886}"/>
    <dgm:cxn modelId="{53C335FF-2D49-49EE-A804-368D661F5202}" type="presOf" srcId="{14CB777D-B2EE-4BAA-86AA-B65BB866EEBC}" destId="{3E27DB3C-21DB-4D2F-90D8-A48A199F4661}" srcOrd="0" destOrd="0" presId="urn:microsoft.com/office/officeart/2005/8/layout/chevron2"/>
    <dgm:cxn modelId="{DF7B0112-C750-476F-A7AF-EF483521927C}" srcId="{CAD8C2A7-3FD5-4F52-B35A-776D87B2188B}" destId="{8CC6E8CA-101C-4FE7-8289-3AA28B569CA5}" srcOrd="0" destOrd="0" parTransId="{CD64BBBF-26C9-481A-B51F-5F39B9F2B7F6}" sibTransId="{856CC714-7143-4BEC-B18F-BC0AFC646046}"/>
    <dgm:cxn modelId="{2569A3B0-D566-42BA-A2A5-8E26D2CDF61B}" type="presOf" srcId="{C73E2BB7-3880-41A1-979E-CE7CEF3093E4}" destId="{6D9FF5F1-5D80-4344-B877-B36995A70BFD}" srcOrd="0" destOrd="0" presId="urn:microsoft.com/office/officeart/2005/8/layout/chevron2"/>
    <dgm:cxn modelId="{203AE9FA-E979-4998-BF40-F3922800759C}" type="presOf" srcId="{A0273C06-B6B1-4FBE-A9ED-A557314BFA2F}" destId="{E2FC790A-89CF-4711-A29E-15C90B3E0C3E}" srcOrd="0" destOrd="0" presId="urn:microsoft.com/office/officeart/2005/8/layout/chevron2"/>
    <dgm:cxn modelId="{AEFFE64C-3327-45D8-B520-9AABCD364804}" srcId="{14CB777D-B2EE-4BAA-86AA-B65BB866EEBC}" destId="{C73E2BB7-3880-41A1-979E-CE7CEF3093E4}" srcOrd="0" destOrd="0" parTransId="{825134AA-B718-4806-A081-964A9F4EFBD6}" sibTransId="{A823F9A6-C8B5-430A-8488-F5751877DA2E}"/>
    <dgm:cxn modelId="{1C46D909-F637-4252-9614-3C0A26D7D043}" type="presOf" srcId="{99352796-7EC5-40E6-9905-A589C88F77FC}" destId="{18541F57-4BD7-44CC-8902-D85A5076FC08}" srcOrd="0" destOrd="0" presId="urn:microsoft.com/office/officeart/2005/8/layout/chevron2"/>
    <dgm:cxn modelId="{066654AB-EB46-45C3-AC18-397BC6D4CD1A}" srcId="{A0273C06-B6B1-4FBE-A9ED-A557314BFA2F}" destId="{14CB777D-B2EE-4BAA-86AA-B65BB866EEBC}" srcOrd="1" destOrd="0" parTransId="{CE407F21-7D06-45E7-95B9-E1BC3EB4AB9D}" sibTransId="{0200520E-7163-4CA5-AE04-F7C2B14E1E8A}"/>
    <dgm:cxn modelId="{52D10210-BDD9-4D32-916D-A44E4C62764D}" type="presOf" srcId="{6DF5129C-C2CF-4AC1-A11A-B72A2B0F705B}" destId="{F0ABBC5F-CA6D-47DD-9A76-711BE3FC76CE}" srcOrd="0" destOrd="0" presId="urn:microsoft.com/office/officeart/2005/8/layout/chevron2"/>
    <dgm:cxn modelId="{E8C13814-A3A6-4A4F-99F0-2F996A092EEA}" srcId="{A0273C06-B6B1-4FBE-A9ED-A557314BFA2F}" destId="{B272B024-690A-43E6-8E10-29440D802D2C}" srcOrd="0" destOrd="0" parTransId="{0A45CE1F-31D5-485F-9716-4EF4837D3D01}" sibTransId="{43F0CBC1-D76F-4618-ACE0-C1336D45F2A4}"/>
    <dgm:cxn modelId="{ADC43F18-64E7-4210-9076-731DF9C33E58}" type="presOf" srcId="{B272B024-690A-43E6-8E10-29440D802D2C}" destId="{432BD55A-0D1B-4BE4-A363-19C2C7DA16E0}" srcOrd="0" destOrd="0" presId="urn:microsoft.com/office/officeart/2005/8/layout/chevron2"/>
    <dgm:cxn modelId="{6596019E-1232-40F0-8909-087AE4705609}" type="presOf" srcId="{CAD8C2A7-3FD5-4F52-B35A-776D87B2188B}" destId="{532AA009-2535-48C7-B229-3C7A0EE7F604}" srcOrd="0" destOrd="0" presId="urn:microsoft.com/office/officeart/2005/8/layout/chevron2"/>
    <dgm:cxn modelId="{FFC1EE17-C583-4290-AD17-8DB9C988ABCB}" type="presOf" srcId="{37A31F45-3419-449C-BF70-C815C445A6EE}" destId="{7A797862-8072-47E7-ACD0-7A9BE2E1C472}" srcOrd="0" destOrd="0" presId="urn:microsoft.com/office/officeart/2005/8/layout/chevron2"/>
    <dgm:cxn modelId="{FE1A5055-EC08-48A4-8349-BCAE5E538192}" type="presParOf" srcId="{E2FC790A-89CF-4711-A29E-15C90B3E0C3E}" destId="{B2FFEB08-A95C-4DEA-BB3A-9DDD286151FC}" srcOrd="0" destOrd="0" presId="urn:microsoft.com/office/officeart/2005/8/layout/chevron2"/>
    <dgm:cxn modelId="{16C185A0-9BA2-45FA-AC55-EE3AEEDD4C94}" type="presParOf" srcId="{B2FFEB08-A95C-4DEA-BB3A-9DDD286151FC}" destId="{432BD55A-0D1B-4BE4-A363-19C2C7DA16E0}" srcOrd="0" destOrd="0" presId="urn:microsoft.com/office/officeart/2005/8/layout/chevron2"/>
    <dgm:cxn modelId="{B5D0F237-137F-4BCF-9404-E88AD84FA5FA}" type="presParOf" srcId="{B2FFEB08-A95C-4DEA-BB3A-9DDD286151FC}" destId="{F0ABBC5F-CA6D-47DD-9A76-711BE3FC76CE}" srcOrd="1" destOrd="0" presId="urn:microsoft.com/office/officeart/2005/8/layout/chevron2"/>
    <dgm:cxn modelId="{B2F2B1AD-E462-406E-98DE-F4A7733E33D3}" type="presParOf" srcId="{E2FC790A-89CF-4711-A29E-15C90B3E0C3E}" destId="{3DC31C8D-0F81-498B-A09B-2B5CB1849F0E}" srcOrd="1" destOrd="0" presId="urn:microsoft.com/office/officeart/2005/8/layout/chevron2"/>
    <dgm:cxn modelId="{D7F53CC2-741A-4873-96F5-CB90D2CEA402}" type="presParOf" srcId="{E2FC790A-89CF-4711-A29E-15C90B3E0C3E}" destId="{FEB0F728-FBDD-471C-A3CF-60B22AF26ED1}" srcOrd="2" destOrd="0" presId="urn:microsoft.com/office/officeart/2005/8/layout/chevron2"/>
    <dgm:cxn modelId="{4ACD8070-E515-4D83-82E8-38CFA766ABA8}" type="presParOf" srcId="{FEB0F728-FBDD-471C-A3CF-60B22AF26ED1}" destId="{3E27DB3C-21DB-4D2F-90D8-A48A199F4661}" srcOrd="0" destOrd="0" presId="urn:microsoft.com/office/officeart/2005/8/layout/chevron2"/>
    <dgm:cxn modelId="{F78E9A33-F789-4123-9859-664AD031D409}" type="presParOf" srcId="{FEB0F728-FBDD-471C-A3CF-60B22AF26ED1}" destId="{6D9FF5F1-5D80-4344-B877-B36995A70BFD}" srcOrd="1" destOrd="0" presId="urn:microsoft.com/office/officeart/2005/8/layout/chevron2"/>
    <dgm:cxn modelId="{5F4CF06C-5EC5-4A87-9178-89D5DD1F43BC}" type="presParOf" srcId="{E2FC790A-89CF-4711-A29E-15C90B3E0C3E}" destId="{0E687FBA-3146-4F25-9D1F-6F2243BC40FA}" srcOrd="3" destOrd="0" presId="urn:microsoft.com/office/officeart/2005/8/layout/chevron2"/>
    <dgm:cxn modelId="{3347F3BC-6346-4CD9-A44D-22F238BFDDDE}" type="presParOf" srcId="{E2FC790A-89CF-4711-A29E-15C90B3E0C3E}" destId="{90F7E37C-E9E1-4D98-A0D3-7BA5D6C94E01}" srcOrd="4" destOrd="0" presId="urn:microsoft.com/office/officeart/2005/8/layout/chevron2"/>
    <dgm:cxn modelId="{2063FB5B-2E34-45D2-9903-BE2F780E6B3C}" type="presParOf" srcId="{90F7E37C-E9E1-4D98-A0D3-7BA5D6C94E01}" destId="{18541F57-4BD7-44CC-8902-D85A5076FC08}" srcOrd="0" destOrd="0" presId="urn:microsoft.com/office/officeart/2005/8/layout/chevron2"/>
    <dgm:cxn modelId="{0D1E2C42-AA23-4151-BF56-CA7684E19AD1}" type="presParOf" srcId="{90F7E37C-E9E1-4D98-A0D3-7BA5D6C94E01}" destId="{7A797862-8072-47E7-ACD0-7A9BE2E1C472}" srcOrd="1" destOrd="0" presId="urn:microsoft.com/office/officeart/2005/8/layout/chevron2"/>
    <dgm:cxn modelId="{6A582031-4F8F-40EA-8FF4-83AE580942EE}" type="presParOf" srcId="{E2FC790A-89CF-4711-A29E-15C90B3E0C3E}" destId="{61E204BA-1BDD-43E9-BB08-CB1D291F719F}" srcOrd="5" destOrd="0" presId="urn:microsoft.com/office/officeart/2005/8/layout/chevron2"/>
    <dgm:cxn modelId="{E300708A-52B3-498C-B3C3-DC47D298160D}" type="presParOf" srcId="{E2FC790A-89CF-4711-A29E-15C90B3E0C3E}" destId="{2BC6433A-D0C7-41FF-BAE1-4E183AF7E56E}" srcOrd="6" destOrd="0" presId="urn:microsoft.com/office/officeart/2005/8/layout/chevron2"/>
    <dgm:cxn modelId="{2ECD46FD-2658-4868-97CF-394E688629EE}" type="presParOf" srcId="{2BC6433A-D0C7-41FF-BAE1-4E183AF7E56E}" destId="{532AA009-2535-48C7-B229-3C7A0EE7F604}" srcOrd="0" destOrd="0" presId="urn:microsoft.com/office/officeart/2005/8/layout/chevron2"/>
    <dgm:cxn modelId="{3C29F510-A246-4763-BF90-98AB35486EE4}" type="presParOf" srcId="{2BC6433A-D0C7-41FF-BAE1-4E183AF7E56E}" destId="{4BC0D9EB-F816-451E-8FA6-454481DD626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A2D1D-D673-4C7E-A83D-B6A26572B554}">
      <dsp:nvSpPr>
        <dsp:cNvPr id="0" name=""/>
        <dsp:cNvSpPr/>
      </dsp:nvSpPr>
      <dsp:spPr>
        <a:xfrm>
          <a:off x="7118478" y="-1065638"/>
          <a:ext cx="8295455" cy="8295455"/>
        </a:xfrm>
        <a:prstGeom prst="blockArc">
          <a:avLst>
            <a:gd name="adj1" fmla="val 8100000"/>
            <a:gd name="adj2" fmla="val 13500000"/>
            <a:gd name="adj3" fmla="val 260"/>
          </a:avLst>
        </a:prstGeom>
        <a:noFill/>
        <a:ln w="15875" cap="rnd"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3314132-45E1-4037-886A-B25229B036C9}">
      <dsp:nvSpPr>
        <dsp:cNvPr id="0" name=""/>
        <dsp:cNvSpPr/>
      </dsp:nvSpPr>
      <dsp:spPr>
        <a:xfrm>
          <a:off x="0" y="473902"/>
          <a:ext cx="7661877" cy="948297"/>
        </a:xfrm>
        <a:prstGeom prst="rect">
          <a:avLst/>
        </a:prstGeom>
        <a:gradFill rotWithShape="0">
          <a:gsLst>
            <a:gs pos="0">
              <a:schemeClr val="accent1">
                <a:alpha val="90000"/>
                <a:hueOff val="0"/>
                <a:satOff val="0"/>
                <a:lumOff val="0"/>
                <a:alphaOff val="0"/>
                <a:tint val="96000"/>
                <a:lumMod val="104000"/>
              </a:schemeClr>
            </a:gs>
            <a:gs pos="100000">
              <a:schemeClr val="accent1">
                <a:alpha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52711" bIns="71120" numCol="1" spcCol="1270" anchor="ctr" anchorCtr="0">
          <a:noAutofit/>
        </a:bodyPr>
        <a:lstStyle/>
        <a:p>
          <a:pPr lvl="0" algn="ctr" defTabSz="1244600">
            <a:lnSpc>
              <a:spcPct val="90000"/>
            </a:lnSpc>
            <a:spcBef>
              <a:spcPct val="0"/>
            </a:spcBef>
            <a:spcAft>
              <a:spcPct val="35000"/>
            </a:spcAft>
          </a:pPr>
          <a:r>
            <a:rPr lang="ar-DZ" sz="2800" b="1" kern="1200" dirty="0">
              <a:latin typeface="Simplified Arabic" panose="02020603050405020304" pitchFamily="18" charset="-78"/>
              <a:cs typeface="Simplified Arabic" panose="02020603050405020304" pitchFamily="18" charset="-78"/>
            </a:rPr>
            <a:t>الأساس في البحث العلمي</a:t>
          </a:r>
          <a:endParaRPr lang="fr-FR" sz="2800" kern="1200" dirty="0">
            <a:latin typeface="Simplified Arabic" panose="02020603050405020304" pitchFamily="18" charset="-78"/>
            <a:cs typeface="Simplified Arabic" panose="02020603050405020304" pitchFamily="18" charset="-78"/>
          </a:endParaRPr>
        </a:p>
      </dsp:txBody>
      <dsp:txXfrm>
        <a:off x="0" y="473902"/>
        <a:ext cx="7661877" cy="948297"/>
      </dsp:txXfrm>
    </dsp:sp>
    <dsp:sp modelId="{51485953-E434-4535-8A82-65C01B10D794}">
      <dsp:nvSpPr>
        <dsp:cNvPr id="0" name=""/>
        <dsp:cNvSpPr/>
      </dsp:nvSpPr>
      <dsp:spPr>
        <a:xfrm>
          <a:off x="7157548" y="355364"/>
          <a:ext cx="1185371" cy="1185371"/>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rnd" cmpd="sng" algn="ctr">
          <a:solidFill>
            <a:schemeClr val="accent1">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582D319-2AED-4387-83F8-8A19B00301EA}">
      <dsp:nvSpPr>
        <dsp:cNvPr id="0" name=""/>
        <dsp:cNvSpPr/>
      </dsp:nvSpPr>
      <dsp:spPr>
        <a:xfrm>
          <a:off x="88356" y="1896594"/>
          <a:ext cx="7118196" cy="948297"/>
        </a:xfrm>
        <a:prstGeom prst="rect">
          <a:avLst/>
        </a:prstGeom>
        <a:gradFill rotWithShape="0">
          <a:gsLst>
            <a:gs pos="0">
              <a:schemeClr val="accent1">
                <a:alpha val="90000"/>
                <a:hueOff val="0"/>
                <a:satOff val="0"/>
                <a:lumOff val="0"/>
                <a:alphaOff val="-13333"/>
                <a:tint val="96000"/>
                <a:lumMod val="104000"/>
              </a:schemeClr>
            </a:gs>
            <a:gs pos="100000">
              <a:schemeClr val="accent1">
                <a:alpha val="90000"/>
                <a:hueOff val="0"/>
                <a:satOff val="0"/>
                <a:lumOff val="0"/>
                <a:alphaOff val="-13333"/>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52711" bIns="71120" numCol="1" spcCol="1270" anchor="ctr" anchorCtr="0">
          <a:noAutofit/>
        </a:bodyPr>
        <a:lstStyle/>
        <a:p>
          <a:pPr lvl="0" algn="ctr" defTabSz="1244600">
            <a:lnSpc>
              <a:spcPct val="90000"/>
            </a:lnSpc>
            <a:spcBef>
              <a:spcPct val="0"/>
            </a:spcBef>
            <a:spcAft>
              <a:spcPct val="35000"/>
            </a:spcAft>
          </a:pPr>
          <a:r>
            <a:rPr lang="ar-DZ" sz="2800" b="1" kern="1200">
              <a:latin typeface="Simplified Arabic" panose="02020603050405020304" pitchFamily="18" charset="-78"/>
              <a:cs typeface="Simplified Arabic" panose="02020603050405020304" pitchFamily="18" charset="-78"/>
            </a:rPr>
            <a:t>ركيزة أساسية لاتخاذ القرارات</a:t>
          </a:r>
          <a:endParaRPr lang="fr-FR" sz="2800" kern="1200" dirty="0">
            <a:latin typeface="Simplified Arabic" panose="02020603050405020304" pitchFamily="18" charset="-78"/>
            <a:cs typeface="Simplified Arabic" panose="02020603050405020304" pitchFamily="18" charset="-78"/>
          </a:endParaRPr>
        </a:p>
      </dsp:txBody>
      <dsp:txXfrm>
        <a:off x="88356" y="1896594"/>
        <a:ext cx="7118196" cy="948297"/>
      </dsp:txXfrm>
    </dsp:sp>
    <dsp:sp modelId="{8B935A0A-0147-4EE1-AA3D-00418C8E5119}">
      <dsp:nvSpPr>
        <dsp:cNvPr id="0" name=""/>
        <dsp:cNvSpPr/>
      </dsp:nvSpPr>
      <dsp:spPr>
        <a:xfrm>
          <a:off x="6613867" y="1778057"/>
          <a:ext cx="1185371" cy="1185371"/>
        </a:xfrm>
        <a:prstGeom prst="ellipse">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rnd" cmpd="sng" algn="ctr">
          <a:solidFill>
            <a:schemeClr val="accent1">
              <a:alpha val="90000"/>
              <a:hueOff val="0"/>
              <a:satOff val="0"/>
              <a:lumOff val="0"/>
              <a:alphaOff val="-13333"/>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364495F-2E1B-44F5-89B3-F82927E023AB}">
      <dsp:nvSpPr>
        <dsp:cNvPr id="0" name=""/>
        <dsp:cNvSpPr/>
      </dsp:nvSpPr>
      <dsp:spPr>
        <a:xfrm>
          <a:off x="88356" y="3319286"/>
          <a:ext cx="7118196" cy="948297"/>
        </a:xfrm>
        <a:prstGeom prst="rect">
          <a:avLst/>
        </a:prstGeom>
        <a:gradFill rotWithShape="0">
          <a:gsLst>
            <a:gs pos="0">
              <a:schemeClr val="accent1">
                <a:alpha val="90000"/>
                <a:hueOff val="0"/>
                <a:satOff val="0"/>
                <a:lumOff val="0"/>
                <a:alphaOff val="-26667"/>
                <a:tint val="96000"/>
                <a:lumMod val="104000"/>
              </a:schemeClr>
            </a:gs>
            <a:gs pos="100000">
              <a:schemeClr val="accent1">
                <a:alpha val="90000"/>
                <a:hueOff val="0"/>
                <a:satOff val="0"/>
                <a:lumOff val="0"/>
                <a:alphaOff val="-26667"/>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52711" bIns="71120" numCol="1" spcCol="1270" anchor="ctr" anchorCtr="0">
          <a:noAutofit/>
        </a:bodyPr>
        <a:lstStyle/>
        <a:p>
          <a:pPr lvl="0" algn="ctr" defTabSz="1244600">
            <a:lnSpc>
              <a:spcPct val="90000"/>
            </a:lnSpc>
            <a:spcBef>
              <a:spcPct val="0"/>
            </a:spcBef>
            <a:spcAft>
              <a:spcPct val="35000"/>
            </a:spcAft>
          </a:pPr>
          <a:r>
            <a:rPr lang="ar-DZ" sz="2800" b="1" kern="1200">
              <a:latin typeface="Simplified Arabic" panose="02020603050405020304" pitchFamily="18" charset="-78"/>
              <a:cs typeface="Simplified Arabic" panose="02020603050405020304" pitchFamily="18" charset="-78"/>
            </a:rPr>
            <a:t>تساهم في تطوير البحث العلمي و تطور العلوم</a:t>
          </a:r>
          <a:endParaRPr lang="fr-FR" sz="2800" kern="1200" dirty="0">
            <a:latin typeface="Simplified Arabic" panose="02020603050405020304" pitchFamily="18" charset="-78"/>
            <a:cs typeface="Simplified Arabic" panose="02020603050405020304" pitchFamily="18" charset="-78"/>
          </a:endParaRPr>
        </a:p>
      </dsp:txBody>
      <dsp:txXfrm>
        <a:off x="88356" y="3319286"/>
        <a:ext cx="7118196" cy="948297"/>
      </dsp:txXfrm>
    </dsp:sp>
    <dsp:sp modelId="{D2E28D4A-6458-4F44-BE9E-6B1C2E60E102}">
      <dsp:nvSpPr>
        <dsp:cNvPr id="0" name=""/>
        <dsp:cNvSpPr/>
      </dsp:nvSpPr>
      <dsp:spPr>
        <a:xfrm>
          <a:off x="6613867" y="3200749"/>
          <a:ext cx="1185371" cy="1185371"/>
        </a:xfrm>
        <a:prstGeom prst="ellipse">
          <a:avLst/>
        </a:prstGeom>
        <a:blipFill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9525" cap="rnd" cmpd="sng" algn="ctr">
          <a:solidFill>
            <a:schemeClr val="accent1">
              <a:alpha val="90000"/>
              <a:hueOff val="0"/>
              <a:satOff val="0"/>
              <a:lumOff val="0"/>
              <a:alphaOff val="-26667"/>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6FD81A5-BC5A-4882-B244-C42EC45D1032}">
      <dsp:nvSpPr>
        <dsp:cNvPr id="0" name=""/>
        <dsp:cNvSpPr/>
      </dsp:nvSpPr>
      <dsp:spPr>
        <a:xfrm>
          <a:off x="88356" y="4741978"/>
          <a:ext cx="7661877" cy="948297"/>
        </a:xfrm>
        <a:prstGeom prst="rect">
          <a:avLst/>
        </a:prstGeom>
        <a:gradFill rotWithShape="0">
          <a:gsLst>
            <a:gs pos="0">
              <a:schemeClr val="accent1">
                <a:alpha val="90000"/>
                <a:hueOff val="0"/>
                <a:satOff val="0"/>
                <a:lumOff val="0"/>
                <a:alphaOff val="-40000"/>
                <a:tint val="96000"/>
                <a:lumMod val="104000"/>
              </a:schemeClr>
            </a:gs>
            <a:gs pos="100000">
              <a:schemeClr val="accent1">
                <a:alpha val="90000"/>
                <a:hueOff val="0"/>
                <a:satOff val="0"/>
                <a:lumOff val="0"/>
                <a:alphaOff val="-4000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52711" bIns="71120" numCol="1" spcCol="1270" anchor="ctr" anchorCtr="0">
          <a:noAutofit/>
        </a:bodyPr>
        <a:lstStyle/>
        <a:p>
          <a:pPr lvl="0" algn="ctr" defTabSz="1244600">
            <a:lnSpc>
              <a:spcPct val="90000"/>
            </a:lnSpc>
            <a:spcBef>
              <a:spcPct val="0"/>
            </a:spcBef>
            <a:spcAft>
              <a:spcPct val="35000"/>
            </a:spcAft>
          </a:pPr>
          <a:r>
            <a:rPr lang="ar-DZ" sz="2800" b="1" kern="1200">
              <a:latin typeface="Simplified Arabic" panose="02020603050405020304" pitchFamily="18" charset="-78"/>
              <a:cs typeface="Simplified Arabic" panose="02020603050405020304" pitchFamily="18" charset="-78"/>
            </a:rPr>
            <a:t>وسيلة للإبداع والابتكار</a:t>
          </a:r>
          <a:endParaRPr lang="fr-FR" sz="2800" kern="1200" dirty="0">
            <a:latin typeface="Simplified Arabic" panose="02020603050405020304" pitchFamily="18" charset="-78"/>
            <a:cs typeface="Simplified Arabic" panose="02020603050405020304" pitchFamily="18" charset="-78"/>
          </a:endParaRPr>
        </a:p>
      </dsp:txBody>
      <dsp:txXfrm>
        <a:off x="88356" y="4741978"/>
        <a:ext cx="7661877" cy="948297"/>
      </dsp:txXfrm>
    </dsp:sp>
    <dsp:sp modelId="{A6237502-1C5C-457C-B47C-21F8D0F2BF84}">
      <dsp:nvSpPr>
        <dsp:cNvPr id="0" name=""/>
        <dsp:cNvSpPr/>
      </dsp:nvSpPr>
      <dsp:spPr>
        <a:xfrm>
          <a:off x="7157548" y="4623441"/>
          <a:ext cx="1185371" cy="1185371"/>
        </a:xfrm>
        <a:prstGeom prst="ellipse">
          <a:avLst/>
        </a:prstGeom>
        <a:blipFill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w="9525" cap="rnd" cmpd="sng" algn="ctr">
          <a:solidFill>
            <a:schemeClr val="accent1">
              <a:alpha val="90000"/>
              <a:hueOff val="0"/>
              <a:satOff val="0"/>
              <a:lumOff val="0"/>
              <a:alphaOff val="-4000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4E988-EA6B-4E20-8DD5-1CC48845EF3E}">
      <dsp:nvSpPr>
        <dsp:cNvPr id="0" name=""/>
        <dsp:cNvSpPr/>
      </dsp:nvSpPr>
      <dsp:spPr>
        <a:xfrm flipH="1">
          <a:off x="0" y="368007"/>
          <a:ext cx="8202863" cy="1216800"/>
        </a:xfrm>
        <a:prstGeom prst="roundRect">
          <a:avLst/>
        </a:prstGeom>
        <a:solidFill>
          <a:schemeClr val="accent1">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buFont typeface="Wingdings 3" charset="2"/>
            <a:buNone/>
          </a:pPr>
          <a:r>
            <a:rPr lang="ar-DZ" sz="2800" b="1" kern="1200" dirty="0">
              <a:latin typeface="Simplified Arabic" panose="02020603050405020304" pitchFamily="18" charset="-78"/>
              <a:cs typeface="Simplified Arabic" panose="02020603050405020304" pitchFamily="18" charset="-78"/>
            </a:rPr>
            <a:t>فرضيات إعداد القوائم المالية</a:t>
          </a:r>
          <a:endParaRPr lang="fr-FR" sz="2800" kern="1200" dirty="0">
            <a:latin typeface="Simplified Arabic" panose="02020603050405020304" pitchFamily="18" charset="-78"/>
            <a:cs typeface="Simplified Arabic" panose="02020603050405020304" pitchFamily="18" charset="-78"/>
          </a:endParaRPr>
        </a:p>
      </dsp:txBody>
      <dsp:txXfrm>
        <a:off x="59399" y="427406"/>
        <a:ext cx="8084065" cy="1098002"/>
      </dsp:txXfrm>
    </dsp:sp>
    <dsp:sp modelId="{DF273F0D-D33B-4CF5-8177-A4B9F2EE5131}">
      <dsp:nvSpPr>
        <dsp:cNvPr id="0" name=""/>
        <dsp:cNvSpPr/>
      </dsp:nvSpPr>
      <dsp:spPr>
        <a:xfrm>
          <a:off x="0" y="1632933"/>
          <a:ext cx="820286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441" tIns="40640" rIns="227584" bIns="40640" numCol="1" spcCol="1270" anchor="t" anchorCtr="0">
          <a:noAutofit/>
        </a:bodyPr>
        <a:lstStyle/>
        <a:p>
          <a:pPr marL="285750" lvl="1" indent="-285750" algn="ctr" defTabSz="1422400" rtl="1">
            <a:lnSpc>
              <a:spcPct val="90000"/>
            </a:lnSpc>
            <a:spcBef>
              <a:spcPct val="0"/>
            </a:spcBef>
            <a:spcAft>
              <a:spcPct val="20000"/>
            </a:spcAft>
            <a:buClrTx/>
            <a:buFontTx/>
            <a:buChar char="••"/>
          </a:pPr>
          <a:r>
            <a:rPr lang="ar-DZ" sz="3200" b="1" kern="1200" dirty="0">
              <a:solidFill>
                <a:prstClr val="black"/>
              </a:solidFill>
              <a:latin typeface="Simplified Arabic" panose="02020603050405020304" pitchFamily="18" charset="-78"/>
              <a:cs typeface="Simplified Arabic" panose="02020603050405020304" pitchFamily="18" charset="-78"/>
            </a:rPr>
            <a:t>فرضية الاستمرارية</a:t>
          </a:r>
          <a:endParaRPr lang="fr-FR" sz="3200" kern="1200" dirty="0">
            <a:latin typeface="Simplified Arabic" panose="02020603050405020304" pitchFamily="18" charset="-78"/>
            <a:cs typeface="Simplified Arabic" panose="02020603050405020304" pitchFamily="18" charset="-78"/>
          </a:endParaRPr>
        </a:p>
      </dsp:txBody>
      <dsp:txXfrm>
        <a:off x="0" y="1632933"/>
        <a:ext cx="8202863" cy="1076400"/>
      </dsp:txXfrm>
    </dsp:sp>
    <dsp:sp modelId="{4C83309B-87BA-499F-AA08-C8E40818586F}">
      <dsp:nvSpPr>
        <dsp:cNvPr id="0" name=""/>
        <dsp:cNvSpPr/>
      </dsp:nvSpPr>
      <dsp:spPr>
        <a:xfrm>
          <a:off x="0" y="2709333"/>
          <a:ext cx="8202863" cy="1216800"/>
        </a:xfrm>
        <a:prstGeom prst="roundRect">
          <a:avLst/>
        </a:prstGeom>
        <a:solidFill>
          <a:schemeClr val="accent1">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buNone/>
          </a:pPr>
          <a:r>
            <a:rPr lang="ar-DZ" sz="2800" b="1" kern="1200" dirty="0">
              <a:latin typeface="Simplified Arabic" panose="02020603050405020304" pitchFamily="18" charset="-78"/>
              <a:cs typeface="Simplified Arabic" panose="02020603050405020304" pitchFamily="18" charset="-78"/>
            </a:rPr>
            <a:t>الهدف من توفير المعلومات المالية</a:t>
          </a:r>
          <a:endParaRPr lang="fr-FR" sz="2800" kern="1200" dirty="0">
            <a:latin typeface="Simplified Arabic" panose="02020603050405020304" pitchFamily="18" charset="-78"/>
            <a:cs typeface="Simplified Arabic" panose="02020603050405020304" pitchFamily="18" charset="-78"/>
          </a:endParaRPr>
        </a:p>
      </dsp:txBody>
      <dsp:txXfrm>
        <a:off x="59399" y="2768732"/>
        <a:ext cx="8084065" cy="1098002"/>
      </dsp:txXfrm>
    </dsp:sp>
    <dsp:sp modelId="{64863F02-6A94-4D98-B04C-EC04C9403C1B}">
      <dsp:nvSpPr>
        <dsp:cNvPr id="0" name=""/>
        <dsp:cNvSpPr/>
      </dsp:nvSpPr>
      <dsp:spPr>
        <a:xfrm>
          <a:off x="0" y="3926133"/>
          <a:ext cx="820286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441" tIns="35560" rIns="199136" bIns="35560" numCol="1" spcCol="1270" anchor="t" anchorCtr="0">
          <a:noAutofit/>
        </a:bodyPr>
        <a:lstStyle/>
        <a:p>
          <a:pPr marL="285750" lvl="1" indent="-285750" algn="ctr" defTabSz="1244600" rtl="1">
            <a:lnSpc>
              <a:spcPct val="90000"/>
            </a:lnSpc>
            <a:spcBef>
              <a:spcPct val="0"/>
            </a:spcBef>
            <a:spcAft>
              <a:spcPct val="20000"/>
            </a:spcAft>
            <a:buClrTx/>
            <a:buFontTx/>
            <a:buChar char="••"/>
          </a:pPr>
          <a:r>
            <a:rPr lang="ar-DZ" sz="2800" b="1" kern="1200" dirty="0">
              <a:solidFill>
                <a:prstClr val="black"/>
              </a:solidFill>
              <a:latin typeface="Simplified Arabic" panose="02020603050405020304" pitchFamily="18" charset="-78"/>
              <a:cs typeface="Simplified Arabic" panose="02020603050405020304" pitchFamily="18" charset="-78"/>
            </a:rPr>
            <a:t>خدمة مختلف مستخدمي القوائم المالية</a:t>
          </a:r>
          <a:endParaRPr lang="fr-FR" sz="2800" kern="1200" dirty="0">
            <a:latin typeface="Simplified Arabic" panose="02020603050405020304" pitchFamily="18" charset="-78"/>
            <a:cs typeface="Simplified Arabic" panose="02020603050405020304" pitchFamily="18" charset="-78"/>
          </a:endParaRPr>
        </a:p>
      </dsp:txBody>
      <dsp:txXfrm>
        <a:off x="0" y="3926133"/>
        <a:ext cx="8202863"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AAC65-D57F-4A2F-A7EB-23EA7680CB99}">
      <dsp:nvSpPr>
        <dsp:cNvPr id="0" name=""/>
        <dsp:cNvSpPr/>
      </dsp:nvSpPr>
      <dsp:spPr>
        <a:xfrm>
          <a:off x="3170028" y="735639"/>
          <a:ext cx="5033795" cy="5033795"/>
        </a:xfrm>
        <a:prstGeom prst="blockArc">
          <a:avLst>
            <a:gd name="adj1" fmla="val 12600000"/>
            <a:gd name="adj2" fmla="val 16200000"/>
            <a:gd name="adj3" fmla="val 4526"/>
          </a:avLst>
        </a:prstGeom>
        <a:solidFill>
          <a:schemeClr val="accent1">
            <a:shade val="90000"/>
            <a:hueOff val="-490979"/>
            <a:satOff val="-53311"/>
            <a:lumOff val="344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6E6C4E-C63D-4F86-A32B-765EDFF78D8D}">
      <dsp:nvSpPr>
        <dsp:cNvPr id="0" name=""/>
        <dsp:cNvSpPr/>
      </dsp:nvSpPr>
      <dsp:spPr>
        <a:xfrm>
          <a:off x="3170028" y="735639"/>
          <a:ext cx="5033795" cy="5033795"/>
        </a:xfrm>
        <a:prstGeom prst="blockArc">
          <a:avLst>
            <a:gd name="adj1" fmla="val 9000000"/>
            <a:gd name="adj2" fmla="val 12600000"/>
            <a:gd name="adj3" fmla="val 4526"/>
          </a:avLst>
        </a:prstGeom>
        <a:solidFill>
          <a:schemeClr val="accent1">
            <a:shade val="90000"/>
            <a:hueOff val="-392783"/>
            <a:satOff val="-42649"/>
            <a:lumOff val="275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D7E9C0-D9EF-4FC9-94E1-930805C0AFD4}">
      <dsp:nvSpPr>
        <dsp:cNvPr id="0" name=""/>
        <dsp:cNvSpPr/>
      </dsp:nvSpPr>
      <dsp:spPr>
        <a:xfrm>
          <a:off x="3170028" y="735639"/>
          <a:ext cx="5033795" cy="5033795"/>
        </a:xfrm>
        <a:prstGeom prst="blockArc">
          <a:avLst>
            <a:gd name="adj1" fmla="val 5400000"/>
            <a:gd name="adj2" fmla="val 9000000"/>
            <a:gd name="adj3" fmla="val 4526"/>
          </a:avLst>
        </a:prstGeom>
        <a:solidFill>
          <a:schemeClr val="accent1">
            <a:shade val="90000"/>
            <a:hueOff val="-294587"/>
            <a:satOff val="-31987"/>
            <a:lumOff val="206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1BD88D-8293-4779-A508-0DA6E096FB4B}">
      <dsp:nvSpPr>
        <dsp:cNvPr id="0" name=""/>
        <dsp:cNvSpPr/>
      </dsp:nvSpPr>
      <dsp:spPr>
        <a:xfrm>
          <a:off x="3170028" y="735639"/>
          <a:ext cx="5033795" cy="5033795"/>
        </a:xfrm>
        <a:prstGeom prst="blockArc">
          <a:avLst>
            <a:gd name="adj1" fmla="val 1800000"/>
            <a:gd name="adj2" fmla="val 5400000"/>
            <a:gd name="adj3" fmla="val 4526"/>
          </a:avLst>
        </a:prstGeom>
        <a:solidFill>
          <a:schemeClr val="accent1">
            <a:shade val="90000"/>
            <a:hueOff val="-196392"/>
            <a:satOff val="-21324"/>
            <a:lumOff val="137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CDFD5F-1A9F-4188-880A-566BFCACF8A9}">
      <dsp:nvSpPr>
        <dsp:cNvPr id="0" name=""/>
        <dsp:cNvSpPr/>
      </dsp:nvSpPr>
      <dsp:spPr>
        <a:xfrm>
          <a:off x="3170028" y="735639"/>
          <a:ext cx="5033795" cy="5033795"/>
        </a:xfrm>
        <a:prstGeom prst="blockArc">
          <a:avLst>
            <a:gd name="adj1" fmla="val 19800000"/>
            <a:gd name="adj2" fmla="val 1800000"/>
            <a:gd name="adj3" fmla="val 4526"/>
          </a:avLst>
        </a:prstGeom>
        <a:solidFill>
          <a:schemeClr val="accent1">
            <a:shade val="90000"/>
            <a:hueOff val="-98196"/>
            <a:satOff val="-10662"/>
            <a:lumOff val="68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107CEC-7192-480B-849A-04E1D64A3933}">
      <dsp:nvSpPr>
        <dsp:cNvPr id="0" name=""/>
        <dsp:cNvSpPr/>
      </dsp:nvSpPr>
      <dsp:spPr>
        <a:xfrm>
          <a:off x="3170028" y="735639"/>
          <a:ext cx="5033795" cy="5033795"/>
        </a:xfrm>
        <a:prstGeom prst="blockArc">
          <a:avLst>
            <a:gd name="adj1" fmla="val 16200000"/>
            <a:gd name="adj2" fmla="val 19800000"/>
            <a:gd name="adj3" fmla="val 4526"/>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50DC80-AEA6-4D37-B45A-D67238D02A7D}">
      <dsp:nvSpPr>
        <dsp:cNvPr id="0" name=""/>
        <dsp:cNvSpPr/>
      </dsp:nvSpPr>
      <dsp:spPr>
        <a:xfrm>
          <a:off x="4556760" y="2122371"/>
          <a:ext cx="2260331" cy="2260331"/>
        </a:xfrm>
        <a:prstGeom prst="ellipse">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ar-DZ" sz="3600" b="1" kern="1200" dirty="0">
              <a:latin typeface="Simplified Arabic" panose="02020603050405020304" pitchFamily="18" charset="-78"/>
              <a:cs typeface="Simplified Arabic" panose="02020603050405020304" pitchFamily="18" charset="-78"/>
            </a:rPr>
            <a:t>مستخدمو المعلومات المالية</a:t>
          </a:r>
          <a:endParaRPr lang="fr-FR" sz="3600" kern="1200" dirty="0"/>
        </a:p>
      </dsp:txBody>
      <dsp:txXfrm>
        <a:off x="4887778" y="2453389"/>
        <a:ext cx="1598295" cy="1598295"/>
      </dsp:txXfrm>
    </dsp:sp>
    <dsp:sp modelId="{11FE04D4-92B2-4B17-933E-AE1FCB7EE9DB}">
      <dsp:nvSpPr>
        <dsp:cNvPr id="0" name=""/>
        <dsp:cNvSpPr/>
      </dsp:nvSpPr>
      <dsp:spPr>
        <a:xfrm>
          <a:off x="4895810" y="1483"/>
          <a:ext cx="1582231" cy="1582231"/>
        </a:xfrm>
        <a:prstGeom prst="ellipse">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buClrTx/>
            <a:buFontTx/>
            <a:buNone/>
          </a:pPr>
          <a:r>
            <a:rPr lang="ar-DZ" sz="2000" b="1" kern="1200">
              <a:solidFill>
                <a:schemeClr val="tx1"/>
              </a:solidFill>
              <a:latin typeface="Simplified Arabic" panose="02020603050405020304" pitchFamily="18" charset="-78"/>
              <a:cs typeface="Simplified Arabic" panose="02020603050405020304" pitchFamily="18" charset="-78"/>
            </a:rPr>
            <a:t>المستثمرون الحاليون والمحتملون</a:t>
          </a:r>
          <a:endParaRPr lang="fr-FR" sz="2000" kern="1200" dirty="0">
            <a:solidFill>
              <a:schemeClr val="tx1"/>
            </a:solidFill>
            <a:latin typeface="Simplified Arabic" panose="02020603050405020304" pitchFamily="18" charset="-78"/>
            <a:cs typeface="Simplified Arabic" panose="02020603050405020304" pitchFamily="18" charset="-78"/>
          </a:endParaRPr>
        </a:p>
      </dsp:txBody>
      <dsp:txXfrm>
        <a:off x="5127522" y="233195"/>
        <a:ext cx="1118807" cy="1118807"/>
      </dsp:txXfrm>
    </dsp:sp>
    <dsp:sp modelId="{17D8A39D-9456-498A-B217-8048F4D163CE}">
      <dsp:nvSpPr>
        <dsp:cNvPr id="0" name=""/>
        <dsp:cNvSpPr/>
      </dsp:nvSpPr>
      <dsp:spPr>
        <a:xfrm>
          <a:off x="7026178" y="1231452"/>
          <a:ext cx="1582231" cy="1582231"/>
        </a:xfrm>
        <a:prstGeom prst="ellipse">
          <a:avLst/>
        </a:prstGeom>
        <a:solidFill>
          <a:schemeClr val="accent1">
            <a:shade val="80000"/>
            <a:hueOff val="-98249"/>
            <a:satOff val="-10801"/>
            <a:lumOff val="72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buClrTx/>
            <a:buFontTx/>
            <a:buNone/>
          </a:pPr>
          <a:r>
            <a:rPr lang="ar-DZ" sz="2400" b="1" kern="1200">
              <a:solidFill>
                <a:schemeClr val="tx1"/>
              </a:solidFill>
              <a:latin typeface="Simplified Arabic" panose="02020603050405020304" pitchFamily="18" charset="-78"/>
              <a:cs typeface="Simplified Arabic" panose="02020603050405020304" pitchFamily="18" charset="-78"/>
            </a:rPr>
            <a:t>المقرضون</a:t>
          </a:r>
          <a:endParaRPr lang="fr-FR" sz="2400" kern="1200" dirty="0">
            <a:solidFill>
              <a:schemeClr val="tx1"/>
            </a:solidFill>
            <a:latin typeface="Simplified Arabic" panose="02020603050405020304" pitchFamily="18" charset="-78"/>
            <a:cs typeface="Simplified Arabic" panose="02020603050405020304" pitchFamily="18" charset="-78"/>
          </a:endParaRPr>
        </a:p>
      </dsp:txBody>
      <dsp:txXfrm>
        <a:off x="7257890" y="1463164"/>
        <a:ext cx="1118807" cy="1118807"/>
      </dsp:txXfrm>
    </dsp:sp>
    <dsp:sp modelId="{D627E0FD-D169-45AD-A531-92347638C2E8}">
      <dsp:nvSpPr>
        <dsp:cNvPr id="0" name=""/>
        <dsp:cNvSpPr/>
      </dsp:nvSpPr>
      <dsp:spPr>
        <a:xfrm>
          <a:off x="7026178" y="3691389"/>
          <a:ext cx="1582231" cy="1582231"/>
        </a:xfrm>
        <a:prstGeom prst="ellipse">
          <a:avLst/>
        </a:prstGeom>
        <a:solidFill>
          <a:schemeClr val="accent1">
            <a:shade val="80000"/>
            <a:hueOff val="-196498"/>
            <a:satOff val="-21602"/>
            <a:lumOff val="145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buClrTx/>
            <a:buFontTx/>
            <a:buNone/>
          </a:pPr>
          <a:r>
            <a:rPr lang="ar-DZ" sz="2400" b="1" kern="1200">
              <a:solidFill>
                <a:schemeClr val="tx1"/>
              </a:solidFill>
              <a:latin typeface="Simplified Arabic" panose="02020603050405020304" pitchFamily="18" charset="-78"/>
              <a:cs typeface="Simplified Arabic" panose="02020603050405020304" pitchFamily="18" charset="-78"/>
            </a:rPr>
            <a:t>الموظفون</a:t>
          </a:r>
          <a:endParaRPr lang="fr-FR" sz="2400" kern="1200" dirty="0">
            <a:solidFill>
              <a:schemeClr val="tx1"/>
            </a:solidFill>
            <a:latin typeface="Simplified Arabic" panose="02020603050405020304" pitchFamily="18" charset="-78"/>
            <a:cs typeface="Simplified Arabic" panose="02020603050405020304" pitchFamily="18" charset="-78"/>
          </a:endParaRPr>
        </a:p>
      </dsp:txBody>
      <dsp:txXfrm>
        <a:off x="7257890" y="3923101"/>
        <a:ext cx="1118807" cy="1118807"/>
      </dsp:txXfrm>
    </dsp:sp>
    <dsp:sp modelId="{626B4292-36CC-4952-96D3-281DD6A48451}">
      <dsp:nvSpPr>
        <dsp:cNvPr id="0" name=""/>
        <dsp:cNvSpPr/>
      </dsp:nvSpPr>
      <dsp:spPr>
        <a:xfrm>
          <a:off x="4895810" y="4921358"/>
          <a:ext cx="1582231" cy="1582231"/>
        </a:xfrm>
        <a:prstGeom prst="ellipse">
          <a:avLst/>
        </a:prstGeom>
        <a:solidFill>
          <a:schemeClr val="accent1">
            <a:shade val="80000"/>
            <a:hueOff val="-294747"/>
            <a:satOff val="-32402"/>
            <a:lumOff val="217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buClrTx/>
            <a:buFontTx/>
            <a:buNone/>
          </a:pPr>
          <a:r>
            <a:rPr lang="ar-DZ" sz="2400" b="1" kern="1200">
              <a:solidFill>
                <a:schemeClr val="tx1"/>
              </a:solidFill>
              <a:latin typeface="Simplified Arabic" panose="02020603050405020304" pitchFamily="18" charset="-78"/>
              <a:cs typeface="Simplified Arabic" panose="02020603050405020304" pitchFamily="18" charset="-78"/>
            </a:rPr>
            <a:t>العملاء</a:t>
          </a:r>
          <a:endParaRPr lang="fr-FR" sz="2400" kern="1200" dirty="0">
            <a:solidFill>
              <a:schemeClr val="tx1"/>
            </a:solidFill>
            <a:latin typeface="Simplified Arabic" panose="02020603050405020304" pitchFamily="18" charset="-78"/>
            <a:cs typeface="Simplified Arabic" panose="02020603050405020304" pitchFamily="18" charset="-78"/>
          </a:endParaRPr>
        </a:p>
      </dsp:txBody>
      <dsp:txXfrm>
        <a:off x="5127522" y="5153070"/>
        <a:ext cx="1118807" cy="1118807"/>
      </dsp:txXfrm>
    </dsp:sp>
    <dsp:sp modelId="{B70B668A-C62F-42B5-9FC4-1973AFBCE401}">
      <dsp:nvSpPr>
        <dsp:cNvPr id="0" name=""/>
        <dsp:cNvSpPr/>
      </dsp:nvSpPr>
      <dsp:spPr>
        <a:xfrm>
          <a:off x="2765442" y="3691389"/>
          <a:ext cx="1582231" cy="1582231"/>
        </a:xfrm>
        <a:prstGeom prst="ellipse">
          <a:avLst/>
        </a:prstGeom>
        <a:solidFill>
          <a:schemeClr val="accent1">
            <a:shade val="80000"/>
            <a:hueOff val="-392996"/>
            <a:satOff val="-43203"/>
            <a:lumOff val="290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buClrTx/>
            <a:buSzTx/>
            <a:buFontTx/>
            <a:buNone/>
          </a:pPr>
          <a:r>
            <a:rPr kumimoji="0" lang="ar-DZ" sz="2400" b="1" i="0" u="none" strike="noStrike" kern="1200" cap="none" spc="0" normalizeH="0" baseline="0" noProof="0" dirty="0">
              <a:ln/>
              <a:solidFill>
                <a:schemeClr val="tx1"/>
              </a:solidFill>
              <a:effectLst/>
              <a:uLnTx/>
              <a:uFillTx/>
              <a:latin typeface="Simplified Arabic" panose="02020603050405020304" pitchFamily="18" charset="-78"/>
              <a:ea typeface="+mn-ea"/>
              <a:cs typeface="Simplified Arabic" panose="02020603050405020304" pitchFamily="18" charset="-78"/>
            </a:rPr>
            <a:t>الجمهور</a:t>
          </a:r>
          <a:endParaRPr lang="fr-FR" sz="2400" kern="1200" dirty="0">
            <a:solidFill>
              <a:schemeClr val="tx1"/>
            </a:solidFill>
            <a:latin typeface="Simplified Arabic" panose="02020603050405020304" pitchFamily="18" charset="-78"/>
            <a:cs typeface="Simplified Arabic" panose="02020603050405020304" pitchFamily="18" charset="-78"/>
          </a:endParaRPr>
        </a:p>
      </dsp:txBody>
      <dsp:txXfrm>
        <a:off x="2997154" y="3923101"/>
        <a:ext cx="1118807" cy="1118807"/>
      </dsp:txXfrm>
    </dsp:sp>
    <dsp:sp modelId="{1DF8AF55-76DA-47D3-9BB4-BA3F2985DC3C}">
      <dsp:nvSpPr>
        <dsp:cNvPr id="0" name=""/>
        <dsp:cNvSpPr/>
      </dsp:nvSpPr>
      <dsp:spPr>
        <a:xfrm>
          <a:off x="2765442" y="1231452"/>
          <a:ext cx="1582231" cy="1582231"/>
        </a:xfrm>
        <a:prstGeom prst="ellipse">
          <a:avLst/>
        </a:prstGeom>
        <a:solidFill>
          <a:schemeClr val="accent1">
            <a:shade val="80000"/>
            <a:hueOff val="-491245"/>
            <a:satOff val="-54004"/>
            <a:lumOff val="362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buClrTx/>
            <a:buFontTx/>
            <a:buNone/>
          </a:pPr>
          <a:r>
            <a:rPr lang="ar-DZ" sz="1800" b="1" kern="1200">
              <a:solidFill>
                <a:schemeClr val="tx1"/>
              </a:solidFill>
              <a:latin typeface="Calibri"/>
            </a:rPr>
            <a:t>الهيئات </a:t>
          </a:r>
          <a:r>
            <a:rPr lang="ar-DZ" sz="2400" b="1" kern="1200">
              <a:solidFill>
                <a:schemeClr val="tx1"/>
              </a:solidFill>
              <a:latin typeface="Simplified Arabic" panose="02020603050405020304" pitchFamily="18" charset="-78"/>
              <a:cs typeface="Simplified Arabic" panose="02020603050405020304" pitchFamily="18" charset="-78"/>
            </a:rPr>
            <a:t>الحكومية</a:t>
          </a:r>
          <a:endParaRPr lang="fr-FR" sz="1800" b="1" kern="1200" dirty="0">
            <a:solidFill>
              <a:schemeClr val="tx1"/>
            </a:solidFill>
            <a:latin typeface="Simplified Arabic" panose="02020603050405020304" pitchFamily="18" charset="-78"/>
            <a:cs typeface="Simplified Arabic" panose="02020603050405020304" pitchFamily="18" charset="-78"/>
          </a:endParaRPr>
        </a:p>
      </dsp:txBody>
      <dsp:txXfrm>
        <a:off x="2997154" y="1463164"/>
        <a:ext cx="1118807" cy="1118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0D390-7ED5-4B5B-9EEA-29093FEA0E5C}">
      <dsp:nvSpPr>
        <dsp:cNvPr id="0" name=""/>
        <dsp:cNvSpPr/>
      </dsp:nvSpPr>
      <dsp:spPr>
        <a:xfrm>
          <a:off x="7242063" y="1056213"/>
          <a:ext cx="1620119" cy="2532570"/>
        </a:xfrm>
        <a:prstGeom prst="roundRect">
          <a:avLst>
            <a:gd name="adj" fmla="val 10000"/>
          </a:avLst>
        </a:prstGeom>
        <a:solidFill>
          <a:schemeClr val="accent2">
            <a:tint val="70000"/>
            <a:lumMod val="104000"/>
          </a:schemeClr>
        </a:solidFill>
        <a:ln w="9525" cap="rnd" cmpd="sng" algn="ctr">
          <a:solidFill>
            <a:schemeClr val="accent2">
              <a:shade val="90000"/>
            </a:schemeClr>
          </a:solidFill>
          <a:prstDash val="solid"/>
          <a:headEnd type="none" w="med" len="med"/>
          <a:tailEnd type="none" w="med" len="me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ar-DZ" sz="3600" b="1" kern="1200" dirty="0">
              <a:latin typeface="Simplified Arabic" panose="02020603050405020304" pitchFamily="18" charset="-78"/>
              <a:cs typeface="Simplified Arabic" panose="02020603050405020304" pitchFamily="18" charset="-78"/>
            </a:rPr>
            <a:t>خصائص المعلومات المالية</a:t>
          </a:r>
          <a:endParaRPr lang="fr-FR" sz="3600" kern="1200" dirty="0">
            <a:latin typeface="Simplified Arabic" panose="02020603050405020304" pitchFamily="18" charset="-78"/>
            <a:cs typeface="Simplified Arabic" panose="02020603050405020304" pitchFamily="18" charset="-78"/>
          </a:endParaRPr>
        </a:p>
      </dsp:txBody>
      <dsp:txXfrm>
        <a:off x="7289515" y="1103665"/>
        <a:ext cx="1525215" cy="2437666"/>
      </dsp:txXfrm>
    </dsp:sp>
    <dsp:sp modelId="{7FEF3835-DFFE-44EB-A777-587D8B94392C}">
      <dsp:nvSpPr>
        <dsp:cNvPr id="0" name=""/>
        <dsp:cNvSpPr/>
      </dsp:nvSpPr>
      <dsp:spPr>
        <a:xfrm rot="14750990">
          <a:off x="6126055" y="1586530"/>
          <a:ext cx="1583967" cy="26604"/>
        </a:xfrm>
        <a:custGeom>
          <a:avLst/>
          <a:gdLst/>
          <a:ahLst/>
          <a:cxnLst/>
          <a:rect l="0" t="0" r="0" b="0"/>
          <a:pathLst>
            <a:path>
              <a:moveTo>
                <a:pt x="0" y="13302"/>
              </a:moveTo>
              <a:lnTo>
                <a:pt x="1583967" y="133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6878440" y="1560233"/>
        <a:ext cx="79198" cy="79198"/>
      </dsp:txXfrm>
    </dsp:sp>
    <dsp:sp modelId="{CF62E462-931B-41A5-8FAA-628D9D99B1E3}">
      <dsp:nvSpPr>
        <dsp:cNvPr id="0" name=""/>
        <dsp:cNvSpPr/>
      </dsp:nvSpPr>
      <dsp:spPr>
        <a:xfrm>
          <a:off x="4973896" y="359214"/>
          <a:ext cx="1620119" cy="1035904"/>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DZ" sz="2800" b="1" kern="1200" dirty="0">
              <a:solidFill>
                <a:srgbClr val="C00000"/>
              </a:solidFill>
              <a:latin typeface="Simplified Arabic" panose="02020603050405020304" pitchFamily="18" charset="-78"/>
              <a:cs typeface="Simplified Arabic" panose="02020603050405020304" pitchFamily="18" charset="-78"/>
            </a:rPr>
            <a:t>الخصائص الأساسية</a:t>
          </a:r>
          <a:endParaRPr lang="fr-FR" sz="2800" kern="1200" dirty="0">
            <a:solidFill>
              <a:srgbClr val="C00000"/>
            </a:solidFill>
            <a:latin typeface="Simplified Arabic" panose="02020603050405020304" pitchFamily="18" charset="-78"/>
            <a:cs typeface="Simplified Arabic" panose="02020603050405020304" pitchFamily="18" charset="-78"/>
          </a:endParaRPr>
        </a:p>
      </dsp:txBody>
      <dsp:txXfrm>
        <a:off x="5004237" y="389555"/>
        <a:ext cx="1559437" cy="975222"/>
      </dsp:txXfrm>
    </dsp:sp>
    <dsp:sp modelId="{54187632-1335-41E4-8FA1-AA59DCB89143}">
      <dsp:nvSpPr>
        <dsp:cNvPr id="0" name=""/>
        <dsp:cNvSpPr/>
      </dsp:nvSpPr>
      <dsp:spPr>
        <a:xfrm rot="12942401">
          <a:off x="4250835" y="630971"/>
          <a:ext cx="798073" cy="26604"/>
        </a:xfrm>
        <a:custGeom>
          <a:avLst/>
          <a:gdLst/>
          <a:ahLst/>
          <a:cxnLst/>
          <a:rect l="0" t="0" r="0" b="0"/>
          <a:pathLst>
            <a:path>
              <a:moveTo>
                <a:pt x="0" y="13302"/>
              </a:moveTo>
              <a:lnTo>
                <a:pt x="798073" y="1330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629920" y="624322"/>
        <a:ext cx="39903" cy="39903"/>
      </dsp:txXfrm>
    </dsp:sp>
    <dsp:sp modelId="{86CD34AF-607C-4BD6-A1E4-AF4A118B4A82}">
      <dsp:nvSpPr>
        <dsp:cNvPr id="0" name=""/>
        <dsp:cNvSpPr/>
      </dsp:nvSpPr>
      <dsp:spPr>
        <a:xfrm>
          <a:off x="1041510" y="6352"/>
          <a:ext cx="3284338" cy="810059"/>
        </a:xfrm>
        <a:prstGeom prst="roundRect">
          <a:avLst>
            <a:gd name="adj" fmla="val 10000"/>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DZ" sz="2400" b="1" kern="1200" dirty="0">
              <a:solidFill>
                <a:schemeClr val="tx1"/>
              </a:solidFill>
              <a:latin typeface="Simplified Arabic" panose="02020603050405020304" pitchFamily="18" charset="-78"/>
              <a:cs typeface="Simplified Arabic" panose="02020603050405020304" pitchFamily="18" charset="-78"/>
            </a:rPr>
            <a:t>الملائمة</a:t>
          </a:r>
          <a:endParaRPr lang="fr-FR" sz="2400" kern="1200" dirty="0">
            <a:latin typeface="Simplified Arabic" panose="02020603050405020304" pitchFamily="18" charset="-78"/>
            <a:cs typeface="Simplified Arabic" panose="02020603050405020304" pitchFamily="18" charset="-78"/>
          </a:endParaRPr>
        </a:p>
      </dsp:txBody>
      <dsp:txXfrm>
        <a:off x="1065236" y="30078"/>
        <a:ext cx="3236886" cy="762607"/>
      </dsp:txXfrm>
    </dsp:sp>
    <dsp:sp modelId="{F1A4A006-FDF9-4191-B064-699263EB16D4}">
      <dsp:nvSpPr>
        <dsp:cNvPr id="0" name=""/>
        <dsp:cNvSpPr/>
      </dsp:nvSpPr>
      <dsp:spPr>
        <a:xfrm rot="8657599">
          <a:off x="4250835" y="1096755"/>
          <a:ext cx="798073" cy="26604"/>
        </a:xfrm>
        <a:custGeom>
          <a:avLst/>
          <a:gdLst/>
          <a:ahLst/>
          <a:cxnLst/>
          <a:rect l="0" t="0" r="0" b="0"/>
          <a:pathLst>
            <a:path>
              <a:moveTo>
                <a:pt x="0" y="13302"/>
              </a:moveTo>
              <a:lnTo>
                <a:pt x="798073" y="1330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629920" y="1090106"/>
        <a:ext cx="39903" cy="39903"/>
      </dsp:txXfrm>
    </dsp:sp>
    <dsp:sp modelId="{DDBCEBA5-6444-4285-9A6C-57B4D84FC28A}">
      <dsp:nvSpPr>
        <dsp:cNvPr id="0" name=""/>
        <dsp:cNvSpPr/>
      </dsp:nvSpPr>
      <dsp:spPr>
        <a:xfrm>
          <a:off x="1009059" y="937920"/>
          <a:ext cx="3316789" cy="810059"/>
        </a:xfrm>
        <a:prstGeom prst="roundRect">
          <a:avLst>
            <a:gd name="adj" fmla="val 10000"/>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DZ" sz="2400" b="1" kern="1200" dirty="0">
              <a:solidFill>
                <a:schemeClr val="tx1"/>
              </a:solidFill>
              <a:latin typeface="Simplified Arabic" panose="02020603050405020304" pitchFamily="18" charset="-78"/>
              <a:cs typeface="Simplified Arabic" panose="02020603050405020304" pitchFamily="18" charset="-78"/>
            </a:rPr>
            <a:t>التمثيل</a:t>
          </a:r>
          <a:r>
            <a:rPr lang="ar-DZ" sz="2400" b="1" kern="1200" dirty="0">
              <a:latin typeface="Simplified Arabic" panose="02020603050405020304" pitchFamily="18" charset="-78"/>
              <a:cs typeface="Simplified Arabic" panose="02020603050405020304" pitchFamily="18" charset="-78"/>
            </a:rPr>
            <a:t> </a:t>
          </a:r>
          <a:r>
            <a:rPr lang="ar-DZ" sz="2400" b="1" kern="1200" dirty="0">
              <a:solidFill>
                <a:schemeClr val="tx1"/>
              </a:solidFill>
              <a:latin typeface="Simplified Arabic" panose="02020603050405020304" pitchFamily="18" charset="-78"/>
              <a:cs typeface="Simplified Arabic" panose="02020603050405020304" pitchFamily="18" charset="-78"/>
            </a:rPr>
            <a:t>الصادق</a:t>
          </a:r>
          <a:endParaRPr lang="fr-FR" sz="2400" kern="1200" dirty="0">
            <a:latin typeface="Simplified Arabic" panose="02020603050405020304" pitchFamily="18" charset="-78"/>
            <a:cs typeface="Simplified Arabic" panose="02020603050405020304" pitchFamily="18" charset="-78"/>
          </a:endParaRPr>
        </a:p>
      </dsp:txBody>
      <dsp:txXfrm>
        <a:off x="1032785" y="961646"/>
        <a:ext cx="3269337" cy="762607"/>
      </dsp:txXfrm>
    </dsp:sp>
    <dsp:sp modelId="{3A543970-0A32-4F83-BFD2-A83F2EBA7662}">
      <dsp:nvSpPr>
        <dsp:cNvPr id="0" name=""/>
        <dsp:cNvSpPr/>
      </dsp:nvSpPr>
      <dsp:spPr>
        <a:xfrm rot="6939182">
          <a:off x="6169578" y="2983883"/>
          <a:ext cx="1496921" cy="26604"/>
        </a:xfrm>
        <a:custGeom>
          <a:avLst/>
          <a:gdLst/>
          <a:ahLst/>
          <a:cxnLst/>
          <a:rect l="0" t="0" r="0" b="0"/>
          <a:pathLst>
            <a:path>
              <a:moveTo>
                <a:pt x="0" y="13302"/>
              </a:moveTo>
              <a:lnTo>
                <a:pt x="1496921" y="133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6880616" y="2959762"/>
        <a:ext cx="74846" cy="74846"/>
      </dsp:txXfrm>
    </dsp:sp>
    <dsp:sp modelId="{5051F7C2-5814-4ACE-8E2B-45785ACF8605}">
      <dsp:nvSpPr>
        <dsp:cNvPr id="0" name=""/>
        <dsp:cNvSpPr/>
      </dsp:nvSpPr>
      <dsp:spPr>
        <a:xfrm>
          <a:off x="4973896" y="3057960"/>
          <a:ext cx="1620119" cy="1227823"/>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DZ" sz="2800" b="1" kern="1200" dirty="0">
              <a:solidFill>
                <a:srgbClr val="C00000"/>
              </a:solidFill>
              <a:latin typeface="Simplified Arabic" panose="02020603050405020304" pitchFamily="18" charset="-78"/>
              <a:cs typeface="Simplified Arabic" panose="02020603050405020304" pitchFamily="18" charset="-78"/>
            </a:rPr>
            <a:t>الخصائص الثانوية</a:t>
          </a:r>
          <a:endParaRPr lang="fr-FR" sz="2800" kern="1200" dirty="0">
            <a:solidFill>
              <a:srgbClr val="C00000"/>
            </a:solidFill>
            <a:latin typeface="Simplified Arabic" panose="02020603050405020304" pitchFamily="18" charset="-78"/>
            <a:cs typeface="Simplified Arabic" panose="02020603050405020304" pitchFamily="18" charset="-78"/>
          </a:endParaRPr>
        </a:p>
      </dsp:txBody>
      <dsp:txXfrm>
        <a:off x="5009858" y="3093922"/>
        <a:ext cx="1548195" cy="1155899"/>
      </dsp:txXfrm>
    </dsp:sp>
    <dsp:sp modelId="{D5ADEE30-B279-4E00-93FF-56F034AC07D3}">
      <dsp:nvSpPr>
        <dsp:cNvPr id="0" name=""/>
        <dsp:cNvSpPr/>
      </dsp:nvSpPr>
      <dsp:spPr>
        <a:xfrm rot="14707178">
          <a:off x="3879716" y="2959893"/>
          <a:ext cx="1540312" cy="26604"/>
        </a:xfrm>
        <a:custGeom>
          <a:avLst/>
          <a:gdLst/>
          <a:ahLst/>
          <a:cxnLst/>
          <a:rect l="0" t="0" r="0" b="0"/>
          <a:pathLst>
            <a:path>
              <a:moveTo>
                <a:pt x="0" y="13302"/>
              </a:moveTo>
              <a:lnTo>
                <a:pt x="1540312" y="1330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611364" y="2934687"/>
        <a:ext cx="77015" cy="77015"/>
      </dsp:txXfrm>
    </dsp:sp>
    <dsp:sp modelId="{8D0F909E-69B6-433E-BE2E-F3255F5D0F59}">
      <dsp:nvSpPr>
        <dsp:cNvPr id="0" name=""/>
        <dsp:cNvSpPr/>
      </dsp:nvSpPr>
      <dsp:spPr>
        <a:xfrm>
          <a:off x="1101470" y="1869489"/>
          <a:ext cx="3224377" cy="810059"/>
        </a:xfrm>
        <a:prstGeom prst="roundRect">
          <a:avLst>
            <a:gd name="adj" fmla="val 10000"/>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ar-DZ" sz="2900" b="1" kern="1200" dirty="0">
              <a:solidFill>
                <a:schemeClr val="tx1"/>
              </a:solidFill>
              <a:latin typeface="Simplified Arabic" panose="02020603050405020304" pitchFamily="18" charset="-78"/>
              <a:cs typeface="Simplified Arabic" panose="02020603050405020304" pitchFamily="18" charset="-78"/>
            </a:rPr>
            <a:t>القابلية للمقارنة</a:t>
          </a:r>
          <a:endParaRPr lang="ar-DZ" sz="2900" kern="1200" dirty="0">
            <a:latin typeface="Simplified Arabic" panose="02020603050405020304" pitchFamily="18" charset="-78"/>
            <a:cs typeface="Simplified Arabic" panose="02020603050405020304" pitchFamily="18" charset="-78"/>
          </a:endParaRPr>
        </a:p>
      </dsp:txBody>
      <dsp:txXfrm>
        <a:off x="1125196" y="1893215"/>
        <a:ext cx="3176925" cy="762607"/>
      </dsp:txXfrm>
    </dsp:sp>
    <dsp:sp modelId="{39968299-BC44-4554-8F41-D89A7518278F}">
      <dsp:nvSpPr>
        <dsp:cNvPr id="0" name=""/>
        <dsp:cNvSpPr/>
      </dsp:nvSpPr>
      <dsp:spPr>
        <a:xfrm rot="12942401">
          <a:off x="4250835" y="3425677"/>
          <a:ext cx="798073" cy="26604"/>
        </a:xfrm>
        <a:custGeom>
          <a:avLst/>
          <a:gdLst/>
          <a:ahLst/>
          <a:cxnLst/>
          <a:rect l="0" t="0" r="0" b="0"/>
          <a:pathLst>
            <a:path>
              <a:moveTo>
                <a:pt x="0" y="13302"/>
              </a:moveTo>
              <a:lnTo>
                <a:pt x="798073" y="1330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629920" y="3419028"/>
        <a:ext cx="39903" cy="39903"/>
      </dsp:txXfrm>
    </dsp:sp>
    <dsp:sp modelId="{84BDE4FA-552B-4505-B964-1DA427558538}">
      <dsp:nvSpPr>
        <dsp:cNvPr id="0" name=""/>
        <dsp:cNvSpPr/>
      </dsp:nvSpPr>
      <dsp:spPr>
        <a:xfrm>
          <a:off x="1035110" y="2801057"/>
          <a:ext cx="3290737" cy="810059"/>
        </a:xfrm>
        <a:prstGeom prst="roundRect">
          <a:avLst>
            <a:gd name="adj" fmla="val 10000"/>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ar-DZ" sz="2900" b="1" kern="1200" dirty="0">
              <a:solidFill>
                <a:schemeClr val="tx1"/>
              </a:solidFill>
              <a:latin typeface="Simplified Arabic" panose="02020603050405020304" pitchFamily="18" charset="-78"/>
              <a:cs typeface="Simplified Arabic" panose="02020603050405020304" pitchFamily="18" charset="-78"/>
            </a:rPr>
            <a:t>القابلية للتحقق</a:t>
          </a:r>
          <a:endParaRPr lang="ar-DZ" sz="2900" kern="1200" dirty="0">
            <a:latin typeface="Simplified Arabic" panose="02020603050405020304" pitchFamily="18" charset="-78"/>
            <a:cs typeface="Simplified Arabic" panose="02020603050405020304" pitchFamily="18" charset="-78"/>
          </a:endParaRPr>
        </a:p>
      </dsp:txBody>
      <dsp:txXfrm>
        <a:off x="1058836" y="2824783"/>
        <a:ext cx="3243285" cy="762607"/>
      </dsp:txXfrm>
    </dsp:sp>
    <dsp:sp modelId="{3BAFB7EC-0286-4544-A852-32C39DB389AB}">
      <dsp:nvSpPr>
        <dsp:cNvPr id="0" name=""/>
        <dsp:cNvSpPr/>
      </dsp:nvSpPr>
      <dsp:spPr>
        <a:xfrm rot="8657599">
          <a:off x="4250835" y="3891461"/>
          <a:ext cx="798073" cy="26604"/>
        </a:xfrm>
        <a:custGeom>
          <a:avLst/>
          <a:gdLst/>
          <a:ahLst/>
          <a:cxnLst/>
          <a:rect l="0" t="0" r="0" b="0"/>
          <a:pathLst>
            <a:path>
              <a:moveTo>
                <a:pt x="0" y="13302"/>
              </a:moveTo>
              <a:lnTo>
                <a:pt x="798073" y="1330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629920" y="3884812"/>
        <a:ext cx="39903" cy="39903"/>
      </dsp:txXfrm>
    </dsp:sp>
    <dsp:sp modelId="{9BB6CF9F-A61B-4D6E-A41A-CDBA5AECA48A}">
      <dsp:nvSpPr>
        <dsp:cNvPr id="0" name=""/>
        <dsp:cNvSpPr/>
      </dsp:nvSpPr>
      <dsp:spPr>
        <a:xfrm>
          <a:off x="1099737" y="3732626"/>
          <a:ext cx="3226111" cy="810059"/>
        </a:xfrm>
        <a:prstGeom prst="roundRect">
          <a:avLst>
            <a:gd name="adj" fmla="val 10000"/>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ar-DZ" sz="2900" b="1" kern="1200" dirty="0">
              <a:solidFill>
                <a:schemeClr val="tx1"/>
              </a:solidFill>
              <a:latin typeface="Simplified Arabic" panose="02020603050405020304" pitchFamily="18" charset="-78"/>
              <a:cs typeface="Simplified Arabic" panose="02020603050405020304" pitchFamily="18" charset="-78"/>
            </a:rPr>
            <a:t>القابلية للفهم</a:t>
          </a:r>
          <a:endParaRPr lang="ar-DZ" sz="2900" kern="1200" dirty="0">
            <a:latin typeface="Simplified Arabic" panose="02020603050405020304" pitchFamily="18" charset="-78"/>
            <a:cs typeface="Simplified Arabic" panose="02020603050405020304" pitchFamily="18" charset="-78"/>
          </a:endParaRPr>
        </a:p>
      </dsp:txBody>
      <dsp:txXfrm>
        <a:off x="1123463" y="3756352"/>
        <a:ext cx="3178659" cy="762607"/>
      </dsp:txXfrm>
    </dsp:sp>
    <dsp:sp modelId="{AB3770F7-4187-4CFF-8AEB-0C57F63C8938}">
      <dsp:nvSpPr>
        <dsp:cNvPr id="0" name=""/>
        <dsp:cNvSpPr/>
      </dsp:nvSpPr>
      <dsp:spPr>
        <a:xfrm rot="6892822">
          <a:off x="3879716" y="4357246"/>
          <a:ext cx="1540312" cy="26604"/>
        </a:xfrm>
        <a:custGeom>
          <a:avLst/>
          <a:gdLst/>
          <a:ahLst/>
          <a:cxnLst/>
          <a:rect l="0" t="0" r="0" b="0"/>
          <a:pathLst>
            <a:path>
              <a:moveTo>
                <a:pt x="0" y="13302"/>
              </a:moveTo>
              <a:lnTo>
                <a:pt x="1540312" y="1330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611364" y="4332040"/>
        <a:ext cx="77015" cy="77015"/>
      </dsp:txXfrm>
    </dsp:sp>
    <dsp:sp modelId="{0BD3FEE8-626F-4DC5-8A36-A55968A9E16D}">
      <dsp:nvSpPr>
        <dsp:cNvPr id="0" name=""/>
        <dsp:cNvSpPr/>
      </dsp:nvSpPr>
      <dsp:spPr>
        <a:xfrm>
          <a:off x="1203473" y="4664195"/>
          <a:ext cx="3122375" cy="810059"/>
        </a:xfrm>
        <a:prstGeom prst="roundRect">
          <a:avLst>
            <a:gd name="adj" fmla="val 10000"/>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ar-DZ" sz="2900" b="1" kern="1200" dirty="0">
              <a:solidFill>
                <a:schemeClr val="tx1"/>
              </a:solidFill>
              <a:latin typeface="Simplified Arabic" panose="02020603050405020304" pitchFamily="18" charset="-78"/>
              <a:cs typeface="Simplified Arabic" panose="02020603050405020304" pitchFamily="18" charset="-78"/>
            </a:rPr>
            <a:t>التوقيت المناسب</a:t>
          </a:r>
          <a:endParaRPr lang="ar-DZ" sz="2900" kern="1200" dirty="0">
            <a:latin typeface="Simplified Arabic" panose="02020603050405020304" pitchFamily="18" charset="-78"/>
            <a:cs typeface="Simplified Arabic" panose="02020603050405020304" pitchFamily="18" charset="-78"/>
          </a:endParaRPr>
        </a:p>
      </dsp:txBody>
      <dsp:txXfrm>
        <a:off x="1227199" y="4687921"/>
        <a:ext cx="3074923" cy="7626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E062B-1BA2-4CBE-AEA5-704E683BF4E0}">
      <dsp:nvSpPr>
        <dsp:cNvPr id="0" name=""/>
        <dsp:cNvSpPr/>
      </dsp:nvSpPr>
      <dsp:spPr>
        <a:xfrm rot="5400000">
          <a:off x="496157" y="1983622"/>
          <a:ext cx="1493734" cy="2485540"/>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D82B6-654E-4203-B7C1-73F94674B6E9}">
      <dsp:nvSpPr>
        <dsp:cNvPr id="0" name=""/>
        <dsp:cNvSpPr/>
      </dsp:nvSpPr>
      <dsp:spPr>
        <a:xfrm>
          <a:off x="246815" y="2726263"/>
          <a:ext cx="2243960" cy="196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buClrTx/>
            <a:buSzTx/>
            <a:buFontTx/>
            <a:buNone/>
          </a:pPr>
          <a:r>
            <a:rPr kumimoji="0" lang="ar-DZ" sz="2400" b="1"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توفير المعلومات المساعدة في اتخاذ القرارات </a:t>
          </a:r>
          <a:endParaRPr lang="fr-FR" sz="2400" b="1" kern="1200" dirty="0">
            <a:latin typeface="Simplified Arabic" panose="02020603050405020304" pitchFamily="18" charset="-78"/>
            <a:cs typeface="Simplified Arabic" panose="02020603050405020304" pitchFamily="18" charset="-78"/>
          </a:endParaRPr>
        </a:p>
      </dsp:txBody>
      <dsp:txXfrm>
        <a:off x="246815" y="2726263"/>
        <a:ext cx="2243960" cy="1966962"/>
      </dsp:txXfrm>
    </dsp:sp>
    <dsp:sp modelId="{E5F558C7-AD12-426A-AF48-4A0B988EDEA8}">
      <dsp:nvSpPr>
        <dsp:cNvPr id="0" name=""/>
        <dsp:cNvSpPr/>
      </dsp:nvSpPr>
      <dsp:spPr>
        <a:xfrm>
          <a:off x="2067387" y="1800633"/>
          <a:ext cx="423388" cy="423388"/>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FD1D8-E24D-4720-8C18-04F92E3F2214}">
      <dsp:nvSpPr>
        <dsp:cNvPr id="0" name=""/>
        <dsp:cNvSpPr/>
      </dsp:nvSpPr>
      <dsp:spPr>
        <a:xfrm rot="5400000">
          <a:off x="3243202" y="1303863"/>
          <a:ext cx="1493734" cy="2485540"/>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EAE70-DB63-4275-BD50-587A52218EFE}">
      <dsp:nvSpPr>
        <dsp:cNvPr id="0" name=""/>
        <dsp:cNvSpPr/>
      </dsp:nvSpPr>
      <dsp:spPr>
        <a:xfrm>
          <a:off x="2993861" y="2046504"/>
          <a:ext cx="2243960" cy="196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buClrTx/>
            <a:buSzTx/>
            <a:buFontTx/>
            <a:buNone/>
          </a:pPr>
          <a:r>
            <a:rPr kumimoji="0" lang="ar-DZ" sz="2400" b="1"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تمكن من استخراج مجموعة ضخمة من المعلومات بشكل تلقائي يساعد على حساب جدوى كل أنشطة المؤسسة </a:t>
          </a:r>
          <a:endParaRPr lang="fr-FR" sz="2400" b="1" kern="1200" dirty="0">
            <a:latin typeface="Simplified Arabic" panose="02020603050405020304" pitchFamily="18" charset="-78"/>
            <a:cs typeface="Simplified Arabic" panose="02020603050405020304" pitchFamily="18" charset="-78"/>
          </a:endParaRPr>
        </a:p>
      </dsp:txBody>
      <dsp:txXfrm>
        <a:off x="2993861" y="2046504"/>
        <a:ext cx="2243960" cy="1966962"/>
      </dsp:txXfrm>
    </dsp:sp>
    <dsp:sp modelId="{78E17DF7-A9A5-4498-A032-36BA65DCEB1E}">
      <dsp:nvSpPr>
        <dsp:cNvPr id="0" name=""/>
        <dsp:cNvSpPr/>
      </dsp:nvSpPr>
      <dsp:spPr>
        <a:xfrm>
          <a:off x="4814432" y="1120874"/>
          <a:ext cx="423388" cy="423388"/>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48F07-3695-47CD-B89B-F19E3E1CC2F5}">
      <dsp:nvSpPr>
        <dsp:cNvPr id="0" name=""/>
        <dsp:cNvSpPr/>
      </dsp:nvSpPr>
      <dsp:spPr>
        <a:xfrm rot="5400000">
          <a:off x="5990248" y="624103"/>
          <a:ext cx="1493734" cy="2485540"/>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3EBEE-C5CF-4612-BB2D-AC6B885F9939}">
      <dsp:nvSpPr>
        <dsp:cNvPr id="0" name=""/>
        <dsp:cNvSpPr/>
      </dsp:nvSpPr>
      <dsp:spPr>
        <a:xfrm>
          <a:off x="5740907" y="1366745"/>
          <a:ext cx="2243960" cy="196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buClrTx/>
            <a:buSzTx/>
            <a:buFontTx/>
            <a:buNone/>
          </a:pPr>
          <a:r>
            <a:rPr kumimoji="0" lang="ar-DZ" sz="2400" b="1"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تحقيق الاستخدام الأكثر كفاءة للموارد المتاحة للمنظمة</a:t>
          </a:r>
          <a:endParaRPr lang="fr-FR" sz="2400" b="1" kern="1200" dirty="0">
            <a:latin typeface="Simplified Arabic" panose="02020603050405020304" pitchFamily="18" charset="-78"/>
            <a:cs typeface="Simplified Arabic" panose="02020603050405020304" pitchFamily="18" charset="-78"/>
          </a:endParaRPr>
        </a:p>
      </dsp:txBody>
      <dsp:txXfrm>
        <a:off x="5740907" y="1366745"/>
        <a:ext cx="2243960" cy="1966962"/>
      </dsp:txXfrm>
    </dsp:sp>
    <dsp:sp modelId="{3F6F5972-DF27-4FF1-B145-3B223A2738AF}">
      <dsp:nvSpPr>
        <dsp:cNvPr id="0" name=""/>
        <dsp:cNvSpPr/>
      </dsp:nvSpPr>
      <dsp:spPr>
        <a:xfrm>
          <a:off x="7561478" y="441115"/>
          <a:ext cx="423388" cy="423388"/>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B0AB4-51BA-4B93-90D6-D9EDF196A794}">
      <dsp:nvSpPr>
        <dsp:cNvPr id="0" name=""/>
        <dsp:cNvSpPr/>
      </dsp:nvSpPr>
      <dsp:spPr>
        <a:xfrm rot="5400000">
          <a:off x="8737294" y="-55655"/>
          <a:ext cx="1493734" cy="2485540"/>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DA607-70A9-4D6A-A8A2-0A8BD79EEC41}">
      <dsp:nvSpPr>
        <dsp:cNvPr id="0" name=""/>
        <dsp:cNvSpPr/>
      </dsp:nvSpPr>
      <dsp:spPr>
        <a:xfrm>
          <a:off x="8487952" y="686985"/>
          <a:ext cx="2243960" cy="196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buClrTx/>
            <a:buSzTx/>
            <a:buFontTx/>
            <a:buNone/>
          </a:pPr>
          <a:r>
            <a:rPr lang="ar-DZ" sz="2400" b="1" kern="1200" dirty="0">
              <a:latin typeface="Simplified Arabic" panose="02020603050405020304" pitchFamily="18" charset="-78"/>
              <a:cs typeface="Simplified Arabic" panose="02020603050405020304" pitchFamily="18" charset="-78"/>
            </a:rPr>
            <a:t>أهميته الكبيرة  للحصول على المعلومات الأنية للتجارة الالكترونية </a:t>
          </a:r>
          <a:endParaRPr kumimoji="0" lang="ar-DZ" sz="2400" b="1"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endParaRPr>
        </a:p>
        <a:p>
          <a:pPr lvl="0" algn="l" defTabSz="1066800">
            <a:lnSpc>
              <a:spcPct val="90000"/>
            </a:lnSpc>
            <a:spcBef>
              <a:spcPct val="0"/>
            </a:spcBef>
            <a:spcAft>
              <a:spcPct val="35000"/>
            </a:spcAft>
            <a:buClrTx/>
            <a:buSzTx/>
            <a:buFontTx/>
            <a:buNone/>
          </a:pPr>
          <a:endParaRPr lang="fr-FR" sz="1400" kern="1200" dirty="0">
            <a:latin typeface="Simplified Arabic" panose="02020603050405020304" pitchFamily="18" charset="-78"/>
            <a:cs typeface="Simplified Arabic" panose="02020603050405020304" pitchFamily="18" charset="-78"/>
          </a:endParaRPr>
        </a:p>
      </dsp:txBody>
      <dsp:txXfrm>
        <a:off x="8487952" y="686985"/>
        <a:ext cx="2243960" cy="1966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BD55A-0D1B-4BE4-A363-19C2C7DA16E0}">
      <dsp:nvSpPr>
        <dsp:cNvPr id="0" name=""/>
        <dsp:cNvSpPr/>
      </dsp:nvSpPr>
      <dsp:spPr>
        <a:xfrm rot="5400000">
          <a:off x="9758437" y="231332"/>
          <a:ext cx="1497861" cy="1048503"/>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0" lang="ar-DZ" sz="20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1ـ جمع البيانات </a:t>
          </a:r>
          <a:endParaRPr lang="fr-FR" sz="2000" b="1" kern="1200" dirty="0">
            <a:latin typeface="Simplified Arabic" panose="02020603050405020304" pitchFamily="18" charset="-78"/>
            <a:cs typeface="Simplified Arabic" panose="02020603050405020304" pitchFamily="18" charset="-78"/>
          </a:endParaRPr>
        </a:p>
      </dsp:txBody>
      <dsp:txXfrm rot="-5400000">
        <a:off x="9983117" y="530905"/>
        <a:ext cx="1048503" cy="449358"/>
      </dsp:txXfrm>
    </dsp:sp>
    <dsp:sp modelId="{F0ABBC5F-CA6D-47DD-9A76-711BE3FC76CE}">
      <dsp:nvSpPr>
        <dsp:cNvPr id="0" name=""/>
        <dsp:cNvSpPr/>
      </dsp:nvSpPr>
      <dsp:spPr>
        <a:xfrm rot="16200000">
          <a:off x="4504497" y="-4497844"/>
          <a:ext cx="974122" cy="998311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63576" bIns="14605" numCol="1" spcCol="1270" anchor="ctr" anchorCtr="0">
          <a:noAutofit/>
        </a:bodyPr>
        <a:lstStyle/>
        <a:p>
          <a:pPr marL="228600" lvl="1" indent="-228600" algn="r" defTabSz="1022350" rtl="1">
            <a:lnSpc>
              <a:spcPct val="90000"/>
            </a:lnSpc>
            <a:spcBef>
              <a:spcPct val="0"/>
            </a:spcBef>
            <a:spcAft>
              <a:spcPct val="15000"/>
            </a:spcAft>
            <a:buClrTx/>
            <a:buSzTx/>
            <a:buFontTx/>
            <a:buChar char="••"/>
          </a:pPr>
          <a:r>
            <a:rPr kumimoji="0" lang="ar-DZ" sz="23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أ- تسجيل البيانات، ب- ترميز البيانات، ج- تصنيف البيانات، د- تنقية البيانات، و- تحويل البيانات.</a:t>
          </a:r>
          <a:endParaRPr lang="fr-FR" sz="2300" b="1" kern="1200" dirty="0">
            <a:latin typeface="Simplified Arabic" panose="02020603050405020304" pitchFamily="18" charset="-78"/>
            <a:cs typeface="Simplified Arabic" panose="02020603050405020304" pitchFamily="18" charset="-78"/>
          </a:endParaRPr>
        </a:p>
      </dsp:txBody>
      <dsp:txXfrm rot="5400000">
        <a:off x="47554" y="54205"/>
        <a:ext cx="9935563" cy="879016"/>
      </dsp:txXfrm>
    </dsp:sp>
    <dsp:sp modelId="{3E27DB3C-21DB-4D2F-90D8-A48A199F4661}">
      <dsp:nvSpPr>
        <dsp:cNvPr id="0" name=""/>
        <dsp:cNvSpPr/>
      </dsp:nvSpPr>
      <dsp:spPr>
        <a:xfrm rot="5400000">
          <a:off x="9758437" y="1585213"/>
          <a:ext cx="1497861" cy="1048503"/>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buClrTx/>
            <a:buSzTx/>
            <a:buFontTx/>
            <a:buNone/>
          </a:pPr>
          <a:r>
            <a:rPr kumimoji="0" lang="ar-DZ" sz="20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2- معالجة البيانات</a:t>
          </a:r>
          <a:endParaRPr lang="fr-FR" sz="2400" b="1" kern="1200" dirty="0">
            <a:latin typeface="Simplified Arabic" panose="02020603050405020304" pitchFamily="18" charset="-78"/>
            <a:cs typeface="Simplified Arabic" panose="02020603050405020304" pitchFamily="18" charset="-78"/>
          </a:endParaRPr>
        </a:p>
      </dsp:txBody>
      <dsp:txXfrm rot="-5400000">
        <a:off x="9983117" y="1884786"/>
        <a:ext cx="1048503" cy="449358"/>
      </dsp:txXfrm>
    </dsp:sp>
    <dsp:sp modelId="{6D9FF5F1-5D80-4344-B877-B36995A70BFD}">
      <dsp:nvSpPr>
        <dsp:cNvPr id="0" name=""/>
        <dsp:cNvSpPr/>
      </dsp:nvSpPr>
      <dsp:spPr>
        <a:xfrm rot="16200000">
          <a:off x="4504753" y="-3144218"/>
          <a:ext cx="973610" cy="998311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lrTx/>
            <a:buSzTx/>
            <a:buFontTx/>
            <a:buChar char="••"/>
          </a:pPr>
          <a:r>
            <a:rPr kumimoji="0" lang="ar-DZ" sz="24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أ- فرز البيانات، ب- ترميز البيانات، ج- مقارنة البيانات، د- تلخيص البيانات.</a:t>
          </a:r>
          <a:endParaRPr lang="fr-FR" sz="2400" b="1" kern="1200" dirty="0">
            <a:latin typeface="Simplified Arabic" panose="02020603050405020304" pitchFamily="18" charset="-78"/>
            <a:cs typeface="Simplified Arabic" panose="02020603050405020304" pitchFamily="18" charset="-78"/>
          </a:endParaRPr>
        </a:p>
      </dsp:txBody>
      <dsp:txXfrm rot="5400000">
        <a:off x="47528" y="1408063"/>
        <a:ext cx="9935588" cy="878554"/>
      </dsp:txXfrm>
    </dsp:sp>
    <dsp:sp modelId="{18541F57-4BD7-44CC-8902-D85A5076FC08}">
      <dsp:nvSpPr>
        <dsp:cNvPr id="0" name=""/>
        <dsp:cNvSpPr/>
      </dsp:nvSpPr>
      <dsp:spPr>
        <a:xfrm rot="5400000">
          <a:off x="9758437" y="2939095"/>
          <a:ext cx="1497861" cy="1048503"/>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buClrTx/>
            <a:buSzTx/>
            <a:buFontTx/>
            <a:buNone/>
          </a:pPr>
          <a:r>
            <a:rPr kumimoji="0" lang="ar-DZ" sz="20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3- تخزين المعلومات</a:t>
          </a:r>
          <a:endParaRPr lang="fr-FR" sz="2000" b="1" kern="1200" dirty="0">
            <a:latin typeface="Simplified Arabic" panose="02020603050405020304" pitchFamily="18" charset="-78"/>
            <a:cs typeface="Simplified Arabic" panose="02020603050405020304" pitchFamily="18" charset="-78"/>
          </a:endParaRPr>
        </a:p>
      </dsp:txBody>
      <dsp:txXfrm rot="-5400000">
        <a:off x="9983117" y="3238668"/>
        <a:ext cx="1048503" cy="449358"/>
      </dsp:txXfrm>
    </dsp:sp>
    <dsp:sp modelId="{7A797862-8072-47E7-ACD0-7A9BE2E1C472}">
      <dsp:nvSpPr>
        <dsp:cNvPr id="0" name=""/>
        <dsp:cNvSpPr/>
      </dsp:nvSpPr>
      <dsp:spPr>
        <a:xfrm rot="16200000">
          <a:off x="4504753" y="-1790336"/>
          <a:ext cx="973610" cy="998311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lrTx/>
            <a:buSzTx/>
            <a:buFontTx/>
            <a:buChar char="••"/>
          </a:pPr>
          <a:r>
            <a:rPr kumimoji="0" lang="ar-DZ" sz="2400" b="1"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المعلومات تستخدم بصفة فورية من قبل المستفيدين أو تخزن لحين استرجاعها في عملية لاحقة</a:t>
          </a:r>
          <a:endParaRPr lang="fr-FR" sz="2400" b="1" kern="1200" dirty="0">
            <a:latin typeface="Simplified Arabic" panose="02020603050405020304" pitchFamily="18" charset="-78"/>
            <a:cs typeface="Simplified Arabic" panose="02020603050405020304" pitchFamily="18" charset="-78"/>
          </a:endParaRPr>
        </a:p>
      </dsp:txBody>
      <dsp:txXfrm rot="5400000">
        <a:off x="47528" y="2761945"/>
        <a:ext cx="9935588" cy="878554"/>
      </dsp:txXfrm>
    </dsp:sp>
    <dsp:sp modelId="{532AA009-2535-48C7-B229-3C7A0EE7F604}">
      <dsp:nvSpPr>
        <dsp:cNvPr id="0" name=""/>
        <dsp:cNvSpPr/>
      </dsp:nvSpPr>
      <dsp:spPr>
        <a:xfrm rot="5400000">
          <a:off x="9758437" y="4292977"/>
          <a:ext cx="1497861" cy="1048503"/>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buClrTx/>
            <a:buSzTx/>
            <a:buFontTx/>
            <a:buNone/>
          </a:pPr>
          <a:r>
            <a:rPr kumimoji="0" lang="ar-DZ" sz="24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4</a:t>
          </a:r>
          <a:r>
            <a:rPr kumimoji="0" lang="ar-DZ" sz="16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بث المعلومات واتخاذ القرارات </a:t>
          </a:r>
          <a:endParaRPr lang="fr-FR" sz="2400" b="1" kern="1200" dirty="0">
            <a:latin typeface="Simplified Arabic" panose="02020603050405020304" pitchFamily="18" charset="-78"/>
            <a:cs typeface="Simplified Arabic" panose="02020603050405020304" pitchFamily="18" charset="-78"/>
          </a:endParaRPr>
        </a:p>
      </dsp:txBody>
      <dsp:txXfrm rot="-5400000">
        <a:off x="9983117" y="4592550"/>
        <a:ext cx="1048503" cy="449358"/>
      </dsp:txXfrm>
    </dsp:sp>
    <dsp:sp modelId="{4BC0D9EB-F816-451E-8FA6-454481DD626F}">
      <dsp:nvSpPr>
        <dsp:cNvPr id="0" name=""/>
        <dsp:cNvSpPr/>
      </dsp:nvSpPr>
      <dsp:spPr>
        <a:xfrm rot="16200000">
          <a:off x="4504753" y="-436454"/>
          <a:ext cx="973610" cy="998311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56464" bIns="13970" numCol="1" spcCol="1270" anchor="ctr" anchorCtr="0">
          <a:noAutofit/>
        </a:bodyPr>
        <a:lstStyle/>
        <a:p>
          <a:pPr marL="228600" lvl="1" indent="-228600" algn="r" defTabSz="977900" rtl="1">
            <a:lnSpc>
              <a:spcPct val="90000"/>
            </a:lnSpc>
            <a:spcBef>
              <a:spcPct val="0"/>
            </a:spcBef>
            <a:spcAft>
              <a:spcPct val="15000"/>
            </a:spcAft>
            <a:buClrTx/>
            <a:buSzTx/>
            <a:buFontTx/>
            <a:buChar char="••"/>
          </a:pPr>
          <a:r>
            <a:rPr kumimoji="0" lang="ar-DZ" sz="2200" b="1"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البث المعلومات يتم من خلال نموذج الكتابة مثل </a:t>
          </a:r>
          <a:r>
            <a:rPr kumimoji="0" lang="ar-DZ" sz="2200" b="1" i="0" u="none" strike="noStrike" kern="1200" cap="none" spc="0" normalizeH="0" baseline="0" noProof="0" dirty="0" err="1">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االتقارير</a:t>
          </a:r>
          <a:r>
            <a:rPr kumimoji="0" lang="ar-DZ" sz="2200" b="1"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المالية ونموذج مباشر مثل شبكة الاتصال الداخلية في المنظمة </a:t>
          </a:r>
          <a:r>
            <a:rPr kumimoji="0" lang="ar-DZ" sz="2200" b="1" i="0" u="none" strike="noStrike" kern="1200" cap="none" spc="0" normalizeH="0" baseline="0" noProof="0" dirty="0" err="1">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مابين</a:t>
          </a:r>
          <a:r>
            <a:rPr kumimoji="0" lang="ar-DZ" sz="2200" b="1"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الموظفين ويتم نشرها في الوقت المناسب والى الشخص المناسب لاتخاذ القرار المناسب</a:t>
          </a:r>
          <a:r>
            <a:rPr kumimoji="0" lang="ar-DZ" sz="2300" b="1"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a:t>
          </a:r>
          <a:endParaRPr lang="fr-FR" sz="2300" b="1" kern="1200" dirty="0">
            <a:latin typeface="Simplified Arabic" panose="02020603050405020304" pitchFamily="18" charset="-78"/>
            <a:cs typeface="Simplified Arabic" panose="02020603050405020304" pitchFamily="18" charset="-78"/>
          </a:endParaRPr>
        </a:p>
      </dsp:txBody>
      <dsp:txXfrm rot="5400000">
        <a:off x="47528" y="4115827"/>
        <a:ext cx="9935588" cy="8785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71068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200680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2CDB74-0C88-4326-860A-16462738FB9C}" type="slidenum">
              <a:rPr lang="fr-FR" smtClean="0"/>
              <a:pPr/>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058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1412052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2CDB74-0C88-4326-860A-16462738FB9C}" type="slidenum">
              <a:rPr lang="fr-FR" smtClean="0"/>
              <a:pPr/>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678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2564042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1755969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219181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232102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348891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58189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415134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394318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428914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160518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ED6DA5A-0D91-48C0-86F5-DC6790A03D6F}" type="datetimeFigureOut">
              <a:rPr lang="fr-FR" smtClean="0"/>
              <a:pPr/>
              <a:t>18/06/2022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2CDB74-0C88-4326-860A-16462738FB9C}" type="slidenum">
              <a:rPr lang="fr-FR" smtClean="0"/>
              <a:pPr/>
              <a:t>‹N°›</a:t>
            </a:fld>
            <a:endParaRPr lang="fr-FR"/>
          </a:p>
        </p:txBody>
      </p:sp>
    </p:spTree>
    <p:extLst>
      <p:ext uri="{BB962C8B-B14F-4D97-AF65-F5344CB8AC3E}">
        <p14:creationId xmlns:p14="http://schemas.microsoft.com/office/powerpoint/2010/main" val="393216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D6DA5A-0D91-48C0-86F5-DC6790A03D6F}" type="datetimeFigureOut">
              <a:rPr lang="fr-FR" smtClean="0"/>
              <a:pPr/>
              <a:t>18/06/2022</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A2CDB74-0C88-4326-860A-16462738FB9C}" type="slidenum">
              <a:rPr lang="fr-FR" smtClean="0"/>
              <a:pPr/>
              <a:t>‹N°›</a:t>
            </a:fld>
            <a:endParaRPr lang="fr-FR"/>
          </a:p>
        </p:txBody>
      </p:sp>
    </p:spTree>
    <p:extLst>
      <p:ext uri="{BB962C8B-B14F-4D97-AF65-F5344CB8AC3E}">
        <p14:creationId xmlns:p14="http://schemas.microsoft.com/office/powerpoint/2010/main" val="373722387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CF9FD7-2E89-4C3B-9AFB-37E9F87A44FB}"/>
              </a:ext>
            </a:extLst>
          </p:cNvPr>
          <p:cNvSpPr>
            <a:spLocks noGrp="1"/>
          </p:cNvSpPr>
          <p:nvPr>
            <p:ph type="ctrTitle"/>
          </p:nvPr>
        </p:nvSpPr>
        <p:spPr>
          <a:xfrm>
            <a:off x="800100" y="163669"/>
            <a:ext cx="11061699" cy="4040031"/>
          </a:xfrm>
        </p:spPr>
        <p:txBody>
          <a:bodyPr/>
          <a:lstStyle/>
          <a:p>
            <a:endParaRPr lang="fr-FR" dirty="0"/>
          </a:p>
        </p:txBody>
      </p:sp>
      <p:pic>
        <p:nvPicPr>
          <p:cNvPr id="4" name="Image 3">
            <a:extLst>
              <a:ext uri="{FF2B5EF4-FFF2-40B4-BE49-F238E27FC236}">
                <a16:creationId xmlns:a16="http://schemas.microsoft.com/office/drawing/2014/main" xmlns="" id="{40733B2B-AE6A-416B-AE03-170F2D110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66"/>
            <a:ext cx="12192000" cy="6858000"/>
          </a:xfrm>
          <a:prstGeom prst="rect">
            <a:avLst/>
          </a:prstGeom>
        </p:spPr>
      </p:pic>
    </p:spTree>
    <p:extLst>
      <p:ext uri="{BB962C8B-B14F-4D97-AF65-F5344CB8AC3E}">
        <p14:creationId xmlns:p14="http://schemas.microsoft.com/office/powerpoint/2010/main" val="243608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B9FF0C8B-2323-4646-9F8E-8623D1B2D3BD}"/>
              </a:ext>
            </a:extLst>
          </p:cNvPr>
          <p:cNvGraphicFramePr/>
          <p:nvPr>
            <p:extLst>
              <p:ext uri="{D42A27DB-BD31-4B8C-83A1-F6EECF244321}">
                <p14:modId xmlns:p14="http://schemas.microsoft.com/office/powerpoint/2010/main" val="480035640"/>
              </p:ext>
            </p:extLst>
          </p:nvPr>
        </p:nvGraphicFramePr>
        <p:xfrm>
          <a:off x="593558" y="176463"/>
          <a:ext cx="11373853" cy="650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22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B850DC80-AEA6-4D37-B45A-D67238D02A7D}"/>
                                            </p:graphicEl>
                                          </p:spTgt>
                                        </p:tgtEl>
                                        <p:attrNameLst>
                                          <p:attrName>style.visibility</p:attrName>
                                        </p:attrNameLst>
                                      </p:cBhvr>
                                      <p:to>
                                        <p:strVal val="visible"/>
                                      </p:to>
                                    </p:set>
                                    <p:animEffect transition="in" filter="fade">
                                      <p:cBhvr>
                                        <p:cTn id="7" dur="1000"/>
                                        <p:tgtEl>
                                          <p:spTgt spid="2">
                                            <p:graphicEl>
                                              <a:dgm id="{B850DC80-AEA6-4D37-B45A-D67238D02A7D}"/>
                                            </p:graphicEl>
                                          </p:spTgt>
                                        </p:tgtEl>
                                      </p:cBhvr>
                                    </p:animEffect>
                                    <p:anim calcmode="lin" valueType="num">
                                      <p:cBhvr>
                                        <p:cTn id="8" dur="1000" fill="hold"/>
                                        <p:tgtEl>
                                          <p:spTgt spid="2">
                                            <p:graphicEl>
                                              <a:dgm id="{B850DC80-AEA6-4D37-B45A-D67238D02A7D}"/>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B850DC80-AEA6-4D37-B45A-D67238D02A7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11FE04D4-92B2-4B17-933E-AE1FCB7EE9DB}"/>
                                            </p:graphicEl>
                                          </p:spTgt>
                                        </p:tgtEl>
                                        <p:attrNameLst>
                                          <p:attrName>style.visibility</p:attrName>
                                        </p:attrNameLst>
                                      </p:cBhvr>
                                      <p:to>
                                        <p:strVal val="visible"/>
                                      </p:to>
                                    </p:set>
                                    <p:animEffect transition="in" filter="fade">
                                      <p:cBhvr>
                                        <p:cTn id="14" dur="1000"/>
                                        <p:tgtEl>
                                          <p:spTgt spid="2">
                                            <p:graphicEl>
                                              <a:dgm id="{11FE04D4-92B2-4B17-933E-AE1FCB7EE9DB}"/>
                                            </p:graphicEl>
                                          </p:spTgt>
                                        </p:tgtEl>
                                      </p:cBhvr>
                                    </p:animEffect>
                                    <p:anim calcmode="lin" valueType="num">
                                      <p:cBhvr>
                                        <p:cTn id="15" dur="1000" fill="hold"/>
                                        <p:tgtEl>
                                          <p:spTgt spid="2">
                                            <p:graphicEl>
                                              <a:dgm id="{11FE04D4-92B2-4B17-933E-AE1FCB7EE9DB}"/>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1FE04D4-92B2-4B17-933E-AE1FCB7EE9DB}"/>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C9107CEC-7192-480B-849A-04E1D64A3933}"/>
                                            </p:graphicEl>
                                          </p:spTgt>
                                        </p:tgtEl>
                                        <p:attrNameLst>
                                          <p:attrName>style.visibility</p:attrName>
                                        </p:attrNameLst>
                                      </p:cBhvr>
                                      <p:to>
                                        <p:strVal val="visible"/>
                                      </p:to>
                                    </p:set>
                                    <p:animEffect transition="in" filter="fade">
                                      <p:cBhvr>
                                        <p:cTn id="21" dur="1000"/>
                                        <p:tgtEl>
                                          <p:spTgt spid="2">
                                            <p:graphicEl>
                                              <a:dgm id="{C9107CEC-7192-480B-849A-04E1D64A3933}"/>
                                            </p:graphicEl>
                                          </p:spTgt>
                                        </p:tgtEl>
                                      </p:cBhvr>
                                    </p:animEffect>
                                    <p:anim calcmode="lin" valueType="num">
                                      <p:cBhvr>
                                        <p:cTn id="22" dur="1000" fill="hold"/>
                                        <p:tgtEl>
                                          <p:spTgt spid="2">
                                            <p:graphicEl>
                                              <a:dgm id="{C9107CEC-7192-480B-849A-04E1D64A3933}"/>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C9107CEC-7192-480B-849A-04E1D64A3933}"/>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graphicEl>
                                              <a:dgm id="{17D8A39D-9456-498A-B217-8048F4D163CE}"/>
                                            </p:graphicEl>
                                          </p:spTgt>
                                        </p:tgtEl>
                                        <p:attrNameLst>
                                          <p:attrName>style.visibility</p:attrName>
                                        </p:attrNameLst>
                                      </p:cBhvr>
                                      <p:to>
                                        <p:strVal val="visible"/>
                                      </p:to>
                                    </p:set>
                                    <p:animEffect transition="in" filter="fade">
                                      <p:cBhvr>
                                        <p:cTn id="26" dur="1000"/>
                                        <p:tgtEl>
                                          <p:spTgt spid="2">
                                            <p:graphicEl>
                                              <a:dgm id="{17D8A39D-9456-498A-B217-8048F4D163CE}"/>
                                            </p:graphicEl>
                                          </p:spTgt>
                                        </p:tgtEl>
                                      </p:cBhvr>
                                    </p:animEffect>
                                    <p:anim calcmode="lin" valueType="num">
                                      <p:cBhvr>
                                        <p:cTn id="27" dur="1000" fill="hold"/>
                                        <p:tgtEl>
                                          <p:spTgt spid="2">
                                            <p:graphicEl>
                                              <a:dgm id="{17D8A39D-9456-498A-B217-8048F4D163CE}"/>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17D8A39D-9456-498A-B217-8048F4D163CE}"/>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graphicEl>
                                              <a:dgm id="{28CDFD5F-1A9F-4188-880A-566BFCACF8A9}"/>
                                            </p:graphicEl>
                                          </p:spTgt>
                                        </p:tgtEl>
                                        <p:attrNameLst>
                                          <p:attrName>style.visibility</p:attrName>
                                        </p:attrNameLst>
                                      </p:cBhvr>
                                      <p:to>
                                        <p:strVal val="visible"/>
                                      </p:to>
                                    </p:set>
                                    <p:animEffect transition="in" filter="fade">
                                      <p:cBhvr>
                                        <p:cTn id="33" dur="1000"/>
                                        <p:tgtEl>
                                          <p:spTgt spid="2">
                                            <p:graphicEl>
                                              <a:dgm id="{28CDFD5F-1A9F-4188-880A-566BFCACF8A9}"/>
                                            </p:graphicEl>
                                          </p:spTgt>
                                        </p:tgtEl>
                                      </p:cBhvr>
                                    </p:animEffect>
                                    <p:anim calcmode="lin" valueType="num">
                                      <p:cBhvr>
                                        <p:cTn id="34" dur="1000" fill="hold"/>
                                        <p:tgtEl>
                                          <p:spTgt spid="2">
                                            <p:graphicEl>
                                              <a:dgm id="{28CDFD5F-1A9F-4188-880A-566BFCACF8A9}"/>
                                            </p:graphicEl>
                                          </p:spTgt>
                                        </p:tgtEl>
                                        <p:attrNameLst>
                                          <p:attrName>ppt_x</p:attrName>
                                        </p:attrNameLst>
                                      </p:cBhvr>
                                      <p:tavLst>
                                        <p:tav tm="0">
                                          <p:val>
                                            <p:strVal val="#ppt_x"/>
                                          </p:val>
                                        </p:tav>
                                        <p:tav tm="100000">
                                          <p:val>
                                            <p:strVal val="#ppt_x"/>
                                          </p:val>
                                        </p:tav>
                                      </p:tavLst>
                                    </p:anim>
                                    <p:anim calcmode="lin" valueType="num">
                                      <p:cBhvr>
                                        <p:cTn id="35" dur="1000" fill="hold"/>
                                        <p:tgtEl>
                                          <p:spTgt spid="2">
                                            <p:graphicEl>
                                              <a:dgm id="{28CDFD5F-1A9F-4188-880A-566BFCACF8A9}"/>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graphicEl>
                                              <a:dgm id="{D627E0FD-D169-45AD-A531-92347638C2E8}"/>
                                            </p:graphicEl>
                                          </p:spTgt>
                                        </p:tgtEl>
                                        <p:attrNameLst>
                                          <p:attrName>style.visibility</p:attrName>
                                        </p:attrNameLst>
                                      </p:cBhvr>
                                      <p:to>
                                        <p:strVal val="visible"/>
                                      </p:to>
                                    </p:set>
                                    <p:animEffect transition="in" filter="fade">
                                      <p:cBhvr>
                                        <p:cTn id="38" dur="1000"/>
                                        <p:tgtEl>
                                          <p:spTgt spid="2">
                                            <p:graphicEl>
                                              <a:dgm id="{D627E0FD-D169-45AD-A531-92347638C2E8}"/>
                                            </p:graphicEl>
                                          </p:spTgt>
                                        </p:tgtEl>
                                      </p:cBhvr>
                                    </p:animEffect>
                                    <p:anim calcmode="lin" valueType="num">
                                      <p:cBhvr>
                                        <p:cTn id="39" dur="1000" fill="hold"/>
                                        <p:tgtEl>
                                          <p:spTgt spid="2">
                                            <p:graphicEl>
                                              <a:dgm id="{D627E0FD-D169-45AD-A531-92347638C2E8}"/>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D627E0FD-D169-45AD-A531-92347638C2E8}"/>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graphicEl>
                                              <a:dgm id="{911BD88D-8293-4779-A508-0DA6E096FB4B}"/>
                                            </p:graphicEl>
                                          </p:spTgt>
                                        </p:tgtEl>
                                        <p:attrNameLst>
                                          <p:attrName>style.visibility</p:attrName>
                                        </p:attrNameLst>
                                      </p:cBhvr>
                                      <p:to>
                                        <p:strVal val="visible"/>
                                      </p:to>
                                    </p:set>
                                    <p:animEffect transition="in" filter="fade">
                                      <p:cBhvr>
                                        <p:cTn id="45" dur="1000"/>
                                        <p:tgtEl>
                                          <p:spTgt spid="2">
                                            <p:graphicEl>
                                              <a:dgm id="{911BD88D-8293-4779-A508-0DA6E096FB4B}"/>
                                            </p:graphicEl>
                                          </p:spTgt>
                                        </p:tgtEl>
                                      </p:cBhvr>
                                    </p:animEffect>
                                    <p:anim calcmode="lin" valueType="num">
                                      <p:cBhvr>
                                        <p:cTn id="46" dur="1000" fill="hold"/>
                                        <p:tgtEl>
                                          <p:spTgt spid="2">
                                            <p:graphicEl>
                                              <a:dgm id="{911BD88D-8293-4779-A508-0DA6E096FB4B}"/>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911BD88D-8293-4779-A508-0DA6E096FB4B}"/>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graphicEl>
                                              <a:dgm id="{626B4292-36CC-4952-96D3-281DD6A48451}"/>
                                            </p:graphicEl>
                                          </p:spTgt>
                                        </p:tgtEl>
                                        <p:attrNameLst>
                                          <p:attrName>style.visibility</p:attrName>
                                        </p:attrNameLst>
                                      </p:cBhvr>
                                      <p:to>
                                        <p:strVal val="visible"/>
                                      </p:to>
                                    </p:set>
                                    <p:animEffect transition="in" filter="fade">
                                      <p:cBhvr>
                                        <p:cTn id="50" dur="1000"/>
                                        <p:tgtEl>
                                          <p:spTgt spid="2">
                                            <p:graphicEl>
                                              <a:dgm id="{626B4292-36CC-4952-96D3-281DD6A48451}"/>
                                            </p:graphicEl>
                                          </p:spTgt>
                                        </p:tgtEl>
                                      </p:cBhvr>
                                    </p:animEffect>
                                    <p:anim calcmode="lin" valueType="num">
                                      <p:cBhvr>
                                        <p:cTn id="51" dur="1000" fill="hold"/>
                                        <p:tgtEl>
                                          <p:spTgt spid="2">
                                            <p:graphicEl>
                                              <a:dgm id="{626B4292-36CC-4952-96D3-281DD6A48451}"/>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626B4292-36CC-4952-96D3-281DD6A48451}"/>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graphicEl>
                                              <a:dgm id="{49D7E9C0-D9EF-4FC9-94E1-930805C0AFD4}"/>
                                            </p:graphicEl>
                                          </p:spTgt>
                                        </p:tgtEl>
                                        <p:attrNameLst>
                                          <p:attrName>style.visibility</p:attrName>
                                        </p:attrNameLst>
                                      </p:cBhvr>
                                      <p:to>
                                        <p:strVal val="visible"/>
                                      </p:to>
                                    </p:set>
                                    <p:animEffect transition="in" filter="fade">
                                      <p:cBhvr>
                                        <p:cTn id="57" dur="1000"/>
                                        <p:tgtEl>
                                          <p:spTgt spid="2">
                                            <p:graphicEl>
                                              <a:dgm id="{49D7E9C0-D9EF-4FC9-94E1-930805C0AFD4}"/>
                                            </p:graphicEl>
                                          </p:spTgt>
                                        </p:tgtEl>
                                      </p:cBhvr>
                                    </p:animEffect>
                                    <p:anim calcmode="lin" valueType="num">
                                      <p:cBhvr>
                                        <p:cTn id="58" dur="1000" fill="hold"/>
                                        <p:tgtEl>
                                          <p:spTgt spid="2">
                                            <p:graphicEl>
                                              <a:dgm id="{49D7E9C0-D9EF-4FC9-94E1-930805C0AFD4}"/>
                                            </p:graphicEl>
                                          </p:spTgt>
                                        </p:tgtEl>
                                        <p:attrNameLst>
                                          <p:attrName>ppt_x</p:attrName>
                                        </p:attrNameLst>
                                      </p:cBhvr>
                                      <p:tavLst>
                                        <p:tav tm="0">
                                          <p:val>
                                            <p:strVal val="#ppt_x"/>
                                          </p:val>
                                        </p:tav>
                                        <p:tav tm="100000">
                                          <p:val>
                                            <p:strVal val="#ppt_x"/>
                                          </p:val>
                                        </p:tav>
                                      </p:tavLst>
                                    </p:anim>
                                    <p:anim calcmode="lin" valueType="num">
                                      <p:cBhvr>
                                        <p:cTn id="59" dur="1000" fill="hold"/>
                                        <p:tgtEl>
                                          <p:spTgt spid="2">
                                            <p:graphicEl>
                                              <a:dgm id="{49D7E9C0-D9EF-4FC9-94E1-930805C0AFD4}"/>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
                                            <p:graphicEl>
                                              <a:dgm id="{B70B668A-C62F-42B5-9FC4-1973AFBCE401}"/>
                                            </p:graphicEl>
                                          </p:spTgt>
                                        </p:tgtEl>
                                        <p:attrNameLst>
                                          <p:attrName>style.visibility</p:attrName>
                                        </p:attrNameLst>
                                      </p:cBhvr>
                                      <p:to>
                                        <p:strVal val="visible"/>
                                      </p:to>
                                    </p:set>
                                    <p:animEffect transition="in" filter="fade">
                                      <p:cBhvr>
                                        <p:cTn id="62" dur="1000"/>
                                        <p:tgtEl>
                                          <p:spTgt spid="2">
                                            <p:graphicEl>
                                              <a:dgm id="{B70B668A-C62F-42B5-9FC4-1973AFBCE401}"/>
                                            </p:graphicEl>
                                          </p:spTgt>
                                        </p:tgtEl>
                                      </p:cBhvr>
                                    </p:animEffect>
                                    <p:anim calcmode="lin" valueType="num">
                                      <p:cBhvr>
                                        <p:cTn id="63" dur="1000" fill="hold"/>
                                        <p:tgtEl>
                                          <p:spTgt spid="2">
                                            <p:graphicEl>
                                              <a:dgm id="{B70B668A-C62F-42B5-9FC4-1973AFBCE401}"/>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B70B668A-C62F-42B5-9FC4-1973AFBCE40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graphicEl>
                                              <a:dgm id="{4A6E6C4E-C63D-4F86-A32B-765EDFF78D8D}"/>
                                            </p:graphicEl>
                                          </p:spTgt>
                                        </p:tgtEl>
                                        <p:attrNameLst>
                                          <p:attrName>style.visibility</p:attrName>
                                        </p:attrNameLst>
                                      </p:cBhvr>
                                      <p:to>
                                        <p:strVal val="visible"/>
                                      </p:to>
                                    </p:set>
                                    <p:animEffect transition="in" filter="fade">
                                      <p:cBhvr>
                                        <p:cTn id="69" dur="1000"/>
                                        <p:tgtEl>
                                          <p:spTgt spid="2">
                                            <p:graphicEl>
                                              <a:dgm id="{4A6E6C4E-C63D-4F86-A32B-765EDFF78D8D}"/>
                                            </p:graphicEl>
                                          </p:spTgt>
                                        </p:tgtEl>
                                      </p:cBhvr>
                                    </p:animEffect>
                                    <p:anim calcmode="lin" valueType="num">
                                      <p:cBhvr>
                                        <p:cTn id="70" dur="1000" fill="hold"/>
                                        <p:tgtEl>
                                          <p:spTgt spid="2">
                                            <p:graphicEl>
                                              <a:dgm id="{4A6E6C4E-C63D-4F86-A32B-765EDFF78D8D}"/>
                                            </p:graphicEl>
                                          </p:spTgt>
                                        </p:tgtEl>
                                        <p:attrNameLst>
                                          <p:attrName>ppt_x</p:attrName>
                                        </p:attrNameLst>
                                      </p:cBhvr>
                                      <p:tavLst>
                                        <p:tav tm="0">
                                          <p:val>
                                            <p:strVal val="#ppt_x"/>
                                          </p:val>
                                        </p:tav>
                                        <p:tav tm="100000">
                                          <p:val>
                                            <p:strVal val="#ppt_x"/>
                                          </p:val>
                                        </p:tav>
                                      </p:tavLst>
                                    </p:anim>
                                    <p:anim calcmode="lin" valueType="num">
                                      <p:cBhvr>
                                        <p:cTn id="71" dur="1000" fill="hold"/>
                                        <p:tgtEl>
                                          <p:spTgt spid="2">
                                            <p:graphicEl>
                                              <a:dgm id="{4A6E6C4E-C63D-4F86-A32B-765EDFF78D8D}"/>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
                                            <p:graphicEl>
                                              <a:dgm id="{1DF8AF55-76DA-47D3-9BB4-BA3F2985DC3C}"/>
                                            </p:graphicEl>
                                          </p:spTgt>
                                        </p:tgtEl>
                                        <p:attrNameLst>
                                          <p:attrName>style.visibility</p:attrName>
                                        </p:attrNameLst>
                                      </p:cBhvr>
                                      <p:to>
                                        <p:strVal val="visible"/>
                                      </p:to>
                                    </p:set>
                                    <p:animEffect transition="in" filter="fade">
                                      <p:cBhvr>
                                        <p:cTn id="74" dur="1000"/>
                                        <p:tgtEl>
                                          <p:spTgt spid="2">
                                            <p:graphicEl>
                                              <a:dgm id="{1DF8AF55-76DA-47D3-9BB4-BA3F2985DC3C}"/>
                                            </p:graphicEl>
                                          </p:spTgt>
                                        </p:tgtEl>
                                      </p:cBhvr>
                                    </p:animEffect>
                                    <p:anim calcmode="lin" valueType="num">
                                      <p:cBhvr>
                                        <p:cTn id="75" dur="1000" fill="hold"/>
                                        <p:tgtEl>
                                          <p:spTgt spid="2">
                                            <p:graphicEl>
                                              <a:dgm id="{1DF8AF55-76DA-47D3-9BB4-BA3F2985DC3C}"/>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1DF8AF55-76DA-47D3-9BB4-BA3F2985DC3C}"/>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FCFAAC65-D57F-4A2F-A7EB-23EA7680CB99}"/>
                                            </p:graphicEl>
                                          </p:spTgt>
                                        </p:tgtEl>
                                        <p:attrNameLst>
                                          <p:attrName>style.visibility</p:attrName>
                                        </p:attrNameLst>
                                      </p:cBhvr>
                                      <p:to>
                                        <p:strVal val="visible"/>
                                      </p:to>
                                    </p:set>
                                    <p:animEffect transition="in" filter="fade">
                                      <p:cBhvr>
                                        <p:cTn id="79" dur="1000"/>
                                        <p:tgtEl>
                                          <p:spTgt spid="2">
                                            <p:graphicEl>
                                              <a:dgm id="{FCFAAC65-D57F-4A2F-A7EB-23EA7680CB99}"/>
                                            </p:graphicEl>
                                          </p:spTgt>
                                        </p:tgtEl>
                                      </p:cBhvr>
                                    </p:animEffect>
                                    <p:anim calcmode="lin" valueType="num">
                                      <p:cBhvr>
                                        <p:cTn id="80" dur="1000" fill="hold"/>
                                        <p:tgtEl>
                                          <p:spTgt spid="2">
                                            <p:graphicEl>
                                              <a:dgm id="{FCFAAC65-D57F-4A2F-A7EB-23EA7680CB99}"/>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FCFAAC65-D57F-4A2F-A7EB-23EA7680CB9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9223A52C-4913-4FB7-9448-166097ECF561}"/>
              </a:ext>
            </a:extLst>
          </p:cNvPr>
          <p:cNvGraphicFramePr/>
          <p:nvPr>
            <p:extLst>
              <p:ext uri="{D42A27DB-BD31-4B8C-83A1-F6EECF244321}">
                <p14:modId xmlns:p14="http://schemas.microsoft.com/office/powerpoint/2010/main" val="2528491117"/>
              </p:ext>
            </p:extLst>
          </p:nvPr>
        </p:nvGraphicFramePr>
        <p:xfrm>
          <a:off x="1796716" y="657726"/>
          <a:ext cx="9871242" cy="5480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620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6BA0D390-7ED5-4B5B-9EEA-29093FEA0E5C}"/>
                                            </p:graphicEl>
                                          </p:spTgt>
                                        </p:tgtEl>
                                        <p:attrNameLst>
                                          <p:attrName>style.visibility</p:attrName>
                                        </p:attrNameLst>
                                      </p:cBhvr>
                                      <p:to>
                                        <p:strVal val="visible"/>
                                      </p:to>
                                    </p:set>
                                    <p:animEffect transition="in" filter="wipe(down)">
                                      <p:cBhvr>
                                        <p:cTn id="7" dur="500"/>
                                        <p:tgtEl>
                                          <p:spTgt spid="2">
                                            <p:graphicEl>
                                              <a:dgm id="{6BA0D390-7ED5-4B5B-9EEA-29093FEA0E5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7FEF3835-DFFE-44EB-A777-587D8B94392C}"/>
                                            </p:graphicEl>
                                          </p:spTgt>
                                        </p:tgtEl>
                                        <p:attrNameLst>
                                          <p:attrName>style.visibility</p:attrName>
                                        </p:attrNameLst>
                                      </p:cBhvr>
                                      <p:to>
                                        <p:strVal val="visible"/>
                                      </p:to>
                                    </p:set>
                                    <p:animEffect transition="in" filter="wipe(down)">
                                      <p:cBhvr>
                                        <p:cTn id="12" dur="500"/>
                                        <p:tgtEl>
                                          <p:spTgt spid="2">
                                            <p:graphicEl>
                                              <a:dgm id="{7FEF3835-DFFE-44EB-A777-587D8B94392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CF62E462-931B-41A5-8FAA-628D9D99B1E3}"/>
                                            </p:graphicEl>
                                          </p:spTgt>
                                        </p:tgtEl>
                                        <p:attrNameLst>
                                          <p:attrName>style.visibility</p:attrName>
                                        </p:attrNameLst>
                                      </p:cBhvr>
                                      <p:to>
                                        <p:strVal val="visible"/>
                                      </p:to>
                                    </p:set>
                                    <p:animEffect transition="in" filter="wipe(down)">
                                      <p:cBhvr>
                                        <p:cTn id="15" dur="500"/>
                                        <p:tgtEl>
                                          <p:spTgt spid="2">
                                            <p:graphicEl>
                                              <a:dgm id="{CF62E462-931B-41A5-8FAA-628D9D99B1E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54187632-1335-41E4-8FA1-AA59DCB89143}"/>
                                            </p:graphicEl>
                                          </p:spTgt>
                                        </p:tgtEl>
                                        <p:attrNameLst>
                                          <p:attrName>style.visibility</p:attrName>
                                        </p:attrNameLst>
                                      </p:cBhvr>
                                      <p:to>
                                        <p:strVal val="visible"/>
                                      </p:to>
                                    </p:set>
                                    <p:animEffect transition="in" filter="wipe(down)">
                                      <p:cBhvr>
                                        <p:cTn id="20" dur="500"/>
                                        <p:tgtEl>
                                          <p:spTgt spid="2">
                                            <p:graphicEl>
                                              <a:dgm id="{54187632-1335-41E4-8FA1-AA59DCB89143}"/>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86CD34AF-607C-4BD6-A1E4-AF4A118B4A82}"/>
                                            </p:graphicEl>
                                          </p:spTgt>
                                        </p:tgtEl>
                                        <p:attrNameLst>
                                          <p:attrName>style.visibility</p:attrName>
                                        </p:attrNameLst>
                                      </p:cBhvr>
                                      <p:to>
                                        <p:strVal val="visible"/>
                                      </p:to>
                                    </p:set>
                                    <p:animEffect transition="in" filter="wipe(down)">
                                      <p:cBhvr>
                                        <p:cTn id="23" dur="500"/>
                                        <p:tgtEl>
                                          <p:spTgt spid="2">
                                            <p:graphicEl>
                                              <a:dgm id="{86CD34AF-607C-4BD6-A1E4-AF4A118B4A8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F1A4A006-FDF9-4191-B064-699263EB16D4}"/>
                                            </p:graphicEl>
                                          </p:spTgt>
                                        </p:tgtEl>
                                        <p:attrNameLst>
                                          <p:attrName>style.visibility</p:attrName>
                                        </p:attrNameLst>
                                      </p:cBhvr>
                                      <p:to>
                                        <p:strVal val="visible"/>
                                      </p:to>
                                    </p:set>
                                    <p:animEffect transition="in" filter="wipe(down)">
                                      <p:cBhvr>
                                        <p:cTn id="28" dur="500"/>
                                        <p:tgtEl>
                                          <p:spTgt spid="2">
                                            <p:graphicEl>
                                              <a:dgm id="{F1A4A006-FDF9-4191-B064-699263EB16D4}"/>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DDBCEBA5-6444-4285-9A6C-57B4D84FC28A}"/>
                                            </p:graphicEl>
                                          </p:spTgt>
                                        </p:tgtEl>
                                        <p:attrNameLst>
                                          <p:attrName>style.visibility</p:attrName>
                                        </p:attrNameLst>
                                      </p:cBhvr>
                                      <p:to>
                                        <p:strVal val="visible"/>
                                      </p:to>
                                    </p:set>
                                    <p:animEffect transition="in" filter="wipe(down)">
                                      <p:cBhvr>
                                        <p:cTn id="31" dur="500"/>
                                        <p:tgtEl>
                                          <p:spTgt spid="2">
                                            <p:graphicEl>
                                              <a:dgm id="{DDBCEBA5-6444-4285-9A6C-57B4D84FC28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3A543970-0A32-4F83-BFD2-A83F2EBA7662}"/>
                                            </p:graphicEl>
                                          </p:spTgt>
                                        </p:tgtEl>
                                        <p:attrNameLst>
                                          <p:attrName>style.visibility</p:attrName>
                                        </p:attrNameLst>
                                      </p:cBhvr>
                                      <p:to>
                                        <p:strVal val="visible"/>
                                      </p:to>
                                    </p:set>
                                    <p:animEffect transition="in" filter="wipe(down)">
                                      <p:cBhvr>
                                        <p:cTn id="36" dur="500"/>
                                        <p:tgtEl>
                                          <p:spTgt spid="2">
                                            <p:graphicEl>
                                              <a:dgm id="{3A543970-0A32-4F83-BFD2-A83F2EBA7662}"/>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5051F7C2-5814-4ACE-8E2B-45785ACF8605}"/>
                                            </p:graphicEl>
                                          </p:spTgt>
                                        </p:tgtEl>
                                        <p:attrNameLst>
                                          <p:attrName>style.visibility</p:attrName>
                                        </p:attrNameLst>
                                      </p:cBhvr>
                                      <p:to>
                                        <p:strVal val="visible"/>
                                      </p:to>
                                    </p:set>
                                    <p:animEffect transition="in" filter="wipe(down)">
                                      <p:cBhvr>
                                        <p:cTn id="39" dur="500"/>
                                        <p:tgtEl>
                                          <p:spTgt spid="2">
                                            <p:graphicEl>
                                              <a:dgm id="{5051F7C2-5814-4ACE-8E2B-45785ACF860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D5ADEE30-B279-4E00-93FF-56F034AC07D3}"/>
                                            </p:graphicEl>
                                          </p:spTgt>
                                        </p:tgtEl>
                                        <p:attrNameLst>
                                          <p:attrName>style.visibility</p:attrName>
                                        </p:attrNameLst>
                                      </p:cBhvr>
                                      <p:to>
                                        <p:strVal val="visible"/>
                                      </p:to>
                                    </p:set>
                                    <p:animEffect transition="in" filter="wipe(down)">
                                      <p:cBhvr>
                                        <p:cTn id="44" dur="500"/>
                                        <p:tgtEl>
                                          <p:spTgt spid="2">
                                            <p:graphicEl>
                                              <a:dgm id="{D5ADEE30-B279-4E00-93FF-56F034AC07D3}"/>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8D0F909E-69B6-433E-BE2E-F3255F5D0F59}"/>
                                            </p:graphicEl>
                                          </p:spTgt>
                                        </p:tgtEl>
                                        <p:attrNameLst>
                                          <p:attrName>style.visibility</p:attrName>
                                        </p:attrNameLst>
                                      </p:cBhvr>
                                      <p:to>
                                        <p:strVal val="visible"/>
                                      </p:to>
                                    </p:set>
                                    <p:animEffect transition="in" filter="wipe(down)">
                                      <p:cBhvr>
                                        <p:cTn id="47" dur="500"/>
                                        <p:tgtEl>
                                          <p:spTgt spid="2">
                                            <p:graphicEl>
                                              <a:dgm id="{8D0F909E-69B6-433E-BE2E-F3255F5D0F5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dgm id="{39968299-BC44-4554-8F41-D89A7518278F}"/>
                                            </p:graphicEl>
                                          </p:spTgt>
                                        </p:tgtEl>
                                        <p:attrNameLst>
                                          <p:attrName>style.visibility</p:attrName>
                                        </p:attrNameLst>
                                      </p:cBhvr>
                                      <p:to>
                                        <p:strVal val="visible"/>
                                      </p:to>
                                    </p:set>
                                    <p:animEffect transition="in" filter="wipe(down)">
                                      <p:cBhvr>
                                        <p:cTn id="52" dur="500"/>
                                        <p:tgtEl>
                                          <p:spTgt spid="2">
                                            <p:graphicEl>
                                              <a:dgm id="{39968299-BC44-4554-8F41-D89A7518278F}"/>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
                                            <p:graphicEl>
                                              <a:dgm id="{84BDE4FA-552B-4505-B964-1DA427558538}"/>
                                            </p:graphicEl>
                                          </p:spTgt>
                                        </p:tgtEl>
                                        <p:attrNameLst>
                                          <p:attrName>style.visibility</p:attrName>
                                        </p:attrNameLst>
                                      </p:cBhvr>
                                      <p:to>
                                        <p:strVal val="visible"/>
                                      </p:to>
                                    </p:set>
                                    <p:animEffect transition="in" filter="wipe(down)">
                                      <p:cBhvr>
                                        <p:cTn id="55" dur="500"/>
                                        <p:tgtEl>
                                          <p:spTgt spid="2">
                                            <p:graphicEl>
                                              <a:dgm id="{84BDE4FA-552B-4505-B964-1DA42755853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
                                            <p:graphicEl>
                                              <a:dgm id="{3BAFB7EC-0286-4544-A852-32C39DB389AB}"/>
                                            </p:graphicEl>
                                          </p:spTgt>
                                        </p:tgtEl>
                                        <p:attrNameLst>
                                          <p:attrName>style.visibility</p:attrName>
                                        </p:attrNameLst>
                                      </p:cBhvr>
                                      <p:to>
                                        <p:strVal val="visible"/>
                                      </p:to>
                                    </p:set>
                                    <p:animEffect transition="in" filter="wipe(down)">
                                      <p:cBhvr>
                                        <p:cTn id="60" dur="500"/>
                                        <p:tgtEl>
                                          <p:spTgt spid="2">
                                            <p:graphicEl>
                                              <a:dgm id="{3BAFB7EC-0286-4544-A852-32C39DB389AB}"/>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9BB6CF9F-A61B-4D6E-A41A-CDBA5AECA48A}"/>
                                            </p:graphicEl>
                                          </p:spTgt>
                                        </p:tgtEl>
                                        <p:attrNameLst>
                                          <p:attrName>style.visibility</p:attrName>
                                        </p:attrNameLst>
                                      </p:cBhvr>
                                      <p:to>
                                        <p:strVal val="visible"/>
                                      </p:to>
                                    </p:set>
                                    <p:animEffect transition="in" filter="wipe(down)">
                                      <p:cBhvr>
                                        <p:cTn id="63" dur="500"/>
                                        <p:tgtEl>
                                          <p:spTgt spid="2">
                                            <p:graphicEl>
                                              <a:dgm id="{9BB6CF9F-A61B-4D6E-A41A-CDBA5AECA48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
                                            <p:graphicEl>
                                              <a:dgm id="{AB3770F7-4187-4CFF-8AEB-0C57F63C8938}"/>
                                            </p:graphicEl>
                                          </p:spTgt>
                                        </p:tgtEl>
                                        <p:attrNameLst>
                                          <p:attrName>style.visibility</p:attrName>
                                        </p:attrNameLst>
                                      </p:cBhvr>
                                      <p:to>
                                        <p:strVal val="visible"/>
                                      </p:to>
                                    </p:set>
                                    <p:animEffect transition="in" filter="wipe(down)">
                                      <p:cBhvr>
                                        <p:cTn id="68" dur="500"/>
                                        <p:tgtEl>
                                          <p:spTgt spid="2">
                                            <p:graphicEl>
                                              <a:dgm id="{AB3770F7-4187-4CFF-8AEB-0C57F63C8938}"/>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
                                            <p:graphicEl>
                                              <a:dgm id="{0BD3FEE8-626F-4DC5-8A36-A55968A9E16D}"/>
                                            </p:graphicEl>
                                          </p:spTgt>
                                        </p:tgtEl>
                                        <p:attrNameLst>
                                          <p:attrName>style.visibility</p:attrName>
                                        </p:attrNameLst>
                                      </p:cBhvr>
                                      <p:to>
                                        <p:strVal val="visible"/>
                                      </p:to>
                                    </p:set>
                                    <p:animEffect transition="in" filter="wipe(down)">
                                      <p:cBhvr>
                                        <p:cTn id="71" dur="500"/>
                                        <p:tgtEl>
                                          <p:spTgt spid="2">
                                            <p:graphicEl>
                                              <a:dgm id="{0BD3FEE8-626F-4DC5-8A36-A55968A9E1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xmlns="" id="{B67A9840-403F-4FE9-9B5F-7A75F0065B58}"/>
              </a:ext>
            </a:extLst>
          </p:cNvPr>
          <p:cNvSpPr/>
          <p:nvPr/>
        </p:nvSpPr>
        <p:spPr>
          <a:xfrm>
            <a:off x="4396985" y="2284353"/>
            <a:ext cx="3487783" cy="2263469"/>
          </a:xfrm>
          <a:prstGeom prst="ellipse">
            <a:avLst/>
          </a:prstGeom>
          <a:solidFill>
            <a:schemeClr val="accent1">
              <a:lumMod val="40000"/>
              <a:lumOff val="60000"/>
            </a:schemeClr>
          </a:solidFill>
          <a:effectLst>
            <a:glow rad="139700">
              <a:schemeClr val="accent3">
                <a:satMod val="175000"/>
                <a:alpha val="40000"/>
              </a:schemeClr>
            </a:glow>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3600" b="1" dirty="0">
                <a:latin typeface="Simplified Arabic" panose="02020603050405020304" pitchFamily="18" charset="-78"/>
                <a:cs typeface="Simplified Arabic" panose="02020603050405020304" pitchFamily="18" charset="-78"/>
              </a:rPr>
              <a:t>مبادئ اعداد القوائم المالية</a:t>
            </a:r>
            <a:endParaRPr lang="fr-FR" sz="3600" b="1" dirty="0">
              <a:latin typeface="Simplified Arabic" panose="02020603050405020304" pitchFamily="18" charset="-78"/>
              <a:cs typeface="Simplified Arabic" panose="02020603050405020304" pitchFamily="18" charset="-78"/>
            </a:endParaRPr>
          </a:p>
        </p:txBody>
      </p:sp>
      <p:sp>
        <p:nvSpPr>
          <p:cNvPr id="5" name="Espace réservé du contenu 8">
            <a:extLst>
              <a:ext uri="{FF2B5EF4-FFF2-40B4-BE49-F238E27FC236}">
                <a16:creationId xmlns:a16="http://schemas.microsoft.com/office/drawing/2014/main" xmlns="" id="{0B5496BF-150E-4890-8EF8-018769927550}"/>
              </a:ext>
            </a:extLst>
          </p:cNvPr>
          <p:cNvSpPr txBox="1">
            <a:spLocks/>
          </p:cNvSpPr>
          <p:nvPr/>
        </p:nvSpPr>
        <p:spPr>
          <a:xfrm>
            <a:off x="4958687" y="110884"/>
            <a:ext cx="2881204" cy="1652602"/>
          </a:xfrm>
          <a:prstGeom prst="cloud">
            <a:avLst/>
          </a:prstGeom>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defTabSz="914400">
              <a:spcBef>
                <a:spcPts val="0"/>
              </a:spcBef>
              <a:buClrTx/>
              <a:buFontTx/>
              <a:buNone/>
            </a:pPr>
            <a:r>
              <a:rPr lang="ar-DZ" sz="2800" b="1" kern="0" dirty="0">
                <a:solidFill>
                  <a:prstClr val="black"/>
                </a:solidFill>
                <a:latin typeface="Simplified Arabic" panose="02020603050405020304" pitchFamily="18" charset="-78"/>
                <a:cs typeface="Simplified Arabic" panose="02020603050405020304" pitchFamily="18" charset="-78"/>
              </a:rPr>
              <a:t>مبدأ التكلفة التاريخية</a:t>
            </a:r>
            <a:endParaRPr lang="fr-FR" sz="2800" b="1" kern="0" dirty="0">
              <a:solidFill>
                <a:prstClr val="black"/>
              </a:solidFill>
              <a:latin typeface="Simplified Arabic" panose="02020603050405020304" pitchFamily="18" charset="-78"/>
              <a:cs typeface="Simplified Arabic" panose="02020603050405020304" pitchFamily="18" charset="-78"/>
            </a:endParaRPr>
          </a:p>
        </p:txBody>
      </p:sp>
      <p:sp>
        <p:nvSpPr>
          <p:cNvPr id="6" name="Espace réservé du contenu 8">
            <a:extLst>
              <a:ext uri="{FF2B5EF4-FFF2-40B4-BE49-F238E27FC236}">
                <a16:creationId xmlns:a16="http://schemas.microsoft.com/office/drawing/2014/main" xmlns="" id="{B1409416-C68C-42C5-B002-47A54C9C1CA6}"/>
              </a:ext>
            </a:extLst>
          </p:cNvPr>
          <p:cNvSpPr txBox="1">
            <a:spLocks/>
          </p:cNvSpPr>
          <p:nvPr/>
        </p:nvSpPr>
        <p:spPr>
          <a:xfrm>
            <a:off x="8102482" y="786557"/>
            <a:ext cx="2881204" cy="1652602"/>
          </a:xfrm>
          <a:prstGeom prst="cloud">
            <a:avLst/>
          </a:prstGeom>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defTabSz="914400">
              <a:spcBef>
                <a:spcPts val="0"/>
              </a:spcBef>
              <a:buClrTx/>
              <a:buFontTx/>
              <a:buNone/>
            </a:pPr>
            <a:r>
              <a:rPr lang="ar-DZ" sz="2800" b="1" kern="0" dirty="0">
                <a:solidFill>
                  <a:prstClr val="black"/>
                </a:solidFill>
                <a:latin typeface="Simplified Arabic" panose="02020603050405020304" pitchFamily="18" charset="-78"/>
                <a:cs typeface="Simplified Arabic" panose="02020603050405020304" pitchFamily="18" charset="-78"/>
              </a:rPr>
              <a:t>مبدأ عدم المقاصة</a:t>
            </a:r>
            <a:endParaRPr lang="fr-FR" sz="2800" b="1" kern="0" dirty="0">
              <a:solidFill>
                <a:prstClr val="black"/>
              </a:solidFill>
              <a:latin typeface="Simplified Arabic" panose="02020603050405020304" pitchFamily="18" charset="-78"/>
              <a:cs typeface="Simplified Arabic" panose="02020603050405020304" pitchFamily="18" charset="-78"/>
            </a:endParaRPr>
          </a:p>
        </p:txBody>
      </p:sp>
      <p:sp>
        <p:nvSpPr>
          <p:cNvPr id="7" name="Espace réservé du contenu 8">
            <a:extLst>
              <a:ext uri="{FF2B5EF4-FFF2-40B4-BE49-F238E27FC236}">
                <a16:creationId xmlns:a16="http://schemas.microsoft.com/office/drawing/2014/main" xmlns="" id="{651FDC7A-79AF-45BC-AC56-4B083045EE56}"/>
              </a:ext>
            </a:extLst>
          </p:cNvPr>
          <p:cNvSpPr txBox="1">
            <a:spLocks/>
          </p:cNvSpPr>
          <p:nvPr/>
        </p:nvSpPr>
        <p:spPr>
          <a:xfrm>
            <a:off x="8768687" y="2744592"/>
            <a:ext cx="2881204" cy="1652602"/>
          </a:xfrm>
          <a:prstGeom prst="cloud">
            <a:avLst/>
          </a:prstGeom>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defTabSz="914400">
              <a:spcBef>
                <a:spcPts val="0"/>
              </a:spcBef>
              <a:buClrTx/>
              <a:buFontTx/>
              <a:buNone/>
            </a:pPr>
            <a:r>
              <a:rPr lang="ar-DZ" sz="2800" b="1" kern="0" dirty="0">
                <a:solidFill>
                  <a:prstClr val="black"/>
                </a:solidFill>
                <a:latin typeface="Simplified Arabic" panose="02020603050405020304" pitchFamily="18" charset="-78"/>
                <a:cs typeface="Simplified Arabic" panose="02020603050405020304" pitchFamily="18" charset="-78"/>
              </a:rPr>
              <a:t>مبدأ الحيطة والحذر</a:t>
            </a:r>
            <a:endParaRPr lang="fr-FR" sz="2800" b="1" kern="0" dirty="0">
              <a:solidFill>
                <a:prstClr val="black"/>
              </a:solidFill>
              <a:latin typeface="Simplified Arabic" panose="02020603050405020304" pitchFamily="18" charset="-78"/>
              <a:cs typeface="Simplified Arabic" panose="02020603050405020304" pitchFamily="18" charset="-78"/>
            </a:endParaRPr>
          </a:p>
        </p:txBody>
      </p:sp>
      <p:sp>
        <p:nvSpPr>
          <p:cNvPr id="8" name="Espace réservé du contenu 8">
            <a:extLst>
              <a:ext uri="{FF2B5EF4-FFF2-40B4-BE49-F238E27FC236}">
                <a16:creationId xmlns:a16="http://schemas.microsoft.com/office/drawing/2014/main" xmlns="" id="{D4B8DBB3-4ADE-4BED-996D-BE732FAC202A}"/>
              </a:ext>
            </a:extLst>
          </p:cNvPr>
          <p:cNvSpPr txBox="1">
            <a:spLocks/>
          </p:cNvSpPr>
          <p:nvPr/>
        </p:nvSpPr>
        <p:spPr>
          <a:xfrm>
            <a:off x="7944394" y="4702627"/>
            <a:ext cx="2881204" cy="1652602"/>
          </a:xfrm>
          <a:prstGeom prst="cloud">
            <a:avLst/>
          </a:prstGeom>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defTabSz="914400">
              <a:spcBef>
                <a:spcPts val="0"/>
              </a:spcBef>
              <a:buClrTx/>
              <a:buFontTx/>
              <a:buNone/>
            </a:pPr>
            <a:r>
              <a:rPr lang="ar-DZ" sz="2800" b="1" kern="0" dirty="0">
                <a:solidFill>
                  <a:prstClr val="black"/>
                </a:solidFill>
                <a:latin typeface="Simplified Arabic" panose="02020603050405020304" pitchFamily="18" charset="-78"/>
                <a:cs typeface="Simplified Arabic" panose="02020603050405020304" pitchFamily="18" charset="-78"/>
              </a:rPr>
              <a:t>مبدأ الثبات في الطرق المحاسبية</a:t>
            </a:r>
            <a:endParaRPr lang="fr-FR" sz="2800" b="1" kern="0" dirty="0">
              <a:solidFill>
                <a:prstClr val="black"/>
              </a:solidFill>
              <a:latin typeface="Simplified Arabic" panose="02020603050405020304" pitchFamily="18" charset="-78"/>
              <a:cs typeface="Simplified Arabic" panose="02020603050405020304" pitchFamily="18" charset="-78"/>
            </a:endParaRPr>
          </a:p>
        </p:txBody>
      </p:sp>
      <p:sp>
        <p:nvSpPr>
          <p:cNvPr id="9" name="Espace réservé du contenu 8">
            <a:extLst>
              <a:ext uri="{FF2B5EF4-FFF2-40B4-BE49-F238E27FC236}">
                <a16:creationId xmlns:a16="http://schemas.microsoft.com/office/drawing/2014/main" xmlns="" id="{B186A84E-0552-43EE-B115-76CD21E78FCD}"/>
              </a:ext>
            </a:extLst>
          </p:cNvPr>
          <p:cNvSpPr txBox="1">
            <a:spLocks/>
          </p:cNvSpPr>
          <p:nvPr/>
        </p:nvSpPr>
        <p:spPr>
          <a:xfrm>
            <a:off x="4352108" y="4866168"/>
            <a:ext cx="3361512" cy="1880948"/>
          </a:xfrm>
          <a:prstGeom prst="cloud">
            <a:avLst/>
          </a:prstGeom>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defTabSz="914400">
              <a:spcBef>
                <a:spcPts val="0"/>
              </a:spcBef>
              <a:buClrTx/>
              <a:buFontTx/>
              <a:buNone/>
            </a:pPr>
            <a:r>
              <a:rPr lang="ar-DZ" sz="2800" b="1" kern="0" dirty="0">
                <a:solidFill>
                  <a:prstClr val="black"/>
                </a:solidFill>
                <a:latin typeface="Simplified Arabic" panose="02020603050405020304" pitchFamily="18" charset="-78"/>
                <a:cs typeface="Simplified Arabic" panose="02020603050405020304" pitchFamily="18" charset="-78"/>
              </a:rPr>
              <a:t>مبدأ استقلالية الدورات المحاسبية</a:t>
            </a:r>
            <a:endParaRPr lang="fr-FR" sz="2800" b="1" kern="0" dirty="0">
              <a:solidFill>
                <a:prstClr val="black"/>
              </a:solidFill>
              <a:latin typeface="Simplified Arabic" panose="02020603050405020304" pitchFamily="18" charset="-78"/>
              <a:cs typeface="Simplified Arabic" panose="02020603050405020304" pitchFamily="18" charset="-78"/>
            </a:endParaRPr>
          </a:p>
        </p:txBody>
      </p:sp>
      <p:sp>
        <p:nvSpPr>
          <p:cNvPr id="10" name="Espace réservé du contenu 8">
            <a:extLst>
              <a:ext uri="{FF2B5EF4-FFF2-40B4-BE49-F238E27FC236}">
                <a16:creationId xmlns:a16="http://schemas.microsoft.com/office/drawing/2014/main" xmlns="" id="{7AD6B1EF-899E-4F87-A4CF-F679BE557B7F}"/>
              </a:ext>
            </a:extLst>
          </p:cNvPr>
          <p:cNvSpPr txBox="1">
            <a:spLocks/>
          </p:cNvSpPr>
          <p:nvPr/>
        </p:nvSpPr>
        <p:spPr>
          <a:xfrm>
            <a:off x="1597178" y="4255301"/>
            <a:ext cx="2881204" cy="1652602"/>
          </a:xfrm>
          <a:prstGeom prst="cloud">
            <a:avLst/>
          </a:prstGeom>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defTabSz="914400">
              <a:spcBef>
                <a:spcPts val="0"/>
              </a:spcBef>
              <a:buClrTx/>
              <a:buFontTx/>
              <a:buNone/>
            </a:pPr>
            <a:r>
              <a:rPr lang="ar-DZ" sz="2800" b="1" kern="0" dirty="0">
                <a:solidFill>
                  <a:prstClr val="black"/>
                </a:solidFill>
                <a:latin typeface="Simplified Arabic" panose="02020603050405020304" pitchFamily="18" charset="-78"/>
                <a:cs typeface="Simplified Arabic" panose="02020603050405020304" pitchFamily="18" charset="-78"/>
              </a:rPr>
              <a:t>مبدأ الأهمية النسبية</a:t>
            </a:r>
            <a:endParaRPr lang="fr-FR" sz="2800" b="1" kern="0" dirty="0">
              <a:solidFill>
                <a:prstClr val="black"/>
              </a:solidFill>
              <a:latin typeface="Simplified Arabic" panose="02020603050405020304" pitchFamily="18" charset="-78"/>
              <a:cs typeface="Simplified Arabic" panose="02020603050405020304" pitchFamily="18" charset="-78"/>
            </a:endParaRPr>
          </a:p>
        </p:txBody>
      </p:sp>
      <p:sp>
        <p:nvSpPr>
          <p:cNvPr id="11" name="Espace réservé du contenu 8">
            <a:extLst>
              <a:ext uri="{FF2B5EF4-FFF2-40B4-BE49-F238E27FC236}">
                <a16:creationId xmlns:a16="http://schemas.microsoft.com/office/drawing/2014/main" xmlns="" id="{51F83DAE-BA0F-4240-B43F-A2B24168022F}"/>
              </a:ext>
            </a:extLst>
          </p:cNvPr>
          <p:cNvSpPr txBox="1">
            <a:spLocks/>
          </p:cNvSpPr>
          <p:nvPr/>
        </p:nvSpPr>
        <p:spPr>
          <a:xfrm>
            <a:off x="764176" y="2396374"/>
            <a:ext cx="2881204" cy="1652602"/>
          </a:xfrm>
          <a:prstGeom prst="cloud">
            <a:avLst/>
          </a:prstGeom>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defTabSz="914400">
              <a:spcBef>
                <a:spcPts val="0"/>
              </a:spcBef>
              <a:buClrTx/>
              <a:buFontTx/>
              <a:buNone/>
            </a:pPr>
            <a:r>
              <a:rPr lang="ar-DZ" sz="2800" b="1" kern="0" dirty="0">
                <a:solidFill>
                  <a:prstClr val="black"/>
                </a:solidFill>
                <a:latin typeface="Simplified Arabic" panose="02020603050405020304" pitchFamily="18" charset="-78"/>
                <a:cs typeface="Simplified Arabic" panose="02020603050405020304" pitchFamily="18" charset="-78"/>
              </a:rPr>
              <a:t>مبدأ السنوية</a:t>
            </a:r>
            <a:endParaRPr lang="fr-FR" sz="2800" b="1" kern="0" dirty="0">
              <a:solidFill>
                <a:prstClr val="black"/>
              </a:solidFill>
              <a:latin typeface="Simplified Arabic" panose="02020603050405020304" pitchFamily="18" charset="-78"/>
              <a:cs typeface="Simplified Arabic" panose="02020603050405020304" pitchFamily="18" charset="-78"/>
            </a:endParaRPr>
          </a:p>
        </p:txBody>
      </p:sp>
      <p:sp>
        <p:nvSpPr>
          <p:cNvPr id="12" name="Espace réservé du contenu 8">
            <a:extLst>
              <a:ext uri="{FF2B5EF4-FFF2-40B4-BE49-F238E27FC236}">
                <a16:creationId xmlns:a16="http://schemas.microsoft.com/office/drawing/2014/main" xmlns="" id="{76DD11CC-223F-4387-A6B9-85318DF45EF1}"/>
              </a:ext>
            </a:extLst>
          </p:cNvPr>
          <p:cNvSpPr txBox="1">
            <a:spLocks/>
          </p:cNvSpPr>
          <p:nvPr/>
        </p:nvSpPr>
        <p:spPr>
          <a:xfrm>
            <a:off x="1814892" y="537447"/>
            <a:ext cx="2881204" cy="1652602"/>
          </a:xfrm>
          <a:prstGeom prst="cloud">
            <a:avLst/>
          </a:prstGeom>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defTabSz="914400">
              <a:spcBef>
                <a:spcPts val="0"/>
              </a:spcBef>
              <a:buClrTx/>
              <a:buFontTx/>
              <a:buNone/>
            </a:pPr>
            <a:r>
              <a:rPr lang="ar-DZ" sz="2800" b="1" kern="0" dirty="0">
                <a:solidFill>
                  <a:prstClr val="black"/>
                </a:solidFill>
                <a:latin typeface="Simplified Arabic" panose="02020603050405020304" pitchFamily="18" charset="-78"/>
                <a:cs typeface="Simplified Arabic" panose="02020603050405020304" pitchFamily="18" charset="-78"/>
              </a:rPr>
              <a:t>مبدأ الوحدة النقدية</a:t>
            </a:r>
            <a:endParaRPr lang="fr-FR" sz="2800" b="1" kern="0" dirty="0">
              <a:solidFill>
                <a:prstClr val="black"/>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79490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bg/>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bg/>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
                                            <p:bg/>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P spid="7" grpId="0" build="p" animBg="1"/>
      <p:bldP spid="8" grpId="0" build="p" animBg="1"/>
      <p:bldP spid="9" grpId="0" build="p" animBg="1"/>
      <p:bldP spid="10" grpId="0" build="p" animBg="1"/>
      <p:bldP spid="11" grpId="0" build="p" animBg="1"/>
      <p:bldP spid="1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xmlns="" id="{DBEC39FB-C023-46A4-8C75-9BF12E35E363}"/>
              </a:ext>
            </a:extLst>
          </p:cNvPr>
          <p:cNvSpPr/>
          <p:nvPr/>
        </p:nvSpPr>
        <p:spPr>
          <a:xfrm>
            <a:off x="5897218" y="2068253"/>
            <a:ext cx="5970723" cy="90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bg1"/>
                </a:solidFill>
                <a:latin typeface="Simplified Arabic" panose="02020603050405020304" pitchFamily="18" charset="-78"/>
                <a:cs typeface="Simplified Arabic" panose="02020603050405020304" pitchFamily="18" charset="-78"/>
              </a:rPr>
              <a:t>المطلب الأول: تعريف ومكونات النظام</a:t>
            </a:r>
            <a:endParaRPr lang="fr-FR" sz="2400" b="1" dirty="0">
              <a:solidFill>
                <a:schemeClr val="bg1"/>
              </a:solidFill>
              <a:latin typeface="Simplified Arabic" panose="02020603050405020304" pitchFamily="18" charset="-78"/>
              <a:cs typeface="Simplified Arabic" panose="02020603050405020304" pitchFamily="18" charset="-78"/>
            </a:endParaRPr>
          </a:p>
        </p:txBody>
      </p:sp>
      <p:sp>
        <p:nvSpPr>
          <p:cNvPr id="6" name="Rectangle : coins arrondis 5">
            <a:extLst>
              <a:ext uri="{FF2B5EF4-FFF2-40B4-BE49-F238E27FC236}">
                <a16:creationId xmlns:a16="http://schemas.microsoft.com/office/drawing/2014/main" xmlns="" id="{65494702-8231-4C64-A8AA-830D02E0659A}"/>
              </a:ext>
            </a:extLst>
          </p:cNvPr>
          <p:cNvSpPr/>
          <p:nvPr/>
        </p:nvSpPr>
        <p:spPr>
          <a:xfrm>
            <a:off x="4333460" y="3713048"/>
            <a:ext cx="6380781" cy="90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bg1"/>
                </a:solidFill>
                <a:latin typeface="Simplified Arabic" panose="02020603050405020304" pitchFamily="18" charset="-78"/>
                <a:cs typeface="Simplified Arabic" panose="02020603050405020304" pitchFamily="18" charset="-78"/>
              </a:rPr>
              <a:t>المطلب الثاني: تعريف وأهمية نظام المعلومات</a:t>
            </a:r>
            <a:endParaRPr lang="fr-FR" sz="2400" b="1" dirty="0">
              <a:solidFill>
                <a:schemeClr val="bg1"/>
              </a:solidFill>
              <a:latin typeface="Simplified Arabic" panose="02020603050405020304" pitchFamily="18" charset="-78"/>
              <a:cs typeface="Simplified Arabic" panose="02020603050405020304" pitchFamily="18" charset="-78"/>
            </a:endParaRPr>
          </a:p>
        </p:txBody>
      </p:sp>
      <p:sp>
        <p:nvSpPr>
          <p:cNvPr id="7" name="Rectangle : coins arrondis 6">
            <a:extLst>
              <a:ext uri="{FF2B5EF4-FFF2-40B4-BE49-F238E27FC236}">
                <a16:creationId xmlns:a16="http://schemas.microsoft.com/office/drawing/2014/main" xmlns="" id="{05643F1A-B353-4A13-BD8A-BDDE1BA2EA48}"/>
              </a:ext>
            </a:extLst>
          </p:cNvPr>
          <p:cNvSpPr/>
          <p:nvPr/>
        </p:nvSpPr>
        <p:spPr>
          <a:xfrm>
            <a:off x="2905609" y="5357843"/>
            <a:ext cx="6380782" cy="90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bg1"/>
                </a:solidFill>
                <a:latin typeface="Simplified Arabic" panose="02020603050405020304" pitchFamily="18" charset="-78"/>
                <a:cs typeface="Simplified Arabic" panose="02020603050405020304" pitchFamily="18" charset="-78"/>
              </a:rPr>
              <a:t>المطلب الثالث: وظائف نظام المعلومات</a:t>
            </a:r>
            <a:endParaRPr lang="fr-FR" sz="2400" b="1" dirty="0">
              <a:solidFill>
                <a:schemeClr val="bg1"/>
              </a:solidFill>
              <a:latin typeface="Simplified Arabic" panose="02020603050405020304" pitchFamily="18" charset="-78"/>
              <a:cs typeface="Simplified Arabic" panose="02020603050405020304" pitchFamily="18" charset="-78"/>
            </a:endParaRPr>
          </a:p>
        </p:txBody>
      </p:sp>
      <p:sp>
        <p:nvSpPr>
          <p:cNvPr id="2" name="TextBox 1">
            <a:extLst>
              <a:ext uri="{FF2B5EF4-FFF2-40B4-BE49-F238E27FC236}">
                <a16:creationId xmlns:a16="http://schemas.microsoft.com/office/drawing/2014/main" xmlns="" id="{CB0A7229-244E-49D9-81B8-69C5CF663AF4}"/>
              </a:ext>
            </a:extLst>
          </p:cNvPr>
          <p:cNvSpPr txBox="1"/>
          <p:nvPr/>
        </p:nvSpPr>
        <p:spPr>
          <a:xfrm>
            <a:off x="1736035" y="724630"/>
            <a:ext cx="9488555"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DZ" sz="3600" b="1" dirty="0">
                <a:solidFill>
                  <a:schemeClr val="tx2">
                    <a:lumMod val="75000"/>
                  </a:schemeClr>
                </a:solidFill>
                <a:latin typeface="Simplified Arabic" panose="02020603050405020304" pitchFamily="18" charset="-78"/>
                <a:cs typeface="Simplified Arabic" panose="02020603050405020304" pitchFamily="18" charset="-78"/>
              </a:rPr>
              <a:t>المبحث الثاني: أساسيات حول نظام المعلومات</a:t>
            </a:r>
            <a:endParaRPr lang="fr-FR" sz="3600" b="1" dirty="0">
              <a:solidFill>
                <a:schemeClr val="tx2">
                  <a:lumMod val="75000"/>
                </a:schemeClr>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8636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xmlns="" id="{EA28804D-D4DA-43EA-9169-8CAA9B1E75B1}"/>
              </a:ext>
            </a:extLst>
          </p:cNvPr>
          <p:cNvSpPr/>
          <p:nvPr/>
        </p:nvSpPr>
        <p:spPr>
          <a:xfrm>
            <a:off x="11323404" y="0"/>
            <a:ext cx="868596" cy="6858000"/>
          </a:xfrm>
          <a:prstGeom prst="roundRect">
            <a:avLst/>
          </a:prstGeom>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ar-DZ" sz="4400" b="1" dirty="0">
                <a:solidFill>
                  <a:srgbClr val="C00000"/>
                </a:solidFill>
                <a:latin typeface="Simplified Arabic" panose="02020603050405020304" pitchFamily="18" charset="-78"/>
                <a:cs typeface="Simplified Arabic" panose="02020603050405020304" pitchFamily="18" charset="-78"/>
              </a:rPr>
              <a:t>مفهوم النظام ومكوناته</a:t>
            </a:r>
            <a:endParaRPr lang="fr-FR" sz="4400" b="1" dirty="0">
              <a:solidFill>
                <a:srgbClr val="C00000"/>
              </a:solidFill>
              <a:latin typeface="Simplified Arabic" panose="02020603050405020304" pitchFamily="18" charset="-78"/>
              <a:cs typeface="Simplified Arabic" panose="02020603050405020304" pitchFamily="18" charset="-78"/>
            </a:endParaRPr>
          </a:p>
        </p:txBody>
      </p:sp>
      <p:sp>
        <p:nvSpPr>
          <p:cNvPr id="4" name="Scroll: Horizontal 10">
            <a:extLst>
              <a:ext uri="{FF2B5EF4-FFF2-40B4-BE49-F238E27FC236}">
                <a16:creationId xmlns:a16="http://schemas.microsoft.com/office/drawing/2014/main" xmlns="" id="{1E0D19DE-1351-43B0-B665-2F3CF8BBBC07}"/>
              </a:ext>
            </a:extLst>
          </p:cNvPr>
          <p:cNvSpPr/>
          <p:nvPr/>
        </p:nvSpPr>
        <p:spPr>
          <a:xfrm>
            <a:off x="2061062" y="118923"/>
            <a:ext cx="9064487" cy="2367604"/>
          </a:xfrm>
          <a:prstGeom prst="horizontalScroll">
            <a:avLst/>
          </a:prstGeom>
          <a:solidFill>
            <a:schemeClr val="accent3">
              <a:lumMod val="40000"/>
              <a:lumOff val="60000"/>
            </a:schemeClr>
          </a:solidFill>
          <a:ln w="12700" cap="flat" cmpd="sng" algn="ctr">
            <a:solidFill>
              <a:schemeClr val="accent1"/>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تعريف النظام: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  </a:t>
            </a:r>
            <a:r>
              <a:rPr kumimoji="0" lang="ar-DZ" sz="2800" b="0" i="0" u="none" strike="noStrike" kern="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مجموعة مترابطة ومتجانسة من العناصر ، تعمل كوحدة واحدة ضمن اطار محدد من أجل تحقيق أهداف معينة </a:t>
            </a:r>
            <a:endParaRPr kumimoji="0" lang="fr-FR" sz="2800" b="0" i="0" u="none" strike="noStrike" kern="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endParaRPr>
          </a:p>
        </p:txBody>
      </p:sp>
      <p:sp>
        <p:nvSpPr>
          <p:cNvPr id="18" name="Rectangle 17">
            <a:extLst>
              <a:ext uri="{FF2B5EF4-FFF2-40B4-BE49-F238E27FC236}">
                <a16:creationId xmlns:a16="http://schemas.microsoft.com/office/drawing/2014/main" xmlns="" id="{68423847-6BB9-4032-B240-8EF8B3A0AB4E}"/>
              </a:ext>
            </a:extLst>
          </p:cNvPr>
          <p:cNvSpPr/>
          <p:nvPr/>
        </p:nvSpPr>
        <p:spPr>
          <a:xfrm>
            <a:off x="2823410" y="2789971"/>
            <a:ext cx="6140336" cy="545495"/>
          </a:xfrm>
          <a:prstGeom prst="rect">
            <a:avLst/>
          </a:prstGeom>
          <a:solidFill>
            <a:schemeClr val="accent3">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3200" b="1" i="0" u="none" strike="noStrike" kern="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مكونات النظام</a:t>
            </a:r>
            <a:endParaRPr kumimoji="0" lang="fr-FR" sz="3200" b="1" i="0" u="none" strike="noStrike" kern="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endParaRPr>
          </a:p>
        </p:txBody>
      </p:sp>
      <p:sp>
        <p:nvSpPr>
          <p:cNvPr id="19" name="Rectangle 18">
            <a:extLst>
              <a:ext uri="{FF2B5EF4-FFF2-40B4-BE49-F238E27FC236}">
                <a16:creationId xmlns:a16="http://schemas.microsoft.com/office/drawing/2014/main" xmlns="" id="{DD217D2E-415D-4A38-B0AF-7F42C8612264}"/>
              </a:ext>
            </a:extLst>
          </p:cNvPr>
          <p:cNvSpPr/>
          <p:nvPr/>
        </p:nvSpPr>
        <p:spPr>
          <a:xfrm>
            <a:off x="8952193" y="4704844"/>
            <a:ext cx="2173356" cy="98066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3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مدخلات</a:t>
            </a:r>
            <a:endParaRPr kumimoji="0" lang="fr-FR" sz="3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 name="Arrow: Down 22">
            <a:extLst>
              <a:ext uri="{FF2B5EF4-FFF2-40B4-BE49-F238E27FC236}">
                <a16:creationId xmlns:a16="http://schemas.microsoft.com/office/drawing/2014/main" xmlns="" id="{63832176-1443-4751-AFEB-A0C0010F158E}"/>
              </a:ext>
            </a:extLst>
          </p:cNvPr>
          <p:cNvSpPr/>
          <p:nvPr/>
        </p:nvSpPr>
        <p:spPr>
          <a:xfrm>
            <a:off x="5959642" y="4130333"/>
            <a:ext cx="152400" cy="597158"/>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Arrow: Up 25">
            <a:extLst>
              <a:ext uri="{FF2B5EF4-FFF2-40B4-BE49-F238E27FC236}">
                <a16:creationId xmlns:a16="http://schemas.microsoft.com/office/drawing/2014/main" xmlns="" id="{429EEFA9-2BCD-412A-9A3F-04162D31E8CF}"/>
              </a:ext>
            </a:extLst>
          </p:cNvPr>
          <p:cNvSpPr/>
          <p:nvPr/>
        </p:nvSpPr>
        <p:spPr>
          <a:xfrm>
            <a:off x="5512975" y="4144086"/>
            <a:ext cx="152400" cy="597158"/>
          </a:xfrm>
          <a:prstGeom prst="up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Arrow: Left 26">
            <a:extLst>
              <a:ext uri="{FF2B5EF4-FFF2-40B4-BE49-F238E27FC236}">
                <a16:creationId xmlns:a16="http://schemas.microsoft.com/office/drawing/2014/main" xmlns="" id="{00E9819F-A38B-44E8-8ADF-DB3A6F13AEC4}"/>
              </a:ext>
            </a:extLst>
          </p:cNvPr>
          <p:cNvSpPr/>
          <p:nvPr/>
        </p:nvSpPr>
        <p:spPr>
          <a:xfrm>
            <a:off x="7290761" y="5161052"/>
            <a:ext cx="1672985" cy="150019"/>
          </a:xfrm>
          <a:prstGeom prst="lef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Arrow: Left 27">
            <a:extLst>
              <a:ext uri="{FF2B5EF4-FFF2-40B4-BE49-F238E27FC236}">
                <a16:creationId xmlns:a16="http://schemas.microsoft.com/office/drawing/2014/main" xmlns="" id="{00BFEB6E-4D7C-480B-AC5F-32AC7AFE327A}"/>
              </a:ext>
            </a:extLst>
          </p:cNvPr>
          <p:cNvSpPr/>
          <p:nvPr/>
        </p:nvSpPr>
        <p:spPr>
          <a:xfrm>
            <a:off x="2624281" y="5147549"/>
            <a:ext cx="1815235" cy="163522"/>
          </a:xfrm>
          <a:prstGeom prst="lef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Connector 39">
            <a:extLst>
              <a:ext uri="{FF2B5EF4-FFF2-40B4-BE49-F238E27FC236}">
                <a16:creationId xmlns:a16="http://schemas.microsoft.com/office/drawing/2014/main" xmlns="" id="{D35C8538-F736-4E2F-8620-297D2CC22868}"/>
              </a:ext>
            </a:extLst>
          </p:cNvPr>
          <p:cNvCxnSpPr>
            <a:cxnSpLocks/>
          </p:cNvCxnSpPr>
          <p:nvPr/>
        </p:nvCxnSpPr>
        <p:spPr>
          <a:xfrm flipH="1">
            <a:off x="1577359" y="5589825"/>
            <a:ext cx="1" cy="573730"/>
          </a:xfrm>
          <a:prstGeom prst="line">
            <a:avLst/>
          </a:prstGeom>
          <a:noFill/>
          <a:ln w="76200" cap="flat" cmpd="sng" algn="ctr">
            <a:solidFill>
              <a:schemeClr val="accent1"/>
            </a:solidFill>
            <a:prstDash val="solid"/>
            <a:miter lim="800000"/>
          </a:ln>
          <a:effectLst/>
        </p:spPr>
      </p:cxnSp>
      <p:cxnSp>
        <p:nvCxnSpPr>
          <p:cNvPr id="25" name="Straight Connector 44">
            <a:extLst>
              <a:ext uri="{FF2B5EF4-FFF2-40B4-BE49-F238E27FC236}">
                <a16:creationId xmlns:a16="http://schemas.microsoft.com/office/drawing/2014/main" xmlns="" id="{5D9E1219-DDF6-4AC5-A4A2-5B79D2431CDF}"/>
              </a:ext>
            </a:extLst>
          </p:cNvPr>
          <p:cNvCxnSpPr>
            <a:cxnSpLocks/>
          </p:cNvCxnSpPr>
          <p:nvPr/>
        </p:nvCxnSpPr>
        <p:spPr>
          <a:xfrm flipV="1">
            <a:off x="1506655" y="6145028"/>
            <a:ext cx="9128081" cy="37054"/>
          </a:xfrm>
          <a:prstGeom prst="line">
            <a:avLst/>
          </a:prstGeom>
          <a:noFill/>
          <a:ln w="76200" cap="flat" cmpd="sng" algn="ctr">
            <a:solidFill>
              <a:schemeClr val="accent1"/>
            </a:solidFill>
            <a:prstDash val="solid"/>
            <a:miter lim="800000"/>
          </a:ln>
          <a:effectLst/>
        </p:spPr>
      </p:cxnSp>
      <p:cxnSp>
        <p:nvCxnSpPr>
          <p:cNvPr id="26" name="Straight Arrow Connector 46">
            <a:extLst>
              <a:ext uri="{FF2B5EF4-FFF2-40B4-BE49-F238E27FC236}">
                <a16:creationId xmlns:a16="http://schemas.microsoft.com/office/drawing/2014/main" xmlns="" id="{D5478838-6CA3-4AA9-B6F1-B8B51F1ECCB7}"/>
              </a:ext>
            </a:extLst>
          </p:cNvPr>
          <p:cNvCxnSpPr>
            <a:cxnSpLocks/>
          </p:cNvCxnSpPr>
          <p:nvPr/>
        </p:nvCxnSpPr>
        <p:spPr>
          <a:xfrm flipV="1">
            <a:off x="10582474" y="5736022"/>
            <a:ext cx="1" cy="390479"/>
          </a:xfrm>
          <a:prstGeom prst="straightConnector1">
            <a:avLst/>
          </a:prstGeom>
          <a:noFill/>
          <a:ln w="76200" cap="flat" cmpd="sng" algn="ctr">
            <a:solidFill>
              <a:schemeClr val="accent1"/>
            </a:solidFill>
            <a:prstDash val="solid"/>
            <a:miter lim="800000"/>
            <a:tailEnd type="triangle"/>
          </a:ln>
          <a:effectLst/>
        </p:spPr>
      </p:cxnSp>
      <p:sp>
        <p:nvSpPr>
          <p:cNvPr id="27" name="Rectangle 26">
            <a:extLst>
              <a:ext uri="{FF2B5EF4-FFF2-40B4-BE49-F238E27FC236}">
                <a16:creationId xmlns:a16="http://schemas.microsoft.com/office/drawing/2014/main" xmlns="" id="{519E83F5-6350-4BA6-8681-9E1182763576}"/>
              </a:ext>
            </a:extLst>
          </p:cNvPr>
          <p:cNvSpPr/>
          <p:nvPr/>
        </p:nvSpPr>
        <p:spPr>
          <a:xfrm>
            <a:off x="4439516" y="3492947"/>
            <a:ext cx="2851244" cy="64680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3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الرقابة</a:t>
            </a:r>
            <a:endParaRPr kumimoji="0" lang="fr-FR" sz="3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xmlns="" id="{217B14D0-E0D9-4814-84E2-9C68F345D2A6}"/>
              </a:ext>
            </a:extLst>
          </p:cNvPr>
          <p:cNvSpPr/>
          <p:nvPr/>
        </p:nvSpPr>
        <p:spPr>
          <a:xfrm>
            <a:off x="4439517" y="4786479"/>
            <a:ext cx="2851244" cy="949543"/>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3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معالجة</a:t>
            </a:r>
            <a:endParaRPr kumimoji="0" lang="fr-FR" sz="3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xmlns="" id="{CD72877D-7D01-4D6B-BFA0-E9411660F39E}"/>
              </a:ext>
            </a:extLst>
          </p:cNvPr>
          <p:cNvSpPr/>
          <p:nvPr/>
        </p:nvSpPr>
        <p:spPr>
          <a:xfrm>
            <a:off x="530439" y="4704844"/>
            <a:ext cx="2093843" cy="107316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32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مخرجات</a:t>
            </a:r>
            <a:endParaRPr kumimoji="0" lang="fr-FR" sz="3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xmlns="" id="{E75C0C5A-E9D1-4FBB-905C-F9AC9A9E67FB}"/>
              </a:ext>
            </a:extLst>
          </p:cNvPr>
          <p:cNvSpPr/>
          <p:nvPr/>
        </p:nvSpPr>
        <p:spPr>
          <a:xfrm>
            <a:off x="2597383" y="6281531"/>
            <a:ext cx="6997234" cy="57646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3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التغذية العكسية</a:t>
            </a:r>
            <a:endParaRPr kumimoji="0" lang="fr-FR" sz="3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1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ppt_x"/>
                                          </p:val>
                                        </p:tav>
                                        <p:tav tm="100000">
                                          <p:val>
                                            <p:strVal val="#ppt_x"/>
                                          </p:val>
                                        </p:tav>
                                      </p:tavLst>
                                    </p:anim>
                                    <p:anim calcmode="lin" valueType="num">
                                      <p:cBhvr additive="base">
                                        <p:cTn id="9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18" grpId="0" animBg="1"/>
      <p:bldP spid="19" grpId="0" animBg="1"/>
      <p:bldP spid="20" grpId="0" animBg="1"/>
      <p:bldP spid="21" grpId="0" animBg="1"/>
      <p:bldP spid="22" grpId="0" animBg="1"/>
      <p:bldP spid="23"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94F36C7-18BD-4DB2-95F5-DE091637D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3179" y="383005"/>
            <a:ext cx="1978802" cy="2819400"/>
          </a:xfrm>
          <a:prstGeom prst="rect">
            <a:avLst/>
          </a:prstGeom>
        </p:spPr>
      </p:pic>
      <p:sp>
        <p:nvSpPr>
          <p:cNvPr id="4" name="Rectangle 3">
            <a:extLst>
              <a:ext uri="{FF2B5EF4-FFF2-40B4-BE49-F238E27FC236}">
                <a16:creationId xmlns:a16="http://schemas.microsoft.com/office/drawing/2014/main" xmlns="" id="{612E5775-0952-41C8-AF2C-463884B3D174}"/>
              </a:ext>
            </a:extLst>
          </p:cNvPr>
          <p:cNvSpPr/>
          <p:nvPr/>
        </p:nvSpPr>
        <p:spPr>
          <a:xfrm>
            <a:off x="3732927" y="1078311"/>
            <a:ext cx="5539409" cy="1113182"/>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u="none" strike="noStrike" kern="0" cap="none" spc="0" normalizeH="0" baseline="0" noProof="0" dirty="0">
                <a:ln>
                  <a:noFill/>
                </a:ln>
                <a:solidFill>
                  <a:srgbClr val="0070C0"/>
                </a:solidFill>
                <a:effectLst/>
                <a:uLnTx/>
                <a:uFillTx/>
                <a:latin typeface="Simplified Arabic" panose="02020603050405020304" pitchFamily="18" charset="-78"/>
                <a:cs typeface="Simplified Arabic" panose="02020603050405020304" pitchFamily="18" charset="-78"/>
              </a:rPr>
              <a:t> </a:t>
            </a:r>
            <a:r>
              <a:rPr lang="ar-DZ" sz="4000" b="1" i="1" kern="0" noProof="0" dirty="0">
                <a:solidFill>
                  <a:schemeClr val="accent1"/>
                </a:solidFill>
                <a:latin typeface="Simplified Arabic" panose="02020603050405020304" pitchFamily="18" charset="-78"/>
                <a:cs typeface="Simplified Arabic" panose="02020603050405020304" pitchFamily="18" charset="-78"/>
              </a:rPr>
              <a:t>مفهوم</a:t>
            </a:r>
            <a:r>
              <a:rPr kumimoji="0" lang="ar-DZ" sz="4000" b="1" i="1" u="none" strike="noStrike" kern="0" cap="none" spc="0" normalizeH="0" baseline="0" noProof="0" dirty="0">
                <a:ln>
                  <a:noFill/>
                </a:ln>
                <a:solidFill>
                  <a:schemeClr val="accent1"/>
                </a:solidFill>
                <a:effectLst/>
                <a:uLnTx/>
                <a:uFillTx/>
                <a:latin typeface="Simplified Arabic" panose="02020603050405020304" pitchFamily="18" charset="-78"/>
                <a:cs typeface="Simplified Arabic" panose="02020603050405020304" pitchFamily="18" charset="-78"/>
              </a:rPr>
              <a:t> نظام المعلومات </a:t>
            </a:r>
            <a:endParaRPr kumimoji="0" lang="fr-FR" sz="3200" b="1" i="1" u="none" strike="noStrike" kern="0" cap="none" spc="0" normalizeH="0" baseline="0" noProof="0" dirty="0">
              <a:ln>
                <a:noFill/>
              </a:ln>
              <a:solidFill>
                <a:schemeClr val="accent1"/>
              </a:solidFill>
              <a:effectLst/>
              <a:uLnTx/>
              <a:uFillTx/>
              <a:latin typeface="Simplified Arabic" panose="02020603050405020304" pitchFamily="18" charset="-78"/>
              <a:cs typeface="Simplified Arabic" panose="02020603050405020304" pitchFamily="18" charset="-78"/>
            </a:endParaRPr>
          </a:p>
        </p:txBody>
      </p:sp>
      <p:sp>
        <p:nvSpPr>
          <p:cNvPr id="5" name="Scroll: Horizontal 2">
            <a:extLst>
              <a:ext uri="{FF2B5EF4-FFF2-40B4-BE49-F238E27FC236}">
                <a16:creationId xmlns:a16="http://schemas.microsoft.com/office/drawing/2014/main" xmlns="" id="{C8859388-F534-481A-8A5B-98C63564E6D1}"/>
              </a:ext>
            </a:extLst>
          </p:cNvPr>
          <p:cNvSpPr/>
          <p:nvPr/>
        </p:nvSpPr>
        <p:spPr>
          <a:xfrm>
            <a:off x="2164637" y="2707105"/>
            <a:ext cx="9263270" cy="2644330"/>
          </a:xfrm>
          <a:prstGeom prst="horizontalScroll">
            <a:avLst/>
          </a:prstGeom>
          <a:solidFill>
            <a:schemeClr val="accent3">
              <a:lumMod val="40000"/>
              <a:lumOff val="60000"/>
            </a:schemeClr>
          </a:solidFill>
          <a:ln w="12700" cap="flat" cmpd="sng" algn="ctr">
            <a:solidFill>
              <a:schemeClr val="accent1"/>
            </a:solidFill>
            <a:prstDash val="solid"/>
            <a:miter lim="800000"/>
          </a:ln>
          <a:effectLst>
            <a:glow rad="63500">
              <a:srgbClr val="A5A5A5">
                <a:satMod val="175000"/>
                <a:alpha val="40000"/>
              </a:srgbClr>
            </a:glow>
          </a:effectLst>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2800" b="1" kern="0" dirty="0">
                <a:solidFill>
                  <a:srgbClr val="0070C0"/>
                </a:solidFill>
                <a:latin typeface="Simplified Arabic" panose="02020603050405020304" pitchFamily="18" charset="-78"/>
                <a:cs typeface="Simplified Arabic" panose="02020603050405020304" pitchFamily="18" charset="-78"/>
              </a:rPr>
              <a:t>  </a:t>
            </a:r>
            <a:r>
              <a:rPr kumimoji="0" lang="ar-DZ" sz="2800" b="1" i="0" u="none" strike="noStrike" kern="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مجموعة من المكونات التي تجمع المعلومات وتعالجها وتحفظها وتنشرها  من أجل المساعدة على اتخاذ القرار والتنسيق والرقابة داخل المؤسسة.</a:t>
            </a:r>
            <a:endParaRPr kumimoji="0" lang="fr-FR" sz="2800" b="1" i="0" u="none" strike="noStrike" kern="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8791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75906428-BFC9-4083-8668-46B77293712B}"/>
              </a:ext>
            </a:extLst>
          </p:cNvPr>
          <p:cNvGraphicFramePr/>
          <p:nvPr>
            <p:extLst>
              <p:ext uri="{D42A27DB-BD31-4B8C-83A1-F6EECF244321}">
                <p14:modId xmlns:p14="http://schemas.microsoft.com/office/powerpoint/2010/main" val="3628150864"/>
              </p:ext>
            </p:extLst>
          </p:nvPr>
        </p:nvGraphicFramePr>
        <p:xfrm>
          <a:off x="1299411" y="1507958"/>
          <a:ext cx="10732167" cy="5133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xmlns="" id="{A527D499-AC0D-43D6-A783-E870C155AE8C}"/>
              </a:ext>
            </a:extLst>
          </p:cNvPr>
          <p:cNvSpPr/>
          <p:nvPr/>
        </p:nvSpPr>
        <p:spPr>
          <a:xfrm>
            <a:off x="3895789" y="532879"/>
            <a:ext cx="5539409" cy="1113182"/>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u="none" strike="noStrike" kern="0" cap="none" spc="0" normalizeH="0" baseline="0" noProof="0" dirty="0">
                <a:ln>
                  <a:noFill/>
                </a:ln>
                <a:solidFill>
                  <a:srgbClr val="0070C0"/>
                </a:solidFill>
                <a:effectLst/>
                <a:uLnTx/>
                <a:uFillTx/>
                <a:latin typeface="Simplified Arabic" panose="02020603050405020304" pitchFamily="18" charset="-78"/>
                <a:cs typeface="Simplified Arabic" panose="02020603050405020304" pitchFamily="18" charset="-78"/>
              </a:rPr>
              <a:t> </a:t>
            </a:r>
            <a:r>
              <a:rPr lang="ar-DZ" sz="4000" b="1" kern="0" dirty="0">
                <a:solidFill>
                  <a:schemeClr val="accent1"/>
                </a:solidFill>
                <a:latin typeface="Simplified Arabic" panose="02020603050405020304" pitchFamily="18" charset="-78"/>
                <a:cs typeface="Simplified Arabic" panose="02020603050405020304" pitchFamily="18" charset="-78"/>
              </a:rPr>
              <a:t>أهمية</a:t>
            </a:r>
            <a:r>
              <a:rPr kumimoji="0" lang="ar-DZ" sz="4000" b="1" u="none" strike="noStrike" kern="0" cap="none" spc="0" normalizeH="0" baseline="0" noProof="0" dirty="0">
                <a:ln>
                  <a:noFill/>
                </a:ln>
                <a:solidFill>
                  <a:schemeClr val="accent1"/>
                </a:solidFill>
                <a:effectLst/>
                <a:uLnTx/>
                <a:uFillTx/>
                <a:latin typeface="Simplified Arabic" panose="02020603050405020304" pitchFamily="18" charset="-78"/>
                <a:cs typeface="Simplified Arabic" panose="02020603050405020304" pitchFamily="18" charset="-78"/>
              </a:rPr>
              <a:t> نظام المعلومات </a:t>
            </a:r>
            <a:endParaRPr kumimoji="0" lang="fr-FR" sz="3200" b="1" u="none" strike="noStrike" kern="0" cap="none" spc="0" normalizeH="0" baseline="0" noProof="0" dirty="0">
              <a:ln>
                <a:noFill/>
              </a:ln>
              <a:solidFill>
                <a:schemeClr val="accent1"/>
              </a:solidFill>
              <a:effectLst/>
              <a:uLnTx/>
              <a:uFillTx/>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4230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graphicEl>
                                              <a:dgm id="{458E062B-1BA2-4CBE-AEA5-704E683BF4E0}"/>
                                            </p:graphicEl>
                                          </p:spTgt>
                                        </p:tgtEl>
                                        <p:attrNameLst>
                                          <p:attrName>style.visibility</p:attrName>
                                        </p:attrNameLst>
                                      </p:cBhvr>
                                      <p:to>
                                        <p:strVal val="visible"/>
                                      </p:to>
                                    </p:set>
                                    <p:animEffect transition="in" filter="wipe(down)">
                                      <p:cBhvr>
                                        <p:cTn id="12" dur="580">
                                          <p:stCondLst>
                                            <p:cond delay="0"/>
                                          </p:stCondLst>
                                        </p:cTn>
                                        <p:tgtEl>
                                          <p:spTgt spid="2">
                                            <p:graphicEl>
                                              <a:dgm id="{458E062B-1BA2-4CBE-AEA5-704E683BF4E0}"/>
                                            </p:graphicEl>
                                          </p:spTgt>
                                        </p:tgtEl>
                                      </p:cBhvr>
                                    </p:animEffect>
                                    <p:anim calcmode="lin" valueType="num">
                                      <p:cBhvr>
                                        <p:cTn id="13" dur="1822" tmFilter="0,0; 0.14,0.36; 0.43,0.73; 0.71,0.91; 1.0,1.0">
                                          <p:stCondLst>
                                            <p:cond delay="0"/>
                                          </p:stCondLst>
                                        </p:cTn>
                                        <p:tgtEl>
                                          <p:spTgt spid="2">
                                            <p:graphicEl>
                                              <a:dgm id="{458E062B-1BA2-4CBE-AEA5-704E683BF4E0}"/>
                                            </p:graphic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graphicEl>
                                              <a:dgm id="{458E062B-1BA2-4CBE-AEA5-704E683BF4E0}"/>
                                            </p:graphic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graphicEl>
                                              <a:dgm id="{458E062B-1BA2-4CBE-AEA5-704E683BF4E0}"/>
                                            </p:graphic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graphicEl>
                                              <a:dgm id="{458E062B-1BA2-4CBE-AEA5-704E683BF4E0}"/>
                                            </p:graphic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graphicEl>
                                              <a:dgm id="{458E062B-1BA2-4CBE-AEA5-704E683BF4E0}"/>
                                            </p:graphic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graphicEl>
                                              <a:dgm id="{458E062B-1BA2-4CBE-AEA5-704E683BF4E0}"/>
                                            </p:graphicEl>
                                          </p:spTgt>
                                        </p:tgtEl>
                                      </p:cBhvr>
                                      <p:to x="100000" y="60000"/>
                                    </p:animScale>
                                    <p:animScale>
                                      <p:cBhvr>
                                        <p:cTn id="19" dur="166" decel="50000">
                                          <p:stCondLst>
                                            <p:cond delay="676"/>
                                          </p:stCondLst>
                                        </p:cTn>
                                        <p:tgtEl>
                                          <p:spTgt spid="2">
                                            <p:graphicEl>
                                              <a:dgm id="{458E062B-1BA2-4CBE-AEA5-704E683BF4E0}"/>
                                            </p:graphicEl>
                                          </p:spTgt>
                                        </p:tgtEl>
                                      </p:cBhvr>
                                      <p:to x="100000" y="100000"/>
                                    </p:animScale>
                                    <p:animScale>
                                      <p:cBhvr>
                                        <p:cTn id="20" dur="26">
                                          <p:stCondLst>
                                            <p:cond delay="1312"/>
                                          </p:stCondLst>
                                        </p:cTn>
                                        <p:tgtEl>
                                          <p:spTgt spid="2">
                                            <p:graphicEl>
                                              <a:dgm id="{458E062B-1BA2-4CBE-AEA5-704E683BF4E0}"/>
                                            </p:graphicEl>
                                          </p:spTgt>
                                        </p:tgtEl>
                                      </p:cBhvr>
                                      <p:to x="100000" y="80000"/>
                                    </p:animScale>
                                    <p:animScale>
                                      <p:cBhvr>
                                        <p:cTn id="21" dur="166" decel="50000">
                                          <p:stCondLst>
                                            <p:cond delay="1338"/>
                                          </p:stCondLst>
                                        </p:cTn>
                                        <p:tgtEl>
                                          <p:spTgt spid="2">
                                            <p:graphicEl>
                                              <a:dgm id="{458E062B-1BA2-4CBE-AEA5-704E683BF4E0}"/>
                                            </p:graphicEl>
                                          </p:spTgt>
                                        </p:tgtEl>
                                      </p:cBhvr>
                                      <p:to x="100000" y="100000"/>
                                    </p:animScale>
                                    <p:animScale>
                                      <p:cBhvr>
                                        <p:cTn id="22" dur="26">
                                          <p:stCondLst>
                                            <p:cond delay="1642"/>
                                          </p:stCondLst>
                                        </p:cTn>
                                        <p:tgtEl>
                                          <p:spTgt spid="2">
                                            <p:graphicEl>
                                              <a:dgm id="{458E062B-1BA2-4CBE-AEA5-704E683BF4E0}"/>
                                            </p:graphicEl>
                                          </p:spTgt>
                                        </p:tgtEl>
                                      </p:cBhvr>
                                      <p:to x="100000" y="90000"/>
                                    </p:animScale>
                                    <p:animScale>
                                      <p:cBhvr>
                                        <p:cTn id="23" dur="166" decel="50000">
                                          <p:stCondLst>
                                            <p:cond delay="1668"/>
                                          </p:stCondLst>
                                        </p:cTn>
                                        <p:tgtEl>
                                          <p:spTgt spid="2">
                                            <p:graphicEl>
                                              <a:dgm id="{458E062B-1BA2-4CBE-AEA5-704E683BF4E0}"/>
                                            </p:graphicEl>
                                          </p:spTgt>
                                        </p:tgtEl>
                                      </p:cBhvr>
                                      <p:to x="100000" y="100000"/>
                                    </p:animScale>
                                    <p:animScale>
                                      <p:cBhvr>
                                        <p:cTn id="24" dur="26">
                                          <p:stCondLst>
                                            <p:cond delay="1808"/>
                                          </p:stCondLst>
                                        </p:cTn>
                                        <p:tgtEl>
                                          <p:spTgt spid="2">
                                            <p:graphicEl>
                                              <a:dgm id="{458E062B-1BA2-4CBE-AEA5-704E683BF4E0}"/>
                                            </p:graphicEl>
                                          </p:spTgt>
                                        </p:tgtEl>
                                      </p:cBhvr>
                                      <p:to x="100000" y="95000"/>
                                    </p:animScale>
                                    <p:animScale>
                                      <p:cBhvr>
                                        <p:cTn id="25" dur="166" decel="50000">
                                          <p:stCondLst>
                                            <p:cond delay="1834"/>
                                          </p:stCondLst>
                                        </p:cTn>
                                        <p:tgtEl>
                                          <p:spTgt spid="2">
                                            <p:graphicEl>
                                              <a:dgm id="{458E062B-1BA2-4CBE-AEA5-704E683BF4E0}"/>
                                            </p:graphicEl>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
                                            <p:graphicEl>
                                              <a:dgm id="{E5F558C7-AD12-426A-AF48-4A0B988EDEA8}"/>
                                            </p:graphicEl>
                                          </p:spTgt>
                                        </p:tgtEl>
                                        <p:attrNameLst>
                                          <p:attrName>style.visibility</p:attrName>
                                        </p:attrNameLst>
                                      </p:cBhvr>
                                      <p:to>
                                        <p:strVal val="visible"/>
                                      </p:to>
                                    </p:set>
                                    <p:animEffect transition="in" filter="wipe(down)">
                                      <p:cBhvr>
                                        <p:cTn id="28" dur="580">
                                          <p:stCondLst>
                                            <p:cond delay="0"/>
                                          </p:stCondLst>
                                        </p:cTn>
                                        <p:tgtEl>
                                          <p:spTgt spid="2">
                                            <p:graphicEl>
                                              <a:dgm id="{E5F558C7-AD12-426A-AF48-4A0B988EDEA8}"/>
                                            </p:graphicEl>
                                          </p:spTgt>
                                        </p:tgtEl>
                                      </p:cBhvr>
                                    </p:animEffect>
                                    <p:anim calcmode="lin" valueType="num">
                                      <p:cBhvr>
                                        <p:cTn id="29" dur="1822" tmFilter="0,0; 0.14,0.36; 0.43,0.73; 0.71,0.91; 1.0,1.0">
                                          <p:stCondLst>
                                            <p:cond delay="0"/>
                                          </p:stCondLst>
                                        </p:cTn>
                                        <p:tgtEl>
                                          <p:spTgt spid="2">
                                            <p:graphicEl>
                                              <a:dgm id="{E5F558C7-AD12-426A-AF48-4A0B988EDEA8}"/>
                                            </p:graphic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
                                            <p:graphicEl>
                                              <a:dgm id="{E5F558C7-AD12-426A-AF48-4A0B988EDEA8}"/>
                                            </p:graphic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
                                            <p:graphicEl>
                                              <a:dgm id="{E5F558C7-AD12-426A-AF48-4A0B988EDEA8}"/>
                                            </p:graphic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
                                            <p:graphicEl>
                                              <a:dgm id="{E5F558C7-AD12-426A-AF48-4A0B988EDEA8}"/>
                                            </p:graphic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
                                            <p:graphicEl>
                                              <a:dgm id="{E5F558C7-AD12-426A-AF48-4A0B988EDEA8}"/>
                                            </p:graphic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2">
                                            <p:graphicEl>
                                              <a:dgm id="{E5F558C7-AD12-426A-AF48-4A0B988EDEA8}"/>
                                            </p:graphicEl>
                                          </p:spTgt>
                                        </p:tgtEl>
                                      </p:cBhvr>
                                      <p:to x="100000" y="60000"/>
                                    </p:animScale>
                                    <p:animScale>
                                      <p:cBhvr>
                                        <p:cTn id="35" dur="166" decel="50000">
                                          <p:stCondLst>
                                            <p:cond delay="676"/>
                                          </p:stCondLst>
                                        </p:cTn>
                                        <p:tgtEl>
                                          <p:spTgt spid="2">
                                            <p:graphicEl>
                                              <a:dgm id="{E5F558C7-AD12-426A-AF48-4A0B988EDEA8}"/>
                                            </p:graphicEl>
                                          </p:spTgt>
                                        </p:tgtEl>
                                      </p:cBhvr>
                                      <p:to x="100000" y="100000"/>
                                    </p:animScale>
                                    <p:animScale>
                                      <p:cBhvr>
                                        <p:cTn id="36" dur="26">
                                          <p:stCondLst>
                                            <p:cond delay="1312"/>
                                          </p:stCondLst>
                                        </p:cTn>
                                        <p:tgtEl>
                                          <p:spTgt spid="2">
                                            <p:graphicEl>
                                              <a:dgm id="{E5F558C7-AD12-426A-AF48-4A0B988EDEA8}"/>
                                            </p:graphicEl>
                                          </p:spTgt>
                                        </p:tgtEl>
                                      </p:cBhvr>
                                      <p:to x="100000" y="80000"/>
                                    </p:animScale>
                                    <p:animScale>
                                      <p:cBhvr>
                                        <p:cTn id="37" dur="166" decel="50000">
                                          <p:stCondLst>
                                            <p:cond delay="1338"/>
                                          </p:stCondLst>
                                        </p:cTn>
                                        <p:tgtEl>
                                          <p:spTgt spid="2">
                                            <p:graphicEl>
                                              <a:dgm id="{E5F558C7-AD12-426A-AF48-4A0B988EDEA8}"/>
                                            </p:graphicEl>
                                          </p:spTgt>
                                        </p:tgtEl>
                                      </p:cBhvr>
                                      <p:to x="100000" y="100000"/>
                                    </p:animScale>
                                    <p:animScale>
                                      <p:cBhvr>
                                        <p:cTn id="38" dur="26">
                                          <p:stCondLst>
                                            <p:cond delay="1642"/>
                                          </p:stCondLst>
                                        </p:cTn>
                                        <p:tgtEl>
                                          <p:spTgt spid="2">
                                            <p:graphicEl>
                                              <a:dgm id="{E5F558C7-AD12-426A-AF48-4A0B988EDEA8}"/>
                                            </p:graphicEl>
                                          </p:spTgt>
                                        </p:tgtEl>
                                      </p:cBhvr>
                                      <p:to x="100000" y="90000"/>
                                    </p:animScale>
                                    <p:animScale>
                                      <p:cBhvr>
                                        <p:cTn id="39" dur="166" decel="50000">
                                          <p:stCondLst>
                                            <p:cond delay="1668"/>
                                          </p:stCondLst>
                                        </p:cTn>
                                        <p:tgtEl>
                                          <p:spTgt spid="2">
                                            <p:graphicEl>
                                              <a:dgm id="{E5F558C7-AD12-426A-AF48-4A0B988EDEA8}"/>
                                            </p:graphicEl>
                                          </p:spTgt>
                                        </p:tgtEl>
                                      </p:cBhvr>
                                      <p:to x="100000" y="100000"/>
                                    </p:animScale>
                                    <p:animScale>
                                      <p:cBhvr>
                                        <p:cTn id="40" dur="26">
                                          <p:stCondLst>
                                            <p:cond delay="1808"/>
                                          </p:stCondLst>
                                        </p:cTn>
                                        <p:tgtEl>
                                          <p:spTgt spid="2">
                                            <p:graphicEl>
                                              <a:dgm id="{E5F558C7-AD12-426A-AF48-4A0B988EDEA8}"/>
                                            </p:graphicEl>
                                          </p:spTgt>
                                        </p:tgtEl>
                                      </p:cBhvr>
                                      <p:to x="100000" y="95000"/>
                                    </p:animScale>
                                    <p:animScale>
                                      <p:cBhvr>
                                        <p:cTn id="41" dur="166" decel="50000">
                                          <p:stCondLst>
                                            <p:cond delay="1834"/>
                                          </p:stCondLst>
                                        </p:cTn>
                                        <p:tgtEl>
                                          <p:spTgt spid="2">
                                            <p:graphicEl>
                                              <a:dgm id="{E5F558C7-AD12-426A-AF48-4A0B988EDEA8}"/>
                                            </p:graphicEl>
                                          </p:spTgt>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2">
                                            <p:graphicEl>
                                              <a:dgm id="{726D82B6-654E-4203-B7C1-73F94674B6E9}"/>
                                            </p:graphicEl>
                                          </p:spTgt>
                                        </p:tgtEl>
                                        <p:attrNameLst>
                                          <p:attrName>style.visibility</p:attrName>
                                        </p:attrNameLst>
                                      </p:cBhvr>
                                      <p:to>
                                        <p:strVal val="visible"/>
                                      </p:to>
                                    </p:set>
                                    <p:animEffect transition="in" filter="wipe(down)">
                                      <p:cBhvr>
                                        <p:cTn id="44" dur="580">
                                          <p:stCondLst>
                                            <p:cond delay="0"/>
                                          </p:stCondLst>
                                        </p:cTn>
                                        <p:tgtEl>
                                          <p:spTgt spid="2">
                                            <p:graphicEl>
                                              <a:dgm id="{726D82B6-654E-4203-B7C1-73F94674B6E9}"/>
                                            </p:graphicEl>
                                          </p:spTgt>
                                        </p:tgtEl>
                                      </p:cBhvr>
                                    </p:animEffect>
                                    <p:anim calcmode="lin" valueType="num">
                                      <p:cBhvr>
                                        <p:cTn id="45" dur="1822" tmFilter="0,0; 0.14,0.36; 0.43,0.73; 0.71,0.91; 1.0,1.0">
                                          <p:stCondLst>
                                            <p:cond delay="0"/>
                                          </p:stCondLst>
                                        </p:cTn>
                                        <p:tgtEl>
                                          <p:spTgt spid="2">
                                            <p:graphicEl>
                                              <a:dgm id="{726D82B6-654E-4203-B7C1-73F94674B6E9}"/>
                                            </p:graphic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
                                            <p:graphicEl>
                                              <a:dgm id="{726D82B6-654E-4203-B7C1-73F94674B6E9}"/>
                                            </p:graphic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
                                            <p:graphicEl>
                                              <a:dgm id="{726D82B6-654E-4203-B7C1-73F94674B6E9}"/>
                                            </p:graphic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
                                            <p:graphicEl>
                                              <a:dgm id="{726D82B6-654E-4203-B7C1-73F94674B6E9}"/>
                                            </p:graphic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
                                            <p:graphicEl>
                                              <a:dgm id="{726D82B6-654E-4203-B7C1-73F94674B6E9}"/>
                                            </p:graphic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2">
                                            <p:graphicEl>
                                              <a:dgm id="{726D82B6-654E-4203-B7C1-73F94674B6E9}"/>
                                            </p:graphicEl>
                                          </p:spTgt>
                                        </p:tgtEl>
                                      </p:cBhvr>
                                      <p:to x="100000" y="60000"/>
                                    </p:animScale>
                                    <p:animScale>
                                      <p:cBhvr>
                                        <p:cTn id="51" dur="166" decel="50000">
                                          <p:stCondLst>
                                            <p:cond delay="676"/>
                                          </p:stCondLst>
                                        </p:cTn>
                                        <p:tgtEl>
                                          <p:spTgt spid="2">
                                            <p:graphicEl>
                                              <a:dgm id="{726D82B6-654E-4203-B7C1-73F94674B6E9}"/>
                                            </p:graphicEl>
                                          </p:spTgt>
                                        </p:tgtEl>
                                      </p:cBhvr>
                                      <p:to x="100000" y="100000"/>
                                    </p:animScale>
                                    <p:animScale>
                                      <p:cBhvr>
                                        <p:cTn id="52" dur="26">
                                          <p:stCondLst>
                                            <p:cond delay="1312"/>
                                          </p:stCondLst>
                                        </p:cTn>
                                        <p:tgtEl>
                                          <p:spTgt spid="2">
                                            <p:graphicEl>
                                              <a:dgm id="{726D82B6-654E-4203-B7C1-73F94674B6E9}"/>
                                            </p:graphicEl>
                                          </p:spTgt>
                                        </p:tgtEl>
                                      </p:cBhvr>
                                      <p:to x="100000" y="80000"/>
                                    </p:animScale>
                                    <p:animScale>
                                      <p:cBhvr>
                                        <p:cTn id="53" dur="166" decel="50000">
                                          <p:stCondLst>
                                            <p:cond delay="1338"/>
                                          </p:stCondLst>
                                        </p:cTn>
                                        <p:tgtEl>
                                          <p:spTgt spid="2">
                                            <p:graphicEl>
                                              <a:dgm id="{726D82B6-654E-4203-B7C1-73F94674B6E9}"/>
                                            </p:graphicEl>
                                          </p:spTgt>
                                        </p:tgtEl>
                                      </p:cBhvr>
                                      <p:to x="100000" y="100000"/>
                                    </p:animScale>
                                    <p:animScale>
                                      <p:cBhvr>
                                        <p:cTn id="54" dur="26">
                                          <p:stCondLst>
                                            <p:cond delay="1642"/>
                                          </p:stCondLst>
                                        </p:cTn>
                                        <p:tgtEl>
                                          <p:spTgt spid="2">
                                            <p:graphicEl>
                                              <a:dgm id="{726D82B6-654E-4203-B7C1-73F94674B6E9}"/>
                                            </p:graphicEl>
                                          </p:spTgt>
                                        </p:tgtEl>
                                      </p:cBhvr>
                                      <p:to x="100000" y="90000"/>
                                    </p:animScale>
                                    <p:animScale>
                                      <p:cBhvr>
                                        <p:cTn id="55" dur="166" decel="50000">
                                          <p:stCondLst>
                                            <p:cond delay="1668"/>
                                          </p:stCondLst>
                                        </p:cTn>
                                        <p:tgtEl>
                                          <p:spTgt spid="2">
                                            <p:graphicEl>
                                              <a:dgm id="{726D82B6-654E-4203-B7C1-73F94674B6E9}"/>
                                            </p:graphicEl>
                                          </p:spTgt>
                                        </p:tgtEl>
                                      </p:cBhvr>
                                      <p:to x="100000" y="100000"/>
                                    </p:animScale>
                                    <p:animScale>
                                      <p:cBhvr>
                                        <p:cTn id="56" dur="26">
                                          <p:stCondLst>
                                            <p:cond delay="1808"/>
                                          </p:stCondLst>
                                        </p:cTn>
                                        <p:tgtEl>
                                          <p:spTgt spid="2">
                                            <p:graphicEl>
                                              <a:dgm id="{726D82B6-654E-4203-B7C1-73F94674B6E9}"/>
                                            </p:graphicEl>
                                          </p:spTgt>
                                        </p:tgtEl>
                                      </p:cBhvr>
                                      <p:to x="100000" y="95000"/>
                                    </p:animScale>
                                    <p:animScale>
                                      <p:cBhvr>
                                        <p:cTn id="57" dur="166" decel="50000">
                                          <p:stCondLst>
                                            <p:cond delay="1834"/>
                                          </p:stCondLst>
                                        </p:cTn>
                                        <p:tgtEl>
                                          <p:spTgt spid="2">
                                            <p:graphicEl>
                                              <a:dgm id="{726D82B6-654E-4203-B7C1-73F94674B6E9}"/>
                                            </p:graphicEl>
                                          </p:spTgt>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
                                            <p:graphicEl>
                                              <a:dgm id="{78E17DF7-A9A5-4498-A032-36BA65DCEB1E}"/>
                                            </p:graphicEl>
                                          </p:spTgt>
                                        </p:tgtEl>
                                        <p:attrNameLst>
                                          <p:attrName>style.visibility</p:attrName>
                                        </p:attrNameLst>
                                      </p:cBhvr>
                                      <p:to>
                                        <p:strVal val="visible"/>
                                      </p:to>
                                    </p:set>
                                    <p:animEffect transition="in" filter="wipe(down)">
                                      <p:cBhvr>
                                        <p:cTn id="62" dur="580">
                                          <p:stCondLst>
                                            <p:cond delay="0"/>
                                          </p:stCondLst>
                                        </p:cTn>
                                        <p:tgtEl>
                                          <p:spTgt spid="2">
                                            <p:graphicEl>
                                              <a:dgm id="{78E17DF7-A9A5-4498-A032-36BA65DCEB1E}"/>
                                            </p:graphicEl>
                                          </p:spTgt>
                                        </p:tgtEl>
                                      </p:cBhvr>
                                    </p:animEffect>
                                    <p:anim calcmode="lin" valueType="num">
                                      <p:cBhvr>
                                        <p:cTn id="63" dur="1822" tmFilter="0,0; 0.14,0.36; 0.43,0.73; 0.71,0.91; 1.0,1.0">
                                          <p:stCondLst>
                                            <p:cond delay="0"/>
                                          </p:stCondLst>
                                        </p:cTn>
                                        <p:tgtEl>
                                          <p:spTgt spid="2">
                                            <p:graphicEl>
                                              <a:dgm id="{78E17DF7-A9A5-4498-A032-36BA65DCEB1E}"/>
                                            </p:graphic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
                                            <p:graphicEl>
                                              <a:dgm id="{78E17DF7-A9A5-4498-A032-36BA65DCEB1E}"/>
                                            </p:graphic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
                                            <p:graphicEl>
                                              <a:dgm id="{78E17DF7-A9A5-4498-A032-36BA65DCEB1E}"/>
                                            </p:graphic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
                                            <p:graphicEl>
                                              <a:dgm id="{78E17DF7-A9A5-4498-A032-36BA65DCEB1E}"/>
                                            </p:graphic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
                                            <p:graphicEl>
                                              <a:dgm id="{78E17DF7-A9A5-4498-A032-36BA65DCEB1E}"/>
                                            </p:graphic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2">
                                            <p:graphicEl>
                                              <a:dgm id="{78E17DF7-A9A5-4498-A032-36BA65DCEB1E}"/>
                                            </p:graphicEl>
                                          </p:spTgt>
                                        </p:tgtEl>
                                      </p:cBhvr>
                                      <p:to x="100000" y="60000"/>
                                    </p:animScale>
                                    <p:animScale>
                                      <p:cBhvr>
                                        <p:cTn id="69" dur="166" decel="50000">
                                          <p:stCondLst>
                                            <p:cond delay="676"/>
                                          </p:stCondLst>
                                        </p:cTn>
                                        <p:tgtEl>
                                          <p:spTgt spid="2">
                                            <p:graphicEl>
                                              <a:dgm id="{78E17DF7-A9A5-4498-A032-36BA65DCEB1E}"/>
                                            </p:graphicEl>
                                          </p:spTgt>
                                        </p:tgtEl>
                                      </p:cBhvr>
                                      <p:to x="100000" y="100000"/>
                                    </p:animScale>
                                    <p:animScale>
                                      <p:cBhvr>
                                        <p:cTn id="70" dur="26">
                                          <p:stCondLst>
                                            <p:cond delay="1312"/>
                                          </p:stCondLst>
                                        </p:cTn>
                                        <p:tgtEl>
                                          <p:spTgt spid="2">
                                            <p:graphicEl>
                                              <a:dgm id="{78E17DF7-A9A5-4498-A032-36BA65DCEB1E}"/>
                                            </p:graphicEl>
                                          </p:spTgt>
                                        </p:tgtEl>
                                      </p:cBhvr>
                                      <p:to x="100000" y="80000"/>
                                    </p:animScale>
                                    <p:animScale>
                                      <p:cBhvr>
                                        <p:cTn id="71" dur="166" decel="50000">
                                          <p:stCondLst>
                                            <p:cond delay="1338"/>
                                          </p:stCondLst>
                                        </p:cTn>
                                        <p:tgtEl>
                                          <p:spTgt spid="2">
                                            <p:graphicEl>
                                              <a:dgm id="{78E17DF7-A9A5-4498-A032-36BA65DCEB1E}"/>
                                            </p:graphicEl>
                                          </p:spTgt>
                                        </p:tgtEl>
                                      </p:cBhvr>
                                      <p:to x="100000" y="100000"/>
                                    </p:animScale>
                                    <p:animScale>
                                      <p:cBhvr>
                                        <p:cTn id="72" dur="26">
                                          <p:stCondLst>
                                            <p:cond delay="1642"/>
                                          </p:stCondLst>
                                        </p:cTn>
                                        <p:tgtEl>
                                          <p:spTgt spid="2">
                                            <p:graphicEl>
                                              <a:dgm id="{78E17DF7-A9A5-4498-A032-36BA65DCEB1E}"/>
                                            </p:graphicEl>
                                          </p:spTgt>
                                        </p:tgtEl>
                                      </p:cBhvr>
                                      <p:to x="100000" y="90000"/>
                                    </p:animScale>
                                    <p:animScale>
                                      <p:cBhvr>
                                        <p:cTn id="73" dur="166" decel="50000">
                                          <p:stCondLst>
                                            <p:cond delay="1668"/>
                                          </p:stCondLst>
                                        </p:cTn>
                                        <p:tgtEl>
                                          <p:spTgt spid="2">
                                            <p:graphicEl>
                                              <a:dgm id="{78E17DF7-A9A5-4498-A032-36BA65DCEB1E}"/>
                                            </p:graphicEl>
                                          </p:spTgt>
                                        </p:tgtEl>
                                      </p:cBhvr>
                                      <p:to x="100000" y="100000"/>
                                    </p:animScale>
                                    <p:animScale>
                                      <p:cBhvr>
                                        <p:cTn id="74" dur="26">
                                          <p:stCondLst>
                                            <p:cond delay="1808"/>
                                          </p:stCondLst>
                                        </p:cTn>
                                        <p:tgtEl>
                                          <p:spTgt spid="2">
                                            <p:graphicEl>
                                              <a:dgm id="{78E17DF7-A9A5-4498-A032-36BA65DCEB1E}"/>
                                            </p:graphicEl>
                                          </p:spTgt>
                                        </p:tgtEl>
                                      </p:cBhvr>
                                      <p:to x="100000" y="95000"/>
                                    </p:animScale>
                                    <p:animScale>
                                      <p:cBhvr>
                                        <p:cTn id="75" dur="166" decel="50000">
                                          <p:stCondLst>
                                            <p:cond delay="1834"/>
                                          </p:stCondLst>
                                        </p:cTn>
                                        <p:tgtEl>
                                          <p:spTgt spid="2">
                                            <p:graphicEl>
                                              <a:dgm id="{78E17DF7-A9A5-4498-A032-36BA65DCEB1E}"/>
                                            </p:graphicEl>
                                          </p:spTgt>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2">
                                            <p:graphicEl>
                                              <a:dgm id="{60EFD1D8-E24D-4720-8C18-04F92E3F2214}"/>
                                            </p:graphicEl>
                                          </p:spTgt>
                                        </p:tgtEl>
                                        <p:attrNameLst>
                                          <p:attrName>style.visibility</p:attrName>
                                        </p:attrNameLst>
                                      </p:cBhvr>
                                      <p:to>
                                        <p:strVal val="visible"/>
                                      </p:to>
                                    </p:set>
                                    <p:animEffect transition="in" filter="wipe(down)">
                                      <p:cBhvr>
                                        <p:cTn id="78" dur="580">
                                          <p:stCondLst>
                                            <p:cond delay="0"/>
                                          </p:stCondLst>
                                        </p:cTn>
                                        <p:tgtEl>
                                          <p:spTgt spid="2">
                                            <p:graphicEl>
                                              <a:dgm id="{60EFD1D8-E24D-4720-8C18-04F92E3F2214}"/>
                                            </p:graphicEl>
                                          </p:spTgt>
                                        </p:tgtEl>
                                      </p:cBhvr>
                                    </p:animEffect>
                                    <p:anim calcmode="lin" valueType="num">
                                      <p:cBhvr>
                                        <p:cTn id="79" dur="1822" tmFilter="0,0; 0.14,0.36; 0.43,0.73; 0.71,0.91; 1.0,1.0">
                                          <p:stCondLst>
                                            <p:cond delay="0"/>
                                          </p:stCondLst>
                                        </p:cTn>
                                        <p:tgtEl>
                                          <p:spTgt spid="2">
                                            <p:graphicEl>
                                              <a:dgm id="{60EFD1D8-E24D-4720-8C18-04F92E3F2214}"/>
                                            </p:graphic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
                                            <p:graphicEl>
                                              <a:dgm id="{60EFD1D8-E24D-4720-8C18-04F92E3F2214}"/>
                                            </p:graphic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
                                            <p:graphicEl>
                                              <a:dgm id="{60EFD1D8-E24D-4720-8C18-04F92E3F2214}"/>
                                            </p:graphic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
                                            <p:graphicEl>
                                              <a:dgm id="{60EFD1D8-E24D-4720-8C18-04F92E3F2214}"/>
                                            </p:graphic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
                                            <p:graphicEl>
                                              <a:dgm id="{60EFD1D8-E24D-4720-8C18-04F92E3F2214}"/>
                                            </p:graphic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2">
                                            <p:graphicEl>
                                              <a:dgm id="{60EFD1D8-E24D-4720-8C18-04F92E3F2214}"/>
                                            </p:graphicEl>
                                          </p:spTgt>
                                        </p:tgtEl>
                                      </p:cBhvr>
                                      <p:to x="100000" y="60000"/>
                                    </p:animScale>
                                    <p:animScale>
                                      <p:cBhvr>
                                        <p:cTn id="85" dur="166" decel="50000">
                                          <p:stCondLst>
                                            <p:cond delay="676"/>
                                          </p:stCondLst>
                                        </p:cTn>
                                        <p:tgtEl>
                                          <p:spTgt spid="2">
                                            <p:graphicEl>
                                              <a:dgm id="{60EFD1D8-E24D-4720-8C18-04F92E3F2214}"/>
                                            </p:graphicEl>
                                          </p:spTgt>
                                        </p:tgtEl>
                                      </p:cBhvr>
                                      <p:to x="100000" y="100000"/>
                                    </p:animScale>
                                    <p:animScale>
                                      <p:cBhvr>
                                        <p:cTn id="86" dur="26">
                                          <p:stCondLst>
                                            <p:cond delay="1312"/>
                                          </p:stCondLst>
                                        </p:cTn>
                                        <p:tgtEl>
                                          <p:spTgt spid="2">
                                            <p:graphicEl>
                                              <a:dgm id="{60EFD1D8-E24D-4720-8C18-04F92E3F2214}"/>
                                            </p:graphicEl>
                                          </p:spTgt>
                                        </p:tgtEl>
                                      </p:cBhvr>
                                      <p:to x="100000" y="80000"/>
                                    </p:animScale>
                                    <p:animScale>
                                      <p:cBhvr>
                                        <p:cTn id="87" dur="166" decel="50000">
                                          <p:stCondLst>
                                            <p:cond delay="1338"/>
                                          </p:stCondLst>
                                        </p:cTn>
                                        <p:tgtEl>
                                          <p:spTgt spid="2">
                                            <p:graphicEl>
                                              <a:dgm id="{60EFD1D8-E24D-4720-8C18-04F92E3F2214}"/>
                                            </p:graphicEl>
                                          </p:spTgt>
                                        </p:tgtEl>
                                      </p:cBhvr>
                                      <p:to x="100000" y="100000"/>
                                    </p:animScale>
                                    <p:animScale>
                                      <p:cBhvr>
                                        <p:cTn id="88" dur="26">
                                          <p:stCondLst>
                                            <p:cond delay="1642"/>
                                          </p:stCondLst>
                                        </p:cTn>
                                        <p:tgtEl>
                                          <p:spTgt spid="2">
                                            <p:graphicEl>
                                              <a:dgm id="{60EFD1D8-E24D-4720-8C18-04F92E3F2214}"/>
                                            </p:graphicEl>
                                          </p:spTgt>
                                        </p:tgtEl>
                                      </p:cBhvr>
                                      <p:to x="100000" y="90000"/>
                                    </p:animScale>
                                    <p:animScale>
                                      <p:cBhvr>
                                        <p:cTn id="89" dur="166" decel="50000">
                                          <p:stCondLst>
                                            <p:cond delay="1668"/>
                                          </p:stCondLst>
                                        </p:cTn>
                                        <p:tgtEl>
                                          <p:spTgt spid="2">
                                            <p:graphicEl>
                                              <a:dgm id="{60EFD1D8-E24D-4720-8C18-04F92E3F2214}"/>
                                            </p:graphicEl>
                                          </p:spTgt>
                                        </p:tgtEl>
                                      </p:cBhvr>
                                      <p:to x="100000" y="100000"/>
                                    </p:animScale>
                                    <p:animScale>
                                      <p:cBhvr>
                                        <p:cTn id="90" dur="26">
                                          <p:stCondLst>
                                            <p:cond delay="1808"/>
                                          </p:stCondLst>
                                        </p:cTn>
                                        <p:tgtEl>
                                          <p:spTgt spid="2">
                                            <p:graphicEl>
                                              <a:dgm id="{60EFD1D8-E24D-4720-8C18-04F92E3F2214}"/>
                                            </p:graphicEl>
                                          </p:spTgt>
                                        </p:tgtEl>
                                      </p:cBhvr>
                                      <p:to x="100000" y="95000"/>
                                    </p:animScale>
                                    <p:animScale>
                                      <p:cBhvr>
                                        <p:cTn id="91" dur="166" decel="50000">
                                          <p:stCondLst>
                                            <p:cond delay="1834"/>
                                          </p:stCondLst>
                                        </p:cTn>
                                        <p:tgtEl>
                                          <p:spTgt spid="2">
                                            <p:graphicEl>
                                              <a:dgm id="{60EFD1D8-E24D-4720-8C18-04F92E3F2214}"/>
                                            </p:graphicEl>
                                          </p:spTgt>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2">
                                            <p:graphicEl>
                                              <a:dgm id="{A89EAE70-DB63-4275-BD50-587A52218EFE}"/>
                                            </p:graphicEl>
                                          </p:spTgt>
                                        </p:tgtEl>
                                        <p:attrNameLst>
                                          <p:attrName>style.visibility</p:attrName>
                                        </p:attrNameLst>
                                      </p:cBhvr>
                                      <p:to>
                                        <p:strVal val="visible"/>
                                      </p:to>
                                    </p:set>
                                    <p:animEffect transition="in" filter="wipe(down)">
                                      <p:cBhvr>
                                        <p:cTn id="94" dur="580">
                                          <p:stCondLst>
                                            <p:cond delay="0"/>
                                          </p:stCondLst>
                                        </p:cTn>
                                        <p:tgtEl>
                                          <p:spTgt spid="2">
                                            <p:graphicEl>
                                              <a:dgm id="{A89EAE70-DB63-4275-BD50-587A52218EFE}"/>
                                            </p:graphicEl>
                                          </p:spTgt>
                                        </p:tgtEl>
                                      </p:cBhvr>
                                    </p:animEffect>
                                    <p:anim calcmode="lin" valueType="num">
                                      <p:cBhvr>
                                        <p:cTn id="95" dur="1822" tmFilter="0,0; 0.14,0.36; 0.43,0.73; 0.71,0.91; 1.0,1.0">
                                          <p:stCondLst>
                                            <p:cond delay="0"/>
                                          </p:stCondLst>
                                        </p:cTn>
                                        <p:tgtEl>
                                          <p:spTgt spid="2">
                                            <p:graphicEl>
                                              <a:dgm id="{A89EAE70-DB63-4275-BD50-587A52218EFE}"/>
                                            </p:graphic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
                                            <p:graphicEl>
                                              <a:dgm id="{A89EAE70-DB63-4275-BD50-587A52218EFE}"/>
                                            </p:graphic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
                                            <p:graphicEl>
                                              <a:dgm id="{A89EAE70-DB63-4275-BD50-587A52218EFE}"/>
                                            </p:graphic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
                                            <p:graphicEl>
                                              <a:dgm id="{A89EAE70-DB63-4275-BD50-587A52218EFE}"/>
                                            </p:graphic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
                                            <p:graphicEl>
                                              <a:dgm id="{A89EAE70-DB63-4275-BD50-587A52218EFE}"/>
                                            </p:graphic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2">
                                            <p:graphicEl>
                                              <a:dgm id="{A89EAE70-DB63-4275-BD50-587A52218EFE}"/>
                                            </p:graphicEl>
                                          </p:spTgt>
                                        </p:tgtEl>
                                      </p:cBhvr>
                                      <p:to x="100000" y="60000"/>
                                    </p:animScale>
                                    <p:animScale>
                                      <p:cBhvr>
                                        <p:cTn id="101" dur="166" decel="50000">
                                          <p:stCondLst>
                                            <p:cond delay="676"/>
                                          </p:stCondLst>
                                        </p:cTn>
                                        <p:tgtEl>
                                          <p:spTgt spid="2">
                                            <p:graphicEl>
                                              <a:dgm id="{A89EAE70-DB63-4275-BD50-587A52218EFE}"/>
                                            </p:graphicEl>
                                          </p:spTgt>
                                        </p:tgtEl>
                                      </p:cBhvr>
                                      <p:to x="100000" y="100000"/>
                                    </p:animScale>
                                    <p:animScale>
                                      <p:cBhvr>
                                        <p:cTn id="102" dur="26">
                                          <p:stCondLst>
                                            <p:cond delay="1312"/>
                                          </p:stCondLst>
                                        </p:cTn>
                                        <p:tgtEl>
                                          <p:spTgt spid="2">
                                            <p:graphicEl>
                                              <a:dgm id="{A89EAE70-DB63-4275-BD50-587A52218EFE}"/>
                                            </p:graphicEl>
                                          </p:spTgt>
                                        </p:tgtEl>
                                      </p:cBhvr>
                                      <p:to x="100000" y="80000"/>
                                    </p:animScale>
                                    <p:animScale>
                                      <p:cBhvr>
                                        <p:cTn id="103" dur="166" decel="50000">
                                          <p:stCondLst>
                                            <p:cond delay="1338"/>
                                          </p:stCondLst>
                                        </p:cTn>
                                        <p:tgtEl>
                                          <p:spTgt spid="2">
                                            <p:graphicEl>
                                              <a:dgm id="{A89EAE70-DB63-4275-BD50-587A52218EFE}"/>
                                            </p:graphicEl>
                                          </p:spTgt>
                                        </p:tgtEl>
                                      </p:cBhvr>
                                      <p:to x="100000" y="100000"/>
                                    </p:animScale>
                                    <p:animScale>
                                      <p:cBhvr>
                                        <p:cTn id="104" dur="26">
                                          <p:stCondLst>
                                            <p:cond delay="1642"/>
                                          </p:stCondLst>
                                        </p:cTn>
                                        <p:tgtEl>
                                          <p:spTgt spid="2">
                                            <p:graphicEl>
                                              <a:dgm id="{A89EAE70-DB63-4275-BD50-587A52218EFE}"/>
                                            </p:graphicEl>
                                          </p:spTgt>
                                        </p:tgtEl>
                                      </p:cBhvr>
                                      <p:to x="100000" y="90000"/>
                                    </p:animScale>
                                    <p:animScale>
                                      <p:cBhvr>
                                        <p:cTn id="105" dur="166" decel="50000">
                                          <p:stCondLst>
                                            <p:cond delay="1668"/>
                                          </p:stCondLst>
                                        </p:cTn>
                                        <p:tgtEl>
                                          <p:spTgt spid="2">
                                            <p:graphicEl>
                                              <a:dgm id="{A89EAE70-DB63-4275-BD50-587A52218EFE}"/>
                                            </p:graphicEl>
                                          </p:spTgt>
                                        </p:tgtEl>
                                      </p:cBhvr>
                                      <p:to x="100000" y="100000"/>
                                    </p:animScale>
                                    <p:animScale>
                                      <p:cBhvr>
                                        <p:cTn id="106" dur="26">
                                          <p:stCondLst>
                                            <p:cond delay="1808"/>
                                          </p:stCondLst>
                                        </p:cTn>
                                        <p:tgtEl>
                                          <p:spTgt spid="2">
                                            <p:graphicEl>
                                              <a:dgm id="{A89EAE70-DB63-4275-BD50-587A52218EFE}"/>
                                            </p:graphicEl>
                                          </p:spTgt>
                                        </p:tgtEl>
                                      </p:cBhvr>
                                      <p:to x="100000" y="95000"/>
                                    </p:animScale>
                                    <p:animScale>
                                      <p:cBhvr>
                                        <p:cTn id="107" dur="166" decel="50000">
                                          <p:stCondLst>
                                            <p:cond delay="1834"/>
                                          </p:stCondLst>
                                        </p:cTn>
                                        <p:tgtEl>
                                          <p:spTgt spid="2">
                                            <p:graphicEl>
                                              <a:dgm id="{A89EAE70-DB63-4275-BD50-587A52218EFE}"/>
                                            </p:graphicEl>
                                          </p:spTgt>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2">
                                            <p:graphicEl>
                                              <a:dgm id="{EBA48F07-3695-47CD-B89B-F19E3E1CC2F5}"/>
                                            </p:graphicEl>
                                          </p:spTgt>
                                        </p:tgtEl>
                                        <p:attrNameLst>
                                          <p:attrName>style.visibility</p:attrName>
                                        </p:attrNameLst>
                                      </p:cBhvr>
                                      <p:to>
                                        <p:strVal val="visible"/>
                                      </p:to>
                                    </p:set>
                                    <p:animEffect transition="in" filter="wipe(down)">
                                      <p:cBhvr>
                                        <p:cTn id="112" dur="580">
                                          <p:stCondLst>
                                            <p:cond delay="0"/>
                                          </p:stCondLst>
                                        </p:cTn>
                                        <p:tgtEl>
                                          <p:spTgt spid="2">
                                            <p:graphicEl>
                                              <a:dgm id="{EBA48F07-3695-47CD-B89B-F19E3E1CC2F5}"/>
                                            </p:graphicEl>
                                          </p:spTgt>
                                        </p:tgtEl>
                                      </p:cBhvr>
                                    </p:animEffect>
                                    <p:anim calcmode="lin" valueType="num">
                                      <p:cBhvr>
                                        <p:cTn id="113" dur="1822" tmFilter="0,0; 0.14,0.36; 0.43,0.73; 0.71,0.91; 1.0,1.0">
                                          <p:stCondLst>
                                            <p:cond delay="0"/>
                                          </p:stCondLst>
                                        </p:cTn>
                                        <p:tgtEl>
                                          <p:spTgt spid="2">
                                            <p:graphicEl>
                                              <a:dgm id="{EBA48F07-3695-47CD-B89B-F19E3E1CC2F5}"/>
                                            </p:graphicEl>
                                          </p:spTgt>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2">
                                            <p:graphicEl>
                                              <a:dgm id="{EBA48F07-3695-47CD-B89B-F19E3E1CC2F5}"/>
                                            </p:graphicEl>
                                          </p:spTgt>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2">
                                            <p:graphicEl>
                                              <a:dgm id="{EBA48F07-3695-47CD-B89B-F19E3E1CC2F5}"/>
                                            </p:graphicEl>
                                          </p:spTgt>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2">
                                            <p:graphicEl>
                                              <a:dgm id="{EBA48F07-3695-47CD-B89B-F19E3E1CC2F5}"/>
                                            </p:graphicEl>
                                          </p:spTgt>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2">
                                            <p:graphicEl>
                                              <a:dgm id="{EBA48F07-3695-47CD-B89B-F19E3E1CC2F5}"/>
                                            </p:graphicEl>
                                          </p:spTgt>
                                        </p:tgtEl>
                                        <p:attrNameLst>
                                          <p:attrName>ppt_y</p:attrName>
                                        </p:attrNameLst>
                                      </p:cBhvr>
                                      <p:tavLst>
                                        <p:tav tm="0" fmla="#ppt_y-sin(pi*$)/81">
                                          <p:val>
                                            <p:fltVal val="0"/>
                                          </p:val>
                                        </p:tav>
                                        <p:tav tm="100000">
                                          <p:val>
                                            <p:fltVal val="1"/>
                                          </p:val>
                                        </p:tav>
                                      </p:tavLst>
                                    </p:anim>
                                    <p:animScale>
                                      <p:cBhvr>
                                        <p:cTn id="118" dur="26">
                                          <p:stCondLst>
                                            <p:cond delay="650"/>
                                          </p:stCondLst>
                                        </p:cTn>
                                        <p:tgtEl>
                                          <p:spTgt spid="2">
                                            <p:graphicEl>
                                              <a:dgm id="{EBA48F07-3695-47CD-B89B-F19E3E1CC2F5}"/>
                                            </p:graphicEl>
                                          </p:spTgt>
                                        </p:tgtEl>
                                      </p:cBhvr>
                                      <p:to x="100000" y="60000"/>
                                    </p:animScale>
                                    <p:animScale>
                                      <p:cBhvr>
                                        <p:cTn id="119" dur="166" decel="50000">
                                          <p:stCondLst>
                                            <p:cond delay="676"/>
                                          </p:stCondLst>
                                        </p:cTn>
                                        <p:tgtEl>
                                          <p:spTgt spid="2">
                                            <p:graphicEl>
                                              <a:dgm id="{EBA48F07-3695-47CD-B89B-F19E3E1CC2F5}"/>
                                            </p:graphicEl>
                                          </p:spTgt>
                                        </p:tgtEl>
                                      </p:cBhvr>
                                      <p:to x="100000" y="100000"/>
                                    </p:animScale>
                                    <p:animScale>
                                      <p:cBhvr>
                                        <p:cTn id="120" dur="26">
                                          <p:stCondLst>
                                            <p:cond delay="1312"/>
                                          </p:stCondLst>
                                        </p:cTn>
                                        <p:tgtEl>
                                          <p:spTgt spid="2">
                                            <p:graphicEl>
                                              <a:dgm id="{EBA48F07-3695-47CD-B89B-F19E3E1CC2F5}"/>
                                            </p:graphicEl>
                                          </p:spTgt>
                                        </p:tgtEl>
                                      </p:cBhvr>
                                      <p:to x="100000" y="80000"/>
                                    </p:animScale>
                                    <p:animScale>
                                      <p:cBhvr>
                                        <p:cTn id="121" dur="166" decel="50000">
                                          <p:stCondLst>
                                            <p:cond delay="1338"/>
                                          </p:stCondLst>
                                        </p:cTn>
                                        <p:tgtEl>
                                          <p:spTgt spid="2">
                                            <p:graphicEl>
                                              <a:dgm id="{EBA48F07-3695-47CD-B89B-F19E3E1CC2F5}"/>
                                            </p:graphicEl>
                                          </p:spTgt>
                                        </p:tgtEl>
                                      </p:cBhvr>
                                      <p:to x="100000" y="100000"/>
                                    </p:animScale>
                                    <p:animScale>
                                      <p:cBhvr>
                                        <p:cTn id="122" dur="26">
                                          <p:stCondLst>
                                            <p:cond delay="1642"/>
                                          </p:stCondLst>
                                        </p:cTn>
                                        <p:tgtEl>
                                          <p:spTgt spid="2">
                                            <p:graphicEl>
                                              <a:dgm id="{EBA48F07-3695-47CD-B89B-F19E3E1CC2F5}"/>
                                            </p:graphicEl>
                                          </p:spTgt>
                                        </p:tgtEl>
                                      </p:cBhvr>
                                      <p:to x="100000" y="90000"/>
                                    </p:animScale>
                                    <p:animScale>
                                      <p:cBhvr>
                                        <p:cTn id="123" dur="166" decel="50000">
                                          <p:stCondLst>
                                            <p:cond delay="1668"/>
                                          </p:stCondLst>
                                        </p:cTn>
                                        <p:tgtEl>
                                          <p:spTgt spid="2">
                                            <p:graphicEl>
                                              <a:dgm id="{EBA48F07-3695-47CD-B89B-F19E3E1CC2F5}"/>
                                            </p:graphicEl>
                                          </p:spTgt>
                                        </p:tgtEl>
                                      </p:cBhvr>
                                      <p:to x="100000" y="100000"/>
                                    </p:animScale>
                                    <p:animScale>
                                      <p:cBhvr>
                                        <p:cTn id="124" dur="26">
                                          <p:stCondLst>
                                            <p:cond delay="1808"/>
                                          </p:stCondLst>
                                        </p:cTn>
                                        <p:tgtEl>
                                          <p:spTgt spid="2">
                                            <p:graphicEl>
                                              <a:dgm id="{EBA48F07-3695-47CD-B89B-F19E3E1CC2F5}"/>
                                            </p:graphicEl>
                                          </p:spTgt>
                                        </p:tgtEl>
                                      </p:cBhvr>
                                      <p:to x="100000" y="95000"/>
                                    </p:animScale>
                                    <p:animScale>
                                      <p:cBhvr>
                                        <p:cTn id="125" dur="166" decel="50000">
                                          <p:stCondLst>
                                            <p:cond delay="1834"/>
                                          </p:stCondLst>
                                        </p:cTn>
                                        <p:tgtEl>
                                          <p:spTgt spid="2">
                                            <p:graphicEl>
                                              <a:dgm id="{EBA48F07-3695-47CD-B89B-F19E3E1CC2F5}"/>
                                            </p:graphicEl>
                                          </p:spTgt>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2">
                                            <p:graphicEl>
                                              <a:dgm id="{3F6F5972-DF27-4FF1-B145-3B223A2738AF}"/>
                                            </p:graphicEl>
                                          </p:spTgt>
                                        </p:tgtEl>
                                        <p:attrNameLst>
                                          <p:attrName>style.visibility</p:attrName>
                                        </p:attrNameLst>
                                      </p:cBhvr>
                                      <p:to>
                                        <p:strVal val="visible"/>
                                      </p:to>
                                    </p:set>
                                    <p:animEffect transition="in" filter="wipe(down)">
                                      <p:cBhvr>
                                        <p:cTn id="128" dur="580">
                                          <p:stCondLst>
                                            <p:cond delay="0"/>
                                          </p:stCondLst>
                                        </p:cTn>
                                        <p:tgtEl>
                                          <p:spTgt spid="2">
                                            <p:graphicEl>
                                              <a:dgm id="{3F6F5972-DF27-4FF1-B145-3B223A2738AF}"/>
                                            </p:graphicEl>
                                          </p:spTgt>
                                        </p:tgtEl>
                                      </p:cBhvr>
                                    </p:animEffect>
                                    <p:anim calcmode="lin" valueType="num">
                                      <p:cBhvr>
                                        <p:cTn id="129" dur="1822" tmFilter="0,0; 0.14,0.36; 0.43,0.73; 0.71,0.91; 1.0,1.0">
                                          <p:stCondLst>
                                            <p:cond delay="0"/>
                                          </p:stCondLst>
                                        </p:cTn>
                                        <p:tgtEl>
                                          <p:spTgt spid="2">
                                            <p:graphicEl>
                                              <a:dgm id="{3F6F5972-DF27-4FF1-B145-3B223A2738AF}"/>
                                            </p:graphicEl>
                                          </p:spTgt>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2">
                                            <p:graphicEl>
                                              <a:dgm id="{3F6F5972-DF27-4FF1-B145-3B223A2738AF}"/>
                                            </p:graphicEl>
                                          </p:spTgt>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2">
                                            <p:graphicEl>
                                              <a:dgm id="{3F6F5972-DF27-4FF1-B145-3B223A2738AF}"/>
                                            </p:graphicEl>
                                          </p:spTgt>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2">
                                            <p:graphicEl>
                                              <a:dgm id="{3F6F5972-DF27-4FF1-B145-3B223A2738AF}"/>
                                            </p:graphicEl>
                                          </p:spTgt>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2">
                                            <p:graphicEl>
                                              <a:dgm id="{3F6F5972-DF27-4FF1-B145-3B223A2738AF}"/>
                                            </p:graphicEl>
                                          </p:spTgt>
                                        </p:tgtEl>
                                        <p:attrNameLst>
                                          <p:attrName>ppt_y</p:attrName>
                                        </p:attrNameLst>
                                      </p:cBhvr>
                                      <p:tavLst>
                                        <p:tav tm="0" fmla="#ppt_y-sin(pi*$)/81">
                                          <p:val>
                                            <p:fltVal val="0"/>
                                          </p:val>
                                        </p:tav>
                                        <p:tav tm="100000">
                                          <p:val>
                                            <p:fltVal val="1"/>
                                          </p:val>
                                        </p:tav>
                                      </p:tavLst>
                                    </p:anim>
                                    <p:animScale>
                                      <p:cBhvr>
                                        <p:cTn id="134" dur="26">
                                          <p:stCondLst>
                                            <p:cond delay="650"/>
                                          </p:stCondLst>
                                        </p:cTn>
                                        <p:tgtEl>
                                          <p:spTgt spid="2">
                                            <p:graphicEl>
                                              <a:dgm id="{3F6F5972-DF27-4FF1-B145-3B223A2738AF}"/>
                                            </p:graphicEl>
                                          </p:spTgt>
                                        </p:tgtEl>
                                      </p:cBhvr>
                                      <p:to x="100000" y="60000"/>
                                    </p:animScale>
                                    <p:animScale>
                                      <p:cBhvr>
                                        <p:cTn id="135" dur="166" decel="50000">
                                          <p:stCondLst>
                                            <p:cond delay="676"/>
                                          </p:stCondLst>
                                        </p:cTn>
                                        <p:tgtEl>
                                          <p:spTgt spid="2">
                                            <p:graphicEl>
                                              <a:dgm id="{3F6F5972-DF27-4FF1-B145-3B223A2738AF}"/>
                                            </p:graphicEl>
                                          </p:spTgt>
                                        </p:tgtEl>
                                      </p:cBhvr>
                                      <p:to x="100000" y="100000"/>
                                    </p:animScale>
                                    <p:animScale>
                                      <p:cBhvr>
                                        <p:cTn id="136" dur="26">
                                          <p:stCondLst>
                                            <p:cond delay="1312"/>
                                          </p:stCondLst>
                                        </p:cTn>
                                        <p:tgtEl>
                                          <p:spTgt spid="2">
                                            <p:graphicEl>
                                              <a:dgm id="{3F6F5972-DF27-4FF1-B145-3B223A2738AF}"/>
                                            </p:graphicEl>
                                          </p:spTgt>
                                        </p:tgtEl>
                                      </p:cBhvr>
                                      <p:to x="100000" y="80000"/>
                                    </p:animScale>
                                    <p:animScale>
                                      <p:cBhvr>
                                        <p:cTn id="137" dur="166" decel="50000">
                                          <p:stCondLst>
                                            <p:cond delay="1338"/>
                                          </p:stCondLst>
                                        </p:cTn>
                                        <p:tgtEl>
                                          <p:spTgt spid="2">
                                            <p:graphicEl>
                                              <a:dgm id="{3F6F5972-DF27-4FF1-B145-3B223A2738AF}"/>
                                            </p:graphicEl>
                                          </p:spTgt>
                                        </p:tgtEl>
                                      </p:cBhvr>
                                      <p:to x="100000" y="100000"/>
                                    </p:animScale>
                                    <p:animScale>
                                      <p:cBhvr>
                                        <p:cTn id="138" dur="26">
                                          <p:stCondLst>
                                            <p:cond delay="1642"/>
                                          </p:stCondLst>
                                        </p:cTn>
                                        <p:tgtEl>
                                          <p:spTgt spid="2">
                                            <p:graphicEl>
                                              <a:dgm id="{3F6F5972-DF27-4FF1-B145-3B223A2738AF}"/>
                                            </p:graphicEl>
                                          </p:spTgt>
                                        </p:tgtEl>
                                      </p:cBhvr>
                                      <p:to x="100000" y="90000"/>
                                    </p:animScale>
                                    <p:animScale>
                                      <p:cBhvr>
                                        <p:cTn id="139" dur="166" decel="50000">
                                          <p:stCondLst>
                                            <p:cond delay="1668"/>
                                          </p:stCondLst>
                                        </p:cTn>
                                        <p:tgtEl>
                                          <p:spTgt spid="2">
                                            <p:graphicEl>
                                              <a:dgm id="{3F6F5972-DF27-4FF1-B145-3B223A2738AF}"/>
                                            </p:graphicEl>
                                          </p:spTgt>
                                        </p:tgtEl>
                                      </p:cBhvr>
                                      <p:to x="100000" y="100000"/>
                                    </p:animScale>
                                    <p:animScale>
                                      <p:cBhvr>
                                        <p:cTn id="140" dur="26">
                                          <p:stCondLst>
                                            <p:cond delay="1808"/>
                                          </p:stCondLst>
                                        </p:cTn>
                                        <p:tgtEl>
                                          <p:spTgt spid="2">
                                            <p:graphicEl>
                                              <a:dgm id="{3F6F5972-DF27-4FF1-B145-3B223A2738AF}"/>
                                            </p:graphicEl>
                                          </p:spTgt>
                                        </p:tgtEl>
                                      </p:cBhvr>
                                      <p:to x="100000" y="95000"/>
                                    </p:animScale>
                                    <p:animScale>
                                      <p:cBhvr>
                                        <p:cTn id="141" dur="166" decel="50000">
                                          <p:stCondLst>
                                            <p:cond delay="1834"/>
                                          </p:stCondLst>
                                        </p:cTn>
                                        <p:tgtEl>
                                          <p:spTgt spid="2">
                                            <p:graphicEl>
                                              <a:dgm id="{3F6F5972-DF27-4FF1-B145-3B223A2738AF}"/>
                                            </p:graphicEl>
                                          </p:spTgt>
                                        </p:tgtEl>
                                      </p:cBhvr>
                                      <p:to x="100000" y="100000"/>
                                    </p:animScale>
                                  </p:childTnLst>
                                </p:cTn>
                              </p:par>
                              <p:par>
                                <p:cTn id="142" presetID="26" presetClass="entr" presetSubtype="0" fill="hold" grpId="0" nodeType="withEffect">
                                  <p:stCondLst>
                                    <p:cond delay="0"/>
                                  </p:stCondLst>
                                  <p:childTnLst>
                                    <p:set>
                                      <p:cBhvr>
                                        <p:cTn id="143" dur="1" fill="hold">
                                          <p:stCondLst>
                                            <p:cond delay="0"/>
                                          </p:stCondLst>
                                        </p:cTn>
                                        <p:tgtEl>
                                          <p:spTgt spid="2">
                                            <p:graphicEl>
                                              <a:dgm id="{B343EBEE-C5CF-4612-BB2D-AC6B885F9939}"/>
                                            </p:graphicEl>
                                          </p:spTgt>
                                        </p:tgtEl>
                                        <p:attrNameLst>
                                          <p:attrName>style.visibility</p:attrName>
                                        </p:attrNameLst>
                                      </p:cBhvr>
                                      <p:to>
                                        <p:strVal val="visible"/>
                                      </p:to>
                                    </p:set>
                                    <p:animEffect transition="in" filter="wipe(down)">
                                      <p:cBhvr>
                                        <p:cTn id="144" dur="580">
                                          <p:stCondLst>
                                            <p:cond delay="0"/>
                                          </p:stCondLst>
                                        </p:cTn>
                                        <p:tgtEl>
                                          <p:spTgt spid="2">
                                            <p:graphicEl>
                                              <a:dgm id="{B343EBEE-C5CF-4612-BB2D-AC6B885F9939}"/>
                                            </p:graphicEl>
                                          </p:spTgt>
                                        </p:tgtEl>
                                      </p:cBhvr>
                                    </p:animEffect>
                                    <p:anim calcmode="lin" valueType="num">
                                      <p:cBhvr>
                                        <p:cTn id="145" dur="1822" tmFilter="0,0; 0.14,0.36; 0.43,0.73; 0.71,0.91; 1.0,1.0">
                                          <p:stCondLst>
                                            <p:cond delay="0"/>
                                          </p:stCondLst>
                                        </p:cTn>
                                        <p:tgtEl>
                                          <p:spTgt spid="2">
                                            <p:graphicEl>
                                              <a:dgm id="{B343EBEE-C5CF-4612-BB2D-AC6B885F9939}"/>
                                            </p:graphicEl>
                                          </p:spTgt>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2">
                                            <p:graphicEl>
                                              <a:dgm id="{B343EBEE-C5CF-4612-BB2D-AC6B885F9939}"/>
                                            </p:graphicEl>
                                          </p:spTgt>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2">
                                            <p:graphicEl>
                                              <a:dgm id="{B343EBEE-C5CF-4612-BB2D-AC6B885F9939}"/>
                                            </p:graphicEl>
                                          </p:spTgt>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2">
                                            <p:graphicEl>
                                              <a:dgm id="{B343EBEE-C5CF-4612-BB2D-AC6B885F9939}"/>
                                            </p:graphicEl>
                                          </p:spTgt>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2">
                                            <p:graphicEl>
                                              <a:dgm id="{B343EBEE-C5CF-4612-BB2D-AC6B885F9939}"/>
                                            </p:graphicEl>
                                          </p:spTgt>
                                        </p:tgtEl>
                                        <p:attrNameLst>
                                          <p:attrName>ppt_y</p:attrName>
                                        </p:attrNameLst>
                                      </p:cBhvr>
                                      <p:tavLst>
                                        <p:tav tm="0" fmla="#ppt_y-sin(pi*$)/81">
                                          <p:val>
                                            <p:fltVal val="0"/>
                                          </p:val>
                                        </p:tav>
                                        <p:tav tm="100000">
                                          <p:val>
                                            <p:fltVal val="1"/>
                                          </p:val>
                                        </p:tav>
                                      </p:tavLst>
                                    </p:anim>
                                    <p:animScale>
                                      <p:cBhvr>
                                        <p:cTn id="150" dur="26">
                                          <p:stCondLst>
                                            <p:cond delay="650"/>
                                          </p:stCondLst>
                                        </p:cTn>
                                        <p:tgtEl>
                                          <p:spTgt spid="2">
                                            <p:graphicEl>
                                              <a:dgm id="{B343EBEE-C5CF-4612-BB2D-AC6B885F9939}"/>
                                            </p:graphicEl>
                                          </p:spTgt>
                                        </p:tgtEl>
                                      </p:cBhvr>
                                      <p:to x="100000" y="60000"/>
                                    </p:animScale>
                                    <p:animScale>
                                      <p:cBhvr>
                                        <p:cTn id="151" dur="166" decel="50000">
                                          <p:stCondLst>
                                            <p:cond delay="676"/>
                                          </p:stCondLst>
                                        </p:cTn>
                                        <p:tgtEl>
                                          <p:spTgt spid="2">
                                            <p:graphicEl>
                                              <a:dgm id="{B343EBEE-C5CF-4612-BB2D-AC6B885F9939}"/>
                                            </p:graphicEl>
                                          </p:spTgt>
                                        </p:tgtEl>
                                      </p:cBhvr>
                                      <p:to x="100000" y="100000"/>
                                    </p:animScale>
                                    <p:animScale>
                                      <p:cBhvr>
                                        <p:cTn id="152" dur="26">
                                          <p:stCondLst>
                                            <p:cond delay="1312"/>
                                          </p:stCondLst>
                                        </p:cTn>
                                        <p:tgtEl>
                                          <p:spTgt spid="2">
                                            <p:graphicEl>
                                              <a:dgm id="{B343EBEE-C5CF-4612-BB2D-AC6B885F9939}"/>
                                            </p:graphicEl>
                                          </p:spTgt>
                                        </p:tgtEl>
                                      </p:cBhvr>
                                      <p:to x="100000" y="80000"/>
                                    </p:animScale>
                                    <p:animScale>
                                      <p:cBhvr>
                                        <p:cTn id="153" dur="166" decel="50000">
                                          <p:stCondLst>
                                            <p:cond delay="1338"/>
                                          </p:stCondLst>
                                        </p:cTn>
                                        <p:tgtEl>
                                          <p:spTgt spid="2">
                                            <p:graphicEl>
                                              <a:dgm id="{B343EBEE-C5CF-4612-BB2D-AC6B885F9939}"/>
                                            </p:graphicEl>
                                          </p:spTgt>
                                        </p:tgtEl>
                                      </p:cBhvr>
                                      <p:to x="100000" y="100000"/>
                                    </p:animScale>
                                    <p:animScale>
                                      <p:cBhvr>
                                        <p:cTn id="154" dur="26">
                                          <p:stCondLst>
                                            <p:cond delay="1642"/>
                                          </p:stCondLst>
                                        </p:cTn>
                                        <p:tgtEl>
                                          <p:spTgt spid="2">
                                            <p:graphicEl>
                                              <a:dgm id="{B343EBEE-C5CF-4612-BB2D-AC6B885F9939}"/>
                                            </p:graphicEl>
                                          </p:spTgt>
                                        </p:tgtEl>
                                      </p:cBhvr>
                                      <p:to x="100000" y="90000"/>
                                    </p:animScale>
                                    <p:animScale>
                                      <p:cBhvr>
                                        <p:cTn id="155" dur="166" decel="50000">
                                          <p:stCondLst>
                                            <p:cond delay="1668"/>
                                          </p:stCondLst>
                                        </p:cTn>
                                        <p:tgtEl>
                                          <p:spTgt spid="2">
                                            <p:graphicEl>
                                              <a:dgm id="{B343EBEE-C5CF-4612-BB2D-AC6B885F9939}"/>
                                            </p:graphicEl>
                                          </p:spTgt>
                                        </p:tgtEl>
                                      </p:cBhvr>
                                      <p:to x="100000" y="100000"/>
                                    </p:animScale>
                                    <p:animScale>
                                      <p:cBhvr>
                                        <p:cTn id="156" dur="26">
                                          <p:stCondLst>
                                            <p:cond delay="1808"/>
                                          </p:stCondLst>
                                        </p:cTn>
                                        <p:tgtEl>
                                          <p:spTgt spid="2">
                                            <p:graphicEl>
                                              <a:dgm id="{B343EBEE-C5CF-4612-BB2D-AC6B885F9939}"/>
                                            </p:graphicEl>
                                          </p:spTgt>
                                        </p:tgtEl>
                                      </p:cBhvr>
                                      <p:to x="100000" y="95000"/>
                                    </p:animScale>
                                    <p:animScale>
                                      <p:cBhvr>
                                        <p:cTn id="157" dur="166" decel="50000">
                                          <p:stCondLst>
                                            <p:cond delay="1834"/>
                                          </p:stCondLst>
                                        </p:cTn>
                                        <p:tgtEl>
                                          <p:spTgt spid="2">
                                            <p:graphicEl>
                                              <a:dgm id="{B343EBEE-C5CF-4612-BB2D-AC6B885F9939}"/>
                                            </p:graphicEl>
                                          </p:spTgt>
                                        </p:tgtEl>
                                      </p:cBhvr>
                                      <p:to x="100000" y="100000"/>
                                    </p:animScale>
                                  </p:childTnLst>
                                </p:cTn>
                              </p:par>
                            </p:childTnLst>
                          </p:cTn>
                        </p:par>
                      </p:childTnLst>
                    </p:cTn>
                  </p:par>
                  <p:par>
                    <p:cTn id="158" fill="hold">
                      <p:stCondLst>
                        <p:cond delay="indefinite"/>
                      </p:stCondLst>
                      <p:childTnLst>
                        <p:par>
                          <p:cTn id="159" fill="hold">
                            <p:stCondLst>
                              <p:cond delay="0"/>
                            </p:stCondLst>
                            <p:childTnLst>
                              <p:par>
                                <p:cTn id="160" presetID="26" presetClass="entr" presetSubtype="0" fill="hold" grpId="0" nodeType="clickEffect">
                                  <p:stCondLst>
                                    <p:cond delay="0"/>
                                  </p:stCondLst>
                                  <p:childTnLst>
                                    <p:set>
                                      <p:cBhvr>
                                        <p:cTn id="161" dur="1" fill="hold">
                                          <p:stCondLst>
                                            <p:cond delay="0"/>
                                          </p:stCondLst>
                                        </p:cTn>
                                        <p:tgtEl>
                                          <p:spTgt spid="2">
                                            <p:graphicEl>
                                              <a:dgm id="{4E0B0AB4-51BA-4B93-90D6-D9EDF196A794}"/>
                                            </p:graphicEl>
                                          </p:spTgt>
                                        </p:tgtEl>
                                        <p:attrNameLst>
                                          <p:attrName>style.visibility</p:attrName>
                                        </p:attrNameLst>
                                      </p:cBhvr>
                                      <p:to>
                                        <p:strVal val="visible"/>
                                      </p:to>
                                    </p:set>
                                    <p:animEffect transition="in" filter="wipe(down)">
                                      <p:cBhvr>
                                        <p:cTn id="162" dur="580">
                                          <p:stCondLst>
                                            <p:cond delay="0"/>
                                          </p:stCondLst>
                                        </p:cTn>
                                        <p:tgtEl>
                                          <p:spTgt spid="2">
                                            <p:graphicEl>
                                              <a:dgm id="{4E0B0AB4-51BA-4B93-90D6-D9EDF196A794}"/>
                                            </p:graphicEl>
                                          </p:spTgt>
                                        </p:tgtEl>
                                      </p:cBhvr>
                                    </p:animEffect>
                                    <p:anim calcmode="lin" valueType="num">
                                      <p:cBhvr>
                                        <p:cTn id="163" dur="1822" tmFilter="0,0; 0.14,0.36; 0.43,0.73; 0.71,0.91; 1.0,1.0">
                                          <p:stCondLst>
                                            <p:cond delay="0"/>
                                          </p:stCondLst>
                                        </p:cTn>
                                        <p:tgtEl>
                                          <p:spTgt spid="2">
                                            <p:graphicEl>
                                              <a:dgm id="{4E0B0AB4-51BA-4B93-90D6-D9EDF196A794}"/>
                                            </p:graphicEl>
                                          </p:spTgt>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2">
                                            <p:graphicEl>
                                              <a:dgm id="{4E0B0AB4-51BA-4B93-90D6-D9EDF196A794}"/>
                                            </p:graphicEl>
                                          </p:spTgt>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2">
                                            <p:graphicEl>
                                              <a:dgm id="{4E0B0AB4-51BA-4B93-90D6-D9EDF196A794}"/>
                                            </p:graphicEl>
                                          </p:spTgt>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2">
                                            <p:graphicEl>
                                              <a:dgm id="{4E0B0AB4-51BA-4B93-90D6-D9EDF196A794}"/>
                                            </p:graphicEl>
                                          </p:spTgt>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2">
                                            <p:graphicEl>
                                              <a:dgm id="{4E0B0AB4-51BA-4B93-90D6-D9EDF196A794}"/>
                                            </p:graphicEl>
                                          </p:spTgt>
                                        </p:tgtEl>
                                        <p:attrNameLst>
                                          <p:attrName>ppt_y</p:attrName>
                                        </p:attrNameLst>
                                      </p:cBhvr>
                                      <p:tavLst>
                                        <p:tav tm="0" fmla="#ppt_y-sin(pi*$)/81">
                                          <p:val>
                                            <p:fltVal val="0"/>
                                          </p:val>
                                        </p:tav>
                                        <p:tav tm="100000">
                                          <p:val>
                                            <p:fltVal val="1"/>
                                          </p:val>
                                        </p:tav>
                                      </p:tavLst>
                                    </p:anim>
                                    <p:animScale>
                                      <p:cBhvr>
                                        <p:cTn id="168" dur="26">
                                          <p:stCondLst>
                                            <p:cond delay="650"/>
                                          </p:stCondLst>
                                        </p:cTn>
                                        <p:tgtEl>
                                          <p:spTgt spid="2">
                                            <p:graphicEl>
                                              <a:dgm id="{4E0B0AB4-51BA-4B93-90D6-D9EDF196A794}"/>
                                            </p:graphicEl>
                                          </p:spTgt>
                                        </p:tgtEl>
                                      </p:cBhvr>
                                      <p:to x="100000" y="60000"/>
                                    </p:animScale>
                                    <p:animScale>
                                      <p:cBhvr>
                                        <p:cTn id="169" dur="166" decel="50000">
                                          <p:stCondLst>
                                            <p:cond delay="676"/>
                                          </p:stCondLst>
                                        </p:cTn>
                                        <p:tgtEl>
                                          <p:spTgt spid="2">
                                            <p:graphicEl>
                                              <a:dgm id="{4E0B0AB4-51BA-4B93-90D6-D9EDF196A794}"/>
                                            </p:graphicEl>
                                          </p:spTgt>
                                        </p:tgtEl>
                                      </p:cBhvr>
                                      <p:to x="100000" y="100000"/>
                                    </p:animScale>
                                    <p:animScale>
                                      <p:cBhvr>
                                        <p:cTn id="170" dur="26">
                                          <p:stCondLst>
                                            <p:cond delay="1312"/>
                                          </p:stCondLst>
                                        </p:cTn>
                                        <p:tgtEl>
                                          <p:spTgt spid="2">
                                            <p:graphicEl>
                                              <a:dgm id="{4E0B0AB4-51BA-4B93-90D6-D9EDF196A794}"/>
                                            </p:graphicEl>
                                          </p:spTgt>
                                        </p:tgtEl>
                                      </p:cBhvr>
                                      <p:to x="100000" y="80000"/>
                                    </p:animScale>
                                    <p:animScale>
                                      <p:cBhvr>
                                        <p:cTn id="171" dur="166" decel="50000">
                                          <p:stCondLst>
                                            <p:cond delay="1338"/>
                                          </p:stCondLst>
                                        </p:cTn>
                                        <p:tgtEl>
                                          <p:spTgt spid="2">
                                            <p:graphicEl>
                                              <a:dgm id="{4E0B0AB4-51BA-4B93-90D6-D9EDF196A794}"/>
                                            </p:graphicEl>
                                          </p:spTgt>
                                        </p:tgtEl>
                                      </p:cBhvr>
                                      <p:to x="100000" y="100000"/>
                                    </p:animScale>
                                    <p:animScale>
                                      <p:cBhvr>
                                        <p:cTn id="172" dur="26">
                                          <p:stCondLst>
                                            <p:cond delay="1642"/>
                                          </p:stCondLst>
                                        </p:cTn>
                                        <p:tgtEl>
                                          <p:spTgt spid="2">
                                            <p:graphicEl>
                                              <a:dgm id="{4E0B0AB4-51BA-4B93-90D6-D9EDF196A794}"/>
                                            </p:graphicEl>
                                          </p:spTgt>
                                        </p:tgtEl>
                                      </p:cBhvr>
                                      <p:to x="100000" y="90000"/>
                                    </p:animScale>
                                    <p:animScale>
                                      <p:cBhvr>
                                        <p:cTn id="173" dur="166" decel="50000">
                                          <p:stCondLst>
                                            <p:cond delay="1668"/>
                                          </p:stCondLst>
                                        </p:cTn>
                                        <p:tgtEl>
                                          <p:spTgt spid="2">
                                            <p:graphicEl>
                                              <a:dgm id="{4E0B0AB4-51BA-4B93-90D6-D9EDF196A794}"/>
                                            </p:graphicEl>
                                          </p:spTgt>
                                        </p:tgtEl>
                                      </p:cBhvr>
                                      <p:to x="100000" y="100000"/>
                                    </p:animScale>
                                    <p:animScale>
                                      <p:cBhvr>
                                        <p:cTn id="174" dur="26">
                                          <p:stCondLst>
                                            <p:cond delay="1808"/>
                                          </p:stCondLst>
                                        </p:cTn>
                                        <p:tgtEl>
                                          <p:spTgt spid="2">
                                            <p:graphicEl>
                                              <a:dgm id="{4E0B0AB4-51BA-4B93-90D6-D9EDF196A794}"/>
                                            </p:graphicEl>
                                          </p:spTgt>
                                        </p:tgtEl>
                                      </p:cBhvr>
                                      <p:to x="100000" y="95000"/>
                                    </p:animScale>
                                    <p:animScale>
                                      <p:cBhvr>
                                        <p:cTn id="175" dur="166" decel="50000">
                                          <p:stCondLst>
                                            <p:cond delay="1834"/>
                                          </p:stCondLst>
                                        </p:cTn>
                                        <p:tgtEl>
                                          <p:spTgt spid="2">
                                            <p:graphicEl>
                                              <a:dgm id="{4E0B0AB4-51BA-4B93-90D6-D9EDF196A794}"/>
                                            </p:graphicEl>
                                          </p:spTgt>
                                        </p:tgtEl>
                                      </p:cBhvr>
                                      <p:to x="100000" y="100000"/>
                                    </p:animScale>
                                  </p:childTnLst>
                                </p:cTn>
                              </p:par>
                              <p:par>
                                <p:cTn id="176" presetID="26" presetClass="entr" presetSubtype="0" fill="hold" grpId="0" nodeType="withEffect">
                                  <p:stCondLst>
                                    <p:cond delay="0"/>
                                  </p:stCondLst>
                                  <p:childTnLst>
                                    <p:set>
                                      <p:cBhvr>
                                        <p:cTn id="177" dur="1" fill="hold">
                                          <p:stCondLst>
                                            <p:cond delay="0"/>
                                          </p:stCondLst>
                                        </p:cTn>
                                        <p:tgtEl>
                                          <p:spTgt spid="2">
                                            <p:graphicEl>
                                              <a:dgm id="{697DA607-70A9-4D6A-A8A2-0A8BD79EEC41}"/>
                                            </p:graphicEl>
                                          </p:spTgt>
                                        </p:tgtEl>
                                        <p:attrNameLst>
                                          <p:attrName>style.visibility</p:attrName>
                                        </p:attrNameLst>
                                      </p:cBhvr>
                                      <p:to>
                                        <p:strVal val="visible"/>
                                      </p:to>
                                    </p:set>
                                    <p:animEffect transition="in" filter="wipe(down)">
                                      <p:cBhvr>
                                        <p:cTn id="178" dur="580">
                                          <p:stCondLst>
                                            <p:cond delay="0"/>
                                          </p:stCondLst>
                                        </p:cTn>
                                        <p:tgtEl>
                                          <p:spTgt spid="2">
                                            <p:graphicEl>
                                              <a:dgm id="{697DA607-70A9-4D6A-A8A2-0A8BD79EEC41}"/>
                                            </p:graphicEl>
                                          </p:spTgt>
                                        </p:tgtEl>
                                      </p:cBhvr>
                                    </p:animEffect>
                                    <p:anim calcmode="lin" valueType="num">
                                      <p:cBhvr>
                                        <p:cTn id="179" dur="1822" tmFilter="0,0; 0.14,0.36; 0.43,0.73; 0.71,0.91; 1.0,1.0">
                                          <p:stCondLst>
                                            <p:cond delay="0"/>
                                          </p:stCondLst>
                                        </p:cTn>
                                        <p:tgtEl>
                                          <p:spTgt spid="2">
                                            <p:graphicEl>
                                              <a:dgm id="{697DA607-70A9-4D6A-A8A2-0A8BD79EEC41}"/>
                                            </p:graphicEl>
                                          </p:spTgt>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2">
                                            <p:graphicEl>
                                              <a:dgm id="{697DA607-70A9-4D6A-A8A2-0A8BD79EEC41}"/>
                                            </p:graphicEl>
                                          </p:spTgt>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2">
                                            <p:graphicEl>
                                              <a:dgm id="{697DA607-70A9-4D6A-A8A2-0A8BD79EEC41}"/>
                                            </p:graphicEl>
                                          </p:spTgt>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2">
                                            <p:graphicEl>
                                              <a:dgm id="{697DA607-70A9-4D6A-A8A2-0A8BD79EEC41}"/>
                                            </p:graphicEl>
                                          </p:spTgt>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2">
                                            <p:graphicEl>
                                              <a:dgm id="{697DA607-70A9-4D6A-A8A2-0A8BD79EEC41}"/>
                                            </p:graphicEl>
                                          </p:spTgt>
                                        </p:tgtEl>
                                        <p:attrNameLst>
                                          <p:attrName>ppt_y</p:attrName>
                                        </p:attrNameLst>
                                      </p:cBhvr>
                                      <p:tavLst>
                                        <p:tav tm="0" fmla="#ppt_y-sin(pi*$)/81">
                                          <p:val>
                                            <p:fltVal val="0"/>
                                          </p:val>
                                        </p:tav>
                                        <p:tav tm="100000">
                                          <p:val>
                                            <p:fltVal val="1"/>
                                          </p:val>
                                        </p:tav>
                                      </p:tavLst>
                                    </p:anim>
                                    <p:animScale>
                                      <p:cBhvr>
                                        <p:cTn id="184" dur="26">
                                          <p:stCondLst>
                                            <p:cond delay="650"/>
                                          </p:stCondLst>
                                        </p:cTn>
                                        <p:tgtEl>
                                          <p:spTgt spid="2">
                                            <p:graphicEl>
                                              <a:dgm id="{697DA607-70A9-4D6A-A8A2-0A8BD79EEC41}"/>
                                            </p:graphicEl>
                                          </p:spTgt>
                                        </p:tgtEl>
                                      </p:cBhvr>
                                      <p:to x="100000" y="60000"/>
                                    </p:animScale>
                                    <p:animScale>
                                      <p:cBhvr>
                                        <p:cTn id="185" dur="166" decel="50000">
                                          <p:stCondLst>
                                            <p:cond delay="676"/>
                                          </p:stCondLst>
                                        </p:cTn>
                                        <p:tgtEl>
                                          <p:spTgt spid="2">
                                            <p:graphicEl>
                                              <a:dgm id="{697DA607-70A9-4D6A-A8A2-0A8BD79EEC41}"/>
                                            </p:graphicEl>
                                          </p:spTgt>
                                        </p:tgtEl>
                                      </p:cBhvr>
                                      <p:to x="100000" y="100000"/>
                                    </p:animScale>
                                    <p:animScale>
                                      <p:cBhvr>
                                        <p:cTn id="186" dur="26">
                                          <p:stCondLst>
                                            <p:cond delay="1312"/>
                                          </p:stCondLst>
                                        </p:cTn>
                                        <p:tgtEl>
                                          <p:spTgt spid="2">
                                            <p:graphicEl>
                                              <a:dgm id="{697DA607-70A9-4D6A-A8A2-0A8BD79EEC41}"/>
                                            </p:graphicEl>
                                          </p:spTgt>
                                        </p:tgtEl>
                                      </p:cBhvr>
                                      <p:to x="100000" y="80000"/>
                                    </p:animScale>
                                    <p:animScale>
                                      <p:cBhvr>
                                        <p:cTn id="187" dur="166" decel="50000">
                                          <p:stCondLst>
                                            <p:cond delay="1338"/>
                                          </p:stCondLst>
                                        </p:cTn>
                                        <p:tgtEl>
                                          <p:spTgt spid="2">
                                            <p:graphicEl>
                                              <a:dgm id="{697DA607-70A9-4D6A-A8A2-0A8BD79EEC41}"/>
                                            </p:graphicEl>
                                          </p:spTgt>
                                        </p:tgtEl>
                                      </p:cBhvr>
                                      <p:to x="100000" y="100000"/>
                                    </p:animScale>
                                    <p:animScale>
                                      <p:cBhvr>
                                        <p:cTn id="188" dur="26">
                                          <p:stCondLst>
                                            <p:cond delay="1642"/>
                                          </p:stCondLst>
                                        </p:cTn>
                                        <p:tgtEl>
                                          <p:spTgt spid="2">
                                            <p:graphicEl>
                                              <a:dgm id="{697DA607-70A9-4D6A-A8A2-0A8BD79EEC41}"/>
                                            </p:graphicEl>
                                          </p:spTgt>
                                        </p:tgtEl>
                                      </p:cBhvr>
                                      <p:to x="100000" y="90000"/>
                                    </p:animScale>
                                    <p:animScale>
                                      <p:cBhvr>
                                        <p:cTn id="189" dur="166" decel="50000">
                                          <p:stCondLst>
                                            <p:cond delay="1668"/>
                                          </p:stCondLst>
                                        </p:cTn>
                                        <p:tgtEl>
                                          <p:spTgt spid="2">
                                            <p:graphicEl>
                                              <a:dgm id="{697DA607-70A9-4D6A-A8A2-0A8BD79EEC41}"/>
                                            </p:graphicEl>
                                          </p:spTgt>
                                        </p:tgtEl>
                                      </p:cBhvr>
                                      <p:to x="100000" y="100000"/>
                                    </p:animScale>
                                    <p:animScale>
                                      <p:cBhvr>
                                        <p:cTn id="190" dur="26">
                                          <p:stCondLst>
                                            <p:cond delay="1808"/>
                                          </p:stCondLst>
                                        </p:cTn>
                                        <p:tgtEl>
                                          <p:spTgt spid="2">
                                            <p:graphicEl>
                                              <a:dgm id="{697DA607-70A9-4D6A-A8A2-0A8BD79EEC41}"/>
                                            </p:graphicEl>
                                          </p:spTgt>
                                        </p:tgtEl>
                                      </p:cBhvr>
                                      <p:to x="100000" y="95000"/>
                                    </p:animScale>
                                    <p:animScale>
                                      <p:cBhvr>
                                        <p:cTn id="191" dur="166" decel="50000">
                                          <p:stCondLst>
                                            <p:cond delay="1834"/>
                                          </p:stCondLst>
                                        </p:cTn>
                                        <p:tgtEl>
                                          <p:spTgt spid="2">
                                            <p:graphicEl>
                                              <a:dgm id="{697DA607-70A9-4D6A-A8A2-0A8BD79EEC4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E891BFF-81D7-4DEB-9123-883286B3055B}"/>
              </a:ext>
            </a:extLst>
          </p:cNvPr>
          <p:cNvSpPr/>
          <p:nvPr/>
        </p:nvSpPr>
        <p:spPr>
          <a:xfrm>
            <a:off x="3834062" y="324332"/>
            <a:ext cx="5539409" cy="718405"/>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u="none" strike="noStrike" kern="0" cap="none" spc="0" normalizeH="0" baseline="0" noProof="0" dirty="0">
                <a:ln>
                  <a:noFill/>
                </a:ln>
                <a:solidFill>
                  <a:srgbClr val="0070C0"/>
                </a:solidFill>
                <a:effectLst/>
                <a:uLnTx/>
                <a:uFillTx/>
                <a:latin typeface="Simplified Arabic" panose="02020603050405020304" pitchFamily="18" charset="-78"/>
                <a:cs typeface="Simplified Arabic" panose="02020603050405020304" pitchFamily="18" charset="-78"/>
              </a:rPr>
              <a:t> </a:t>
            </a:r>
            <a:r>
              <a:rPr lang="ar-DZ" sz="4000" b="1" i="1" kern="0" noProof="0" dirty="0">
                <a:solidFill>
                  <a:schemeClr val="accent1"/>
                </a:solidFill>
                <a:latin typeface="Simplified Arabic" panose="02020603050405020304" pitchFamily="18" charset="-78"/>
                <a:cs typeface="Simplified Arabic" panose="02020603050405020304" pitchFamily="18" charset="-78"/>
              </a:rPr>
              <a:t>وظائف</a:t>
            </a:r>
            <a:r>
              <a:rPr kumimoji="0" lang="ar-DZ" sz="4000" b="1" i="1" u="none" strike="noStrike" kern="0" cap="none" spc="0" normalizeH="0" baseline="0" noProof="0" dirty="0">
                <a:ln>
                  <a:noFill/>
                </a:ln>
                <a:solidFill>
                  <a:schemeClr val="accent1"/>
                </a:solidFill>
                <a:effectLst/>
                <a:uLnTx/>
                <a:uFillTx/>
                <a:latin typeface="Simplified Arabic" panose="02020603050405020304" pitchFamily="18" charset="-78"/>
                <a:cs typeface="Simplified Arabic" panose="02020603050405020304" pitchFamily="18" charset="-78"/>
              </a:rPr>
              <a:t> نظام المعلومات </a:t>
            </a:r>
            <a:endParaRPr kumimoji="0" lang="fr-FR" sz="3200" b="1" i="1" u="none" strike="noStrike" kern="0" cap="none" spc="0" normalizeH="0" baseline="0" noProof="0" dirty="0">
              <a:ln>
                <a:noFill/>
              </a:ln>
              <a:solidFill>
                <a:schemeClr val="accent1"/>
              </a:solidFill>
              <a:effectLst/>
              <a:uLnTx/>
              <a:uFillTx/>
              <a:latin typeface="Simplified Arabic" panose="02020603050405020304" pitchFamily="18" charset="-78"/>
              <a:cs typeface="Simplified Arabic" panose="02020603050405020304" pitchFamily="18" charset="-78"/>
            </a:endParaRPr>
          </a:p>
        </p:txBody>
      </p:sp>
      <p:graphicFrame>
        <p:nvGraphicFramePr>
          <p:cNvPr id="3" name="Diagram 2">
            <a:extLst>
              <a:ext uri="{FF2B5EF4-FFF2-40B4-BE49-F238E27FC236}">
                <a16:creationId xmlns:a16="http://schemas.microsoft.com/office/drawing/2014/main" xmlns="" id="{D3DE43A4-DEED-412C-8413-551FFE3A7341}"/>
              </a:ext>
            </a:extLst>
          </p:cNvPr>
          <p:cNvGraphicFramePr/>
          <p:nvPr>
            <p:extLst>
              <p:ext uri="{D42A27DB-BD31-4B8C-83A1-F6EECF244321}">
                <p14:modId xmlns:p14="http://schemas.microsoft.com/office/powerpoint/2010/main" val="3282888115"/>
              </p:ext>
            </p:extLst>
          </p:nvPr>
        </p:nvGraphicFramePr>
        <p:xfrm>
          <a:off x="1087956" y="1285187"/>
          <a:ext cx="11031620" cy="5572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54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graphicEl>
                                              <a:dgm id="{432BD55A-0D1B-4BE4-A363-19C2C7DA16E0}"/>
                                            </p:graphicEl>
                                          </p:spTgt>
                                        </p:tgtEl>
                                        <p:attrNameLst>
                                          <p:attrName>style.visibility</p:attrName>
                                        </p:attrNameLst>
                                      </p:cBhvr>
                                      <p:to>
                                        <p:strVal val="visible"/>
                                      </p:to>
                                    </p:set>
                                    <p:anim calcmode="lin" valueType="num">
                                      <p:cBhvr>
                                        <p:cTn id="12" dur="1000" fill="hold"/>
                                        <p:tgtEl>
                                          <p:spTgt spid="3">
                                            <p:graphicEl>
                                              <a:dgm id="{432BD55A-0D1B-4BE4-A363-19C2C7DA16E0}"/>
                                            </p:graphicEl>
                                          </p:spTgt>
                                        </p:tgtEl>
                                        <p:attrNameLst>
                                          <p:attrName>ppt_w</p:attrName>
                                        </p:attrNameLst>
                                      </p:cBhvr>
                                      <p:tavLst>
                                        <p:tav tm="0">
                                          <p:val>
                                            <p:fltVal val="0"/>
                                          </p:val>
                                        </p:tav>
                                        <p:tav tm="100000">
                                          <p:val>
                                            <p:strVal val="#ppt_w"/>
                                          </p:val>
                                        </p:tav>
                                      </p:tavLst>
                                    </p:anim>
                                    <p:anim calcmode="lin" valueType="num">
                                      <p:cBhvr>
                                        <p:cTn id="13" dur="1000" fill="hold"/>
                                        <p:tgtEl>
                                          <p:spTgt spid="3">
                                            <p:graphicEl>
                                              <a:dgm id="{432BD55A-0D1B-4BE4-A363-19C2C7DA16E0}"/>
                                            </p:graphicEl>
                                          </p:spTgt>
                                        </p:tgtEl>
                                        <p:attrNameLst>
                                          <p:attrName>ppt_h</p:attrName>
                                        </p:attrNameLst>
                                      </p:cBhvr>
                                      <p:tavLst>
                                        <p:tav tm="0">
                                          <p:val>
                                            <p:fltVal val="0"/>
                                          </p:val>
                                        </p:tav>
                                        <p:tav tm="100000">
                                          <p:val>
                                            <p:strVal val="#ppt_h"/>
                                          </p:val>
                                        </p:tav>
                                      </p:tavLst>
                                    </p:anim>
                                    <p:anim calcmode="lin" valueType="num">
                                      <p:cBhvr>
                                        <p:cTn id="14" dur="1000" fill="hold"/>
                                        <p:tgtEl>
                                          <p:spTgt spid="3">
                                            <p:graphicEl>
                                              <a:dgm id="{432BD55A-0D1B-4BE4-A363-19C2C7DA16E0}"/>
                                            </p:graphicEl>
                                          </p:spTgt>
                                        </p:tgtEl>
                                        <p:attrNameLst>
                                          <p:attrName>style.rotation</p:attrName>
                                        </p:attrNameLst>
                                      </p:cBhvr>
                                      <p:tavLst>
                                        <p:tav tm="0">
                                          <p:val>
                                            <p:fltVal val="90"/>
                                          </p:val>
                                        </p:tav>
                                        <p:tav tm="100000">
                                          <p:val>
                                            <p:fltVal val="0"/>
                                          </p:val>
                                        </p:tav>
                                      </p:tavLst>
                                    </p:anim>
                                    <p:animEffect transition="in" filter="fade">
                                      <p:cBhvr>
                                        <p:cTn id="15" dur="1000"/>
                                        <p:tgtEl>
                                          <p:spTgt spid="3">
                                            <p:graphicEl>
                                              <a:dgm id="{432BD55A-0D1B-4BE4-A363-19C2C7DA16E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graphicEl>
                                              <a:dgm id="{F0ABBC5F-CA6D-47DD-9A76-711BE3FC76CE}"/>
                                            </p:graphicEl>
                                          </p:spTgt>
                                        </p:tgtEl>
                                        <p:attrNameLst>
                                          <p:attrName>style.visibility</p:attrName>
                                        </p:attrNameLst>
                                      </p:cBhvr>
                                      <p:to>
                                        <p:strVal val="visible"/>
                                      </p:to>
                                    </p:set>
                                    <p:anim calcmode="lin" valueType="num">
                                      <p:cBhvr>
                                        <p:cTn id="20" dur="1000" fill="hold"/>
                                        <p:tgtEl>
                                          <p:spTgt spid="3">
                                            <p:graphicEl>
                                              <a:dgm id="{F0ABBC5F-CA6D-47DD-9A76-711BE3FC76CE}"/>
                                            </p:graphicEl>
                                          </p:spTgt>
                                        </p:tgtEl>
                                        <p:attrNameLst>
                                          <p:attrName>ppt_w</p:attrName>
                                        </p:attrNameLst>
                                      </p:cBhvr>
                                      <p:tavLst>
                                        <p:tav tm="0">
                                          <p:val>
                                            <p:fltVal val="0"/>
                                          </p:val>
                                        </p:tav>
                                        <p:tav tm="100000">
                                          <p:val>
                                            <p:strVal val="#ppt_w"/>
                                          </p:val>
                                        </p:tav>
                                      </p:tavLst>
                                    </p:anim>
                                    <p:anim calcmode="lin" valueType="num">
                                      <p:cBhvr>
                                        <p:cTn id="21" dur="1000" fill="hold"/>
                                        <p:tgtEl>
                                          <p:spTgt spid="3">
                                            <p:graphicEl>
                                              <a:dgm id="{F0ABBC5F-CA6D-47DD-9A76-711BE3FC76CE}"/>
                                            </p:graphicEl>
                                          </p:spTgt>
                                        </p:tgtEl>
                                        <p:attrNameLst>
                                          <p:attrName>ppt_h</p:attrName>
                                        </p:attrNameLst>
                                      </p:cBhvr>
                                      <p:tavLst>
                                        <p:tav tm="0">
                                          <p:val>
                                            <p:fltVal val="0"/>
                                          </p:val>
                                        </p:tav>
                                        <p:tav tm="100000">
                                          <p:val>
                                            <p:strVal val="#ppt_h"/>
                                          </p:val>
                                        </p:tav>
                                      </p:tavLst>
                                    </p:anim>
                                    <p:anim calcmode="lin" valueType="num">
                                      <p:cBhvr>
                                        <p:cTn id="22" dur="1000" fill="hold"/>
                                        <p:tgtEl>
                                          <p:spTgt spid="3">
                                            <p:graphicEl>
                                              <a:dgm id="{F0ABBC5F-CA6D-47DD-9A76-711BE3FC76CE}"/>
                                            </p:graphicEl>
                                          </p:spTgt>
                                        </p:tgtEl>
                                        <p:attrNameLst>
                                          <p:attrName>style.rotation</p:attrName>
                                        </p:attrNameLst>
                                      </p:cBhvr>
                                      <p:tavLst>
                                        <p:tav tm="0">
                                          <p:val>
                                            <p:fltVal val="90"/>
                                          </p:val>
                                        </p:tav>
                                        <p:tav tm="100000">
                                          <p:val>
                                            <p:fltVal val="0"/>
                                          </p:val>
                                        </p:tav>
                                      </p:tavLst>
                                    </p:anim>
                                    <p:animEffect transition="in" filter="fade">
                                      <p:cBhvr>
                                        <p:cTn id="23" dur="1000"/>
                                        <p:tgtEl>
                                          <p:spTgt spid="3">
                                            <p:graphicEl>
                                              <a:dgm id="{F0ABBC5F-CA6D-47DD-9A76-711BE3FC76C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graphicEl>
                                              <a:dgm id="{3E27DB3C-21DB-4D2F-90D8-A48A199F4661}"/>
                                            </p:graphicEl>
                                          </p:spTgt>
                                        </p:tgtEl>
                                        <p:attrNameLst>
                                          <p:attrName>style.visibility</p:attrName>
                                        </p:attrNameLst>
                                      </p:cBhvr>
                                      <p:to>
                                        <p:strVal val="visible"/>
                                      </p:to>
                                    </p:set>
                                    <p:anim calcmode="lin" valueType="num">
                                      <p:cBhvr>
                                        <p:cTn id="28" dur="1000" fill="hold"/>
                                        <p:tgtEl>
                                          <p:spTgt spid="3">
                                            <p:graphicEl>
                                              <a:dgm id="{3E27DB3C-21DB-4D2F-90D8-A48A199F4661}"/>
                                            </p:graphicEl>
                                          </p:spTgt>
                                        </p:tgtEl>
                                        <p:attrNameLst>
                                          <p:attrName>ppt_w</p:attrName>
                                        </p:attrNameLst>
                                      </p:cBhvr>
                                      <p:tavLst>
                                        <p:tav tm="0">
                                          <p:val>
                                            <p:fltVal val="0"/>
                                          </p:val>
                                        </p:tav>
                                        <p:tav tm="100000">
                                          <p:val>
                                            <p:strVal val="#ppt_w"/>
                                          </p:val>
                                        </p:tav>
                                      </p:tavLst>
                                    </p:anim>
                                    <p:anim calcmode="lin" valueType="num">
                                      <p:cBhvr>
                                        <p:cTn id="29" dur="1000" fill="hold"/>
                                        <p:tgtEl>
                                          <p:spTgt spid="3">
                                            <p:graphicEl>
                                              <a:dgm id="{3E27DB3C-21DB-4D2F-90D8-A48A199F4661}"/>
                                            </p:graphicEl>
                                          </p:spTgt>
                                        </p:tgtEl>
                                        <p:attrNameLst>
                                          <p:attrName>ppt_h</p:attrName>
                                        </p:attrNameLst>
                                      </p:cBhvr>
                                      <p:tavLst>
                                        <p:tav tm="0">
                                          <p:val>
                                            <p:fltVal val="0"/>
                                          </p:val>
                                        </p:tav>
                                        <p:tav tm="100000">
                                          <p:val>
                                            <p:strVal val="#ppt_h"/>
                                          </p:val>
                                        </p:tav>
                                      </p:tavLst>
                                    </p:anim>
                                    <p:anim calcmode="lin" valueType="num">
                                      <p:cBhvr>
                                        <p:cTn id="30" dur="1000" fill="hold"/>
                                        <p:tgtEl>
                                          <p:spTgt spid="3">
                                            <p:graphicEl>
                                              <a:dgm id="{3E27DB3C-21DB-4D2F-90D8-A48A199F4661}"/>
                                            </p:graphicEl>
                                          </p:spTgt>
                                        </p:tgtEl>
                                        <p:attrNameLst>
                                          <p:attrName>style.rotation</p:attrName>
                                        </p:attrNameLst>
                                      </p:cBhvr>
                                      <p:tavLst>
                                        <p:tav tm="0">
                                          <p:val>
                                            <p:fltVal val="90"/>
                                          </p:val>
                                        </p:tav>
                                        <p:tav tm="100000">
                                          <p:val>
                                            <p:fltVal val="0"/>
                                          </p:val>
                                        </p:tav>
                                      </p:tavLst>
                                    </p:anim>
                                    <p:animEffect transition="in" filter="fade">
                                      <p:cBhvr>
                                        <p:cTn id="31" dur="1000"/>
                                        <p:tgtEl>
                                          <p:spTgt spid="3">
                                            <p:graphicEl>
                                              <a:dgm id="{3E27DB3C-21DB-4D2F-90D8-A48A199F466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graphicEl>
                                              <a:dgm id="{6D9FF5F1-5D80-4344-B877-B36995A70BFD}"/>
                                            </p:graphicEl>
                                          </p:spTgt>
                                        </p:tgtEl>
                                        <p:attrNameLst>
                                          <p:attrName>style.visibility</p:attrName>
                                        </p:attrNameLst>
                                      </p:cBhvr>
                                      <p:to>
                                        <p:strVal val="visible"/>
                                      </p:to>
                                    </p:set>
                                    <p:anim calcmode="lin" valueType="num">
                                      <p:cBhvr>
                                        <p:cTn id="36" dur="1000" fill="hold"/>
                                        <p:tgtEl>
                                          <p:spTgt spid="3">
                                            <p:graphicEl>
                                              <a:dgm id="{6D9FF5F1-5D80-4344-B877-B36995A70BFD}"/>
                                            </p:graphicEl>
                                          </p:spTgt>
                                        </p:tgtEl>
                                        <p:attrNameLst>
                                          <p:attrName>ppt_w</p:attrName>
                                        </p:attrNameLst>
                                      </p:cBhvr>
                                      <p:tavLst>
                                        <p:tav tm="0">
                                          <p:val>
                                            <p:fltVal val="0"/>
                                          </p:val>
                                        </p:tav>
                                        <p:tav tm="100000">
                                          <p:val>
                                            <p:strVal val="#ppt_w"/>
                                          </p:val>
                                        </p:tav>
                                      </p:tavLst>
                                    </p:anim>
                                    <p:anim calcmode="lin" valueType="num">
                                      <p:cBhvr>
                                        <p:cTn id="37" dur="1000" fill="hold"/>
                                        <p:tgtEl>
                                          <p:spTgt spid="3">
                                            <p:graphicEl>
                                              <a:dgm id="{6D9FF5F1-5D80-4344-B877-B36995A70BFD}"/>
                                            </p:graphicEl>
                                          </p:spTgt>
                                        </p:tgtEl>
                                        <p:attrNameLst>
                                          <p:attrName>ppt_h</p:attrName>
                                        </p:attrNameLst>
                                      </p:cBhvr>
                                      <p:tavLst>
                                        <p:tav tm="0">
                                          <p:val>
                                            <p:fltVal val="0"/>
                                          </p:val>
                                        </p:tav>
                                        <p:tav tm="100000">
                                          <p:val>
                                            <p:strVal val="#ppt_h"/>
                                          </p:val>
                                        </p:tav>
                                      </p:tavLst>
                                    </p:anim>
                                    <p:anim calcmode="lin" valueType="num">
                                      <p:cBhvr>
                                        <p:cTn id="38" dur="1000" fill="hold"/>
                                        <p:tgtEl>
                                          <p:spTgt spid="3">
                                            <p:graphicEl>
                                              <a:dgm id="{6D9FF5F1-5D80-4344-B877-B36995A70BFD}"/>
                                            </p:graphicEl>
                                          </p:spTgt>
                                        </p:tgtEl>
                                        <p:attrNameLst>
                                          <p:attrName>style.rotation</p:attrName>
                                        </p:attrNameLst>
                                      </p:cBhvr>
                                      <p:tavLst>
                                        <p:tav tm="0">
                                          <p:val>
                                            <p:fltVal val="90"/>
                                          </p:val>
                                        </p:tav>
                                        <p:tav tm="100000">
                                          <p:val>
                                            <p:fltVal val="0"/>
                                          </p:val>
                                        </p:tav>
                                      </p:tavLst>
                                    </p:anim>
                                    <p:animEffect transition="in" filter="fade">
                                      <p:cBhvr>
                                        <p:cTn id="39" dur="1000"/>
                                        <p:tgtEl>
                                          <p:spTgt spid="3">
                                            <p:graphicEl>
                                              <a:dgm id="{6D9FF5F1-5D80-4344-B877-B36995A70B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graphicEl>
                                              <a:dgm id="{18541F57-4BD7-44CC-8902-D85A5076FC08}"/>
                                            </p:graphicEl>
                                          </p:spTgt>
                                        </p:tgtEl>
                                        <p:attrNameLst>
                                          <p:attrName>style.visibility</p:attrName>
                                        </p:attrNameLst>
                                      </p:cBhvr>
                                      <p:to>
                                        <p:strVal val="visible"/>
                                      </p:to>
                                    </p:set>
                                    <p:anim calcmode="lin" valueType="num">
                                      <p:cBhvr>
                                        <p:cTn id="44" dur="1000" fill="hold"/>
                                        <p:tgtEl>
                                          <p:spTgt spid="3">
                                            <p:graphicEl>
                                              <a:dgm id="{18541F57-4BD7-44CC-8902-D85A5076FC08}"/>
                                            </p:graphicEl>
                                          </p:spTgt>
                                        </p:tgtEl>
                                        <p:attrNameLst>
                                          <p:attrName>ppt_w</p:attrName>
                                        </p:attrNameLst>
                                      </p:cBhvr>
                                      <p:tavLst>
                                        <p:tav tm="0">
                                          <p:val>
                                            <p:fltVal val="0"/>
                                          </p:val>
                                        </p:tav>
                                        <p:tav tm="100000">
                                          <p:val>
                                            <p:strVal val="#ppt_w"/>
                                          </p:val>
                                        </p:tav>
                                      </p:tavLst>
                                    </p:anim>
                                    <p:anim calcmode="lin" valueType="num">
                                      <p:cBhvr>
                                        <p:cTn id="45" dur="1000" fill="hold"/>
                                        <p:tgtEl>
                                          <p:spTgt spid="3">
                                            <p:graphicEl>
                                              <a:dgm id="{18541F57-4BD7-44CC-8902-D85A5076FC08}"/>
                                            </p:graphicEl>
                                          </p:spTgt>
                                        </p:tgtEl>
                                        <p:attrNameLst>
                                          <p:attrName>ppt_h</p:attrName>
                                        </p:attrNameLst>
                                      </p:cBhvr>
                                      <p:tavLst>
                                        <p:tav tm="0">
                                          <p:val>
                                            <p:fltVal val="0"/>
                                          </p:val>
                                        </p:tav>
                                        <p:tav tm="100000">
                                          <p:val>
                                            <p:strVal val="#ppt_h"/>
                                          </p:val>
                                        </p:tav>
                                      </p:tavLst>
                                    </p:anim>
                                    <p:anim calcmode="lin" valueType="num">
                                      <p:cBhvr>
                                        <p:cTn id="46" dur="1000" fill="hold"/>
                                        <p:tgtEl>
                                          <p:spTgt spid="3">
                                            <p:graphicEl>
                                              <a:dgm id="{18541F57-4BD7-44CC-8902-D85A5076FC08}"/>
                                            </p:graphicEl>
                                          </p:spTgt>
                                        </p:tgtEl>
                                        <p:attrNameLst>
                                          <p:attrName>style.rotation</p:attrName>
                                        </p:attrNameLst>
                                      </p:cBhvr>
                                      <p:tavLst>
                                        <p:tav tm="0">
                                          <p:val>
                                            <p:fltVal val="90"/>
                                          </p:val>
                                        </p:tav>
                                        <p:tav tm="100000">
                                          <p:val>
                                            <p:fltVal val="0"/>
                                          </p:val>
                                        </p:tav>
                                      </p:tavLst>
                                    </p:anim>
                                    <p:animEffect transition="in" filter="fade">
                                      <p:cBhvr>
                                        <p:cTn id="47" dur="1000"/>
                                        <p:tgtEl>
                                          <p:spTgt spid="3">
                                            <p:graphicEl>
                                              <a:dgm id="{18541F57-4BD7-44CC-8902-D85A5076FC0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graphicEl>
                                              <a:dgm id="{7A797862-8072-47E7-ACD0-7A9BE2E1C472}"/>
                                            </p:graphicEl>
                                          </p:spTgt>
                                        </p:tgtEl>
                                        <p:attrNameLst>
                                          <p:attrName>style.visibility</p:attrName>
                                        </p:attrNameLst>
                                      </p:cBhvr>
                                      <p:to>
                                        <p:strVal val="visible"/>
                                      </p:to>
                                    </p:set>
                                    <p:anim calcmode="lin" valueType="num">
                                      <p:cBhvr>
                                        <p:cTn id="52" dur="1000" fill="hold"/>
                                        <p:tgtEl>
                                          <p:spTgt spid="3">
                                            <p:graphicEl>
                                              <a:dgm id="{7A797862-8072-47E7-ACD0-7A9BE2E1C472}"/>
                                            </p:graphicEl>
                                          </p:spTgt>
                                        </p:tgtEl>
                                        <p:attrNameLst>
                                          <p:attrName>ppt_w</p:attrName>
                                        </p:attrNameLst>
                                      </p:cBhvr>
                                      <p:tavLst>
                                        <p:tav tm="0">
                                          <p:val>
                                            <p:fltVal val="0"/>
                                          </p:val>
                                        </p:tav>
                                        <p:tav tm="100000">
                                          <p:val>
                                            <p:strVal val="#ppt_w"/>
                                          </p:val>
                                        </p:tav>
                                      </p:tavLst>
                                    </p:anim>
                                    <p:anim calcmode="lin" valueType="num">
                                      <p:cBhvr>
                                        <p:cTn id="53" dur="1000" fill="hold"/>
                                        <p:tgtEl>
                                          <p:spTgt spid="3">
                                            <p:graphicEl>
                                              <a:dgm id="{7A797862-8072-47E7-ACD0-7A9BE2E1C472}"/>
                                            </p:graphicEl>
                                          </p:spTgt>
                                        </p:tgtEl>
                                        <p:attrNameLst>
                                          <p:attrName>ppt_h</p:attrName>
                                        </p:attrNameLst>
                                      </p:cBhvr>
                                      <p:tavLst>
                                        <p:tav tm="0">
                                          <p:val>
                                            <p:fltVal val="0"/>
                                          </p:val>
                                        </p:tav>
                                        <p:tav tm="100000">
                                          <p:val>
                                            <p:strVal val="#ppt_h"/>
                                          </p:val>
                                        </p:tav>
                                      </p:tavLst>
                                    </p:anim>
                                    <p:anim calcmode="lin" valueType="num">
                                      <p:cBhvr>
                                        <p:cTn id="54" dur="1000" fill="hold"/>
                                        <p:tgtEl>
                                          <p:spTgt spid="3">
                                            <p:graphicEl>
                                              <a:dgm id="{7A797862-8072-47E7-ACD0-7A9BE2E1C472}"/>
                                            </p:graphicEl>
                                          </p:spTgt>
                                        </p:tgtEl>
                                        <p:attrNameLst>
                                          <p:attrName>style.rotation</p:attrName>
                                        </p:attrNameLst>
                                      </p:cBhvr>
                                      <p:tavLst>
                                        <p:tav tm="0">
                                          <p:val>
                                            <p:fltVal val="90"/>
                                          </p:val>
                                        </p:tav>
                                        <p:tav tm="100000">
                                          <p:val>
                                            <p:fltVal val="0"/>
                                          </p:val>
                                        </p:tav>
                                      </p:tavLst>
                                    </p:anim>
                                    <p:animEffect transition="in" filter="fade">
                                      <p:cBhvr>
                                        <p:cTn id="55" dur="1000"/>
                                        <p:tgtEl>
                                          <p:spTgt spid="3">
                                            <p:graphicEl>
                                              <a:dgm id="{7A797862-8072-47E7-ACD0-7A9BE2E1C47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graphicEl>
                                              <a:dgm id="{532AA009-2535-48C7-B229-3C7A0EE7F604}"/>
                                            </p:graphicEl>
                                          </p:spTgt>
                                        </p:tgtEl>
                                        <p:attrNameLst>
                                          <p:attrName>style.visibility</p:attrName>
                                        </p:attrNameLst>
                                      </p:cBhvr>
                                      <p:to>
                                        <p:strVal val="visible"/>
                                      </p:to>
                                    </p:set>
                                    <p:anim calcmode="lin" valueType="num">
                                      <p:cBhvr>
                                        <p:cTn id="60" dur="1000" fill="hold"/>
                                        <p:tgtEl>
                                          <p:spTgt spid="3">
                                            <p:graphicEl>
                                              <a:dgm id="{532AA009-2535-48C7-B229-3C7A0EE7F604}"/>
                                            </p:graphicEl>
                                          </p:spTgt>
                                        </p:tgtEl>
                                        <p:attrNameLst>
                                          <p:attrName>ppt_w</p:attrName>
                                        </p:attrNameLst>
                                      </p:cBhvr>
                                      <p:tavLst>
                                        <p:tav tm="0">
                                          <p:val>
                                            <p:fltVal val="0"/>
                                          </p:val>
                                        </p:tav>
                                        <p:tav tm="100000">
                                          <p:val>
                                            <p:strVal val="#ppt_w"/>
                                          </p:val>
                                        </p:tav>
                                      </p:tavLst>
                                    </p:anim>
                                    <p:anim calcmode="lin" valueType="num">
                                      <p:cBhvr>
                                        <p:cTn id="61" dur="1000" fill="hold"/>
                                        <p:tgtEl>
                                          <p:spTgt spid="3">
                                            <p:graphicEl>
                                              <a:dgm id="{532AA009-2535-48C7-B229-3C7A0EE7F604}"/>
                                            </p:graphicEl>
                                          </p:spTgt>
                                        </p:tgtEl>
                                        <p:attrNameLst>
                                          <p:attrName>ppt_h</p:attrName>
                                        </p:attrNameLst>
                                      </p:cBhvr>
                                      <p:tavLst>
                                        <p:tav tm="0">
                                          <p:val>
                                            <p:fltVal val="0"/>
                                          </p:val>
                                        </p:tav>
                                        <p:tav tm="100000">
                                          <p:val>
                                            <p:strVal val="#ppt_h"/>
                                          </p:val>
                                        </p:tav>
                                      </p:tavLst>
                                    </p:anim>
                                    <p:anim calcmode="lin" valueType="num">
                                      <p:cBhvr>
                                        <p:cTn id="62" dur="1000" fill="hold"/>
                                        <p:tgtEl>
                                          <p:spTgt spid="3">
                                            <p:graphicEl>
                                              <a:dgm id="{532AA009-2535-48C7-B229-3C7A0EE7F604}"/>
                                            </p:graphicEl>
                                          </p:spTgt>
                                        </p:tgtEl>
                                        <p:attrNameLst>
                                          <p:attrName>style.rotation</p:attrName>
                                        </p:attrNameLst>
                                      </p:cBhvr>
                                      <p:tavLst>
                                        <p:tav tm="0">
                                          <p:val>
                                            <p:fltVal val="90"/>
                                          </p:val>
                                        </p:tav>
                                        <p:tav tm="100000">
                                          <p:val>
                                            <p:fltVal val="0"/>
                                          </p:val>
                                        </p:tav>
                                      </p:tavLst>
                                    </p:anim>
                                    <p:animEffect transition="in" filter="fade">
                                      <p:cBhvr>
                                        <p:cTn id="63" dur="1000"/>
                                        <p:tgtEl>
                                          <p:spTgt spid="3">
                                            <p:graphicEl>
                                              <a:dgm id="{532AA009-2535-48C7-B229-3C7A0EE7F60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graphicEl>
                                              <a:dgm id="{4BC0D9EB-F816-451E-8FA6-454481DD626F}"/>
                                            </p:graphicEl>
                                          </p:spTgt>
                                        </p:tgtEl>
                                        <p:attrNameLst>
                                          <p:attrName>style.visibility</p:attrName>
                                        </p:attrNameLst>
                                      </p:cBhvr>
                                      <p:to>
                                        <p:strVal val="visible"/>
                                      </p:to>
                                    </p:set>
                                    <p:anim calcmode="lin" valueType="num">
                                      <p:cBhvr>
                                        <p:cTn id="68" dur="1000" fill="hold"/>
                                        <p:tgtEl>
                                          <p:spTgt spid="3">
                                            <p:graphicEl>
                                              <a:dgm id="{4BC0D9EB-F816-451E-8FA6-454481DD626F}"/>
                                            </p:graphicEl>
                                          </p:spTgt>
                                        </p:tgtEl>
                                        <p:attrNameLst>
                                          <p:attrName>ppt_w</p:attrName>
                                        </p:attrNameLst>
                                      </p:cBhvr>
                                      <p:tavLst>
                                        <p:tav tm="0">
                                          <p:val>
                                            <p:fltVal val="0"/>
                                          </p:val>
                                        </p:tav>
                                        <p:tav tm="100000">
                                          <p:val>
                                            <p:strVal val="#ppt_w"/>
                                          </p:val>
                                        </p:tav>
                                      </p:tavLst>
                                    </p:anim>
                                    <p:anim calcmode="lin" valueType="num">
                                      <p:cBhvr>
                                        <p:cTn id="69" dur="1000" fill="hold"/>
                                        <p:tgtEl>
                                          <p:spTgt spid="3">
                                            <p:graphicEl>
                                              <a:dgm id="{4BC0D9EB-F816-451E-8FA6-454481DD626F}"/>
                                            </p:graphicEl>
                                          </p:spTgt>
                                        </p:tgtEl>
                                        <p:attrNameLst>
                                          <p:attrName>ppt_h</p:attrName>
                                        </p:attrNameLst>
                                      </p:cBhvr>
                                      <p:tavLst>
                                        <p:tav tm="0">
                                          <p:val>
                                            <p:fltVal val="0"/>
                                          </p:val>
                                        </p:tav>
                                        <p:tav tm="100000">
                                          <p:val>
                                            <p:strVal val="#ppt_h"/>
                                          </p:val>
                                        </p:tav>
                                      </p:tavLst>
                                    </p:anim>
                                    <p:anim calcmode="lin" valueType="num">
                                      <p:cBhvr>
                                        <p:cTn id="70" dur="1000" fill="hold"/>
                                        <p:tgtEl>
                                          <p:spTgt spid="3">
                                            <p:graphicEl>
                                              <a:dgm id="{4BC0D9EB-F816-451E-8FA6-454481DD626F}"/>
                                            </p:graphicEl>
                                          </p:spTgt>
                                        </p:tgtEl>
                                        <p:attrNameLst>
                                          <p:attrName>style.rotation</p:attrName>
                                        </p:attrNameLst>
                                      </p:cBhvr>
                                      <p:tavLst>
                                        <p:tav tm="0">
                                          <p:val>
                                            <p:fltVal val="90"/>
                                          </p:val>
                                        </p:tav>
                                        <p:tav tm="100000">
                                          <p:val>
                                            <p:fltVal val="0"/>
                                          </p:val>
                                        </p:tav>
                                      </p:tavLst>
                                    </p:anim>
                                    <p:animEffect transition="in" filter="fade">
                                      <p:cBhvr>
                                        <p:cTn id="71" dur="1000"/>
                                        <p:tgtEl>
                                          <p:spTgt spid="3">
                                            <p:graphicEl>
                                              <a:dgm id="{4BC0D9EB-F816-451E-8FA6-454481DD62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xmlns="" id="{DBEC39FB-C023-46A4-8C75-9BF12E35E363}"/>
              </a:ext>
            </a:extLst>
          </p:cNvPr>
          <p:cNvSpPr/>
          <p:nvPr/>
        </p:nvSpPr>
        <p:spPr>
          <a:xfrm>
            <a:off x="4604084" y="2068253"/>
            <a:ext cx="7263857" cy="90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bg1">
                    <a:lumMod val="95000"/>
                  </a:schemeClr>
                </a:solidFill>
                <a:latin typeface="Simplified Arabic" panose="02020603050405020304" pitchFamily="18" charset="-78"/>
                <a:cs typeface="Simplified Arabic" panose="02020603050405020304" pitchFamily="18" charset="-78"/>
              </a:rPr>
              <a:t>المطلب الأول: أنواع انظمه المعلومات على حسب المستويات الإدارية</a:t>
            </a:r>
            <a:r>
              <a:rPr lang="fr-FR" sz="2400" b="1" dirty="0">
                <a:solidFill>
                  <a:schemeClr val="bg1">
                    <a:lumMod val="95000"/>
                  </a:schemeClr>
                </a:solidFill>
                <a:latin typeface="Simplified Arabic" panose="02020603050405020304" pitchFamily="18" charset="-78"/>
                <a:cs typeface="Simplified Arabic" panose="02020603050405020304" pitchFamily="18" charset="-78"/>
              </a:rPr>
              <a:t> </a:t>
            </a:r>
          </a:p>
        </p:txBody>
      </p:sp>
      <p:sp>
        <p:nvSpPr>
          <p:cNvPr id="6" name="Rectangle : coins arrondis 5">
            <a:extLst>
              <a:ext uri="{FF2B5EF4-FFF2-40B4-BE49-F238E27FC236}">
                <a16:creationId xmlns:a16="http://schemas.microsoft.com/office/drawing/2014/main" xmlns="" id="{65494702-8231-4C64-A8AA-830D02E0659A}"/>
              </a:ext>
            </a:extLst>
          </p:cNvPr>
          <p:cNvSpPr/>
          <p:nvPr/>
        </p:nvSpPr>
        <p:spPr>
          <a:xfrm>
            <a:off x="3224463" y="3666882"/>
            <a:ext cx="7618115" cy="90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bg1">
                    <a:lumMod val="95000"/>
                  </a:schemeClr>
                </a:solidFill>
                <a:latin typeface="Simplified Arabic" panose="02020603050405020304" pitchFamily="18" charset="-78"/>
                <a:cs typeface="Simplified Arabic" panose="02020603050405020304" pitchFamily="18" charset="-78"/>
              </a:rPr>
              <a:t>المطلب الأول: أنواع أنظمة المعلومات على حسب المستويات الوظيفية </a:t>
            </a:r>
            <a:endParaRPr lang="fr-FR" sz="2400" b="1" dirty="0">
              <a:solidFill>
                <a:schemeClr val="bg1">
                  <a:lumMod val="95000"/>
                </a:schemeClr>
              </a:solidFill>
              <a:latin typeface="Simplified Arabic" panose="02020603050405020304" pitchFamily="18" charset="-78"/>
              <a:cs typeface="Simplified Arabic" panose="02020603050405020304" pitchFamily="18" charset="-78"/>
            </a:endParaRPr>
          </a:p>
        </p:txBody>
      </p:sp>
      <p:sp>
        <p:nvSpPr>
          <p:cNvPr id="2" name="TextBox 1">
            <a:extLst>
              <a:ext uri="{FF2B5EF4-FFF2-40B4-BE49-F238E27FC236}">
                <a16:creationId xmlns:a16="http://schemas.microsoft.com/office/drawing/2014/main" xmlns="" id="{CB0A7229-244E-49D9-81B8-69C5CF663AF4}"/>
              </a:ext>
            </a:extLst>
          </p:cNvPr>
          <p:cNvSpPr txBox="1"/>
          <p:nvPr/>
        </p:nvSpPr>
        <p:spPr>
          <a:xfrm>
            <a:off x="1736035" y="724630"/>
            <a:ext cx="9488555"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DZ" altLang="en-US" sz="3600" b="1" dirty="0">
                <a:solidFill>
                  <a:schemeClr val="tx2">
                    <a:lumMod val="75000"/>
                  </a:schemeClr>
                </a:solidFill>
                <a:latin typeface="Simplified Arabic" panose="02020603050405020304" pitchFamily="18" charset="-78"/>
                <a:cs typeface="Simplified Arabic" panose="02020603050405020304" pitchFamily="18" charset="-78"/>
              </a:rPr>
              <a:t>المبحث</a:t>
            </a:r>
            <a:r>
              <a:rPr lang="ar-SA" altLang="en-US" sz="3600" b="1" dirty="0">
                <a:solidFill>
                  <a:schemeClr val="tx2">
                    <a:lumMod val="75000"/>
                  </a:schemeClr>
                </a:solidFill>
                <a:latin typeface="Simplified Arabic" panose="02020603050405020304" pitchFamily="18" charset="-78"/>
                <a:cs typeface="Simplified Arabic" panose="02020603050405020304" pitchFamily="18" charset="-78"/>
              </a:rPr>
              <a:t> الثـالـث</a:t>
            </a:r>
            <a:r>
              <a:rPr lang="ar-DZ" altLang="en-US" sz="3600" b="1" dirty="0">
                <a:solidFill>
                  <a:schemeClr val="tx2">
                    <a:lumMod val="75000"/>
                  </a:schemeClr>
                </a:solidFill>
                <a:latin typeface="Simplified Arabic" panose="02020603050405020304" pitchFamily="18" charset="-78"/>
                <a:cs typeface="Simplified Arabic" panose="02020603050405020304" pitchFamily="18" charset="-78"/>
              </a:rPr>
              <a:t>: أنواع أنظمة المعلومات</a:t>
            </a:r>
            <a:endParaRPr lang="ar-SA" altLang="en-US" sz="3600" b="1" dirty="0">
              <a:solidFill>
                <a:schemeClr val="tx2">
                  <a:lumMod val="75000"/>
                </a:schemeClr>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6150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4EB772F-3251-4941-8D53-B8CFB12CDAC3}"/>
              </a:ext>
            </a:extLst>
          </p:cNvPr>
          <p:cNvSpPr/>
          <p:nvPr/>
        </p:nvSpPr>
        <p:spPr>
          <a:xfrm>
            <a:off x="2807760" y="597047"/>
            <a:ext cx="7742757" cy="734448"/>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defTabSz="914400" rtl="1">
              <a:defRPr/>
            </a:pPr>
            <a:r>
              <a:rPr lang="ar-DZ" sz="3200" b="1" dirty="0">
                <a:solidFill>
                  <a:srgbClr val="C00000"/>
                </a:solidFill>
                <a:latin typeface="Simplified Arabic" panose="02020603050405020304" pitchFamily="18" charset="-78"/>
                <a:cs typeface="Simplified Arabic" panose="02020603050405020304" pitchFamily="18" charset="-78"/>
              </a:rPr>
              <a:t>أنواع انظمه المعلومات على حسب المستويات الإدارية</a:t>
            </a:r>
            <a:endParaRPr kumimoji="0" lang="fr-FR" sz="3200" b="1" i="1" u="none" strike="noStrike" kern="0" cap="none" spc="0" normalizeH="0" baseline="0" noProof="0" dirty="0">
              <a:ln>
                <a:noFill/>
              </a:ln>
              <a:solidFill>
                <a:srgbClr val="C00000"/>
              </a:solidFill>
              <a:effectLst/>
              <a:uLnTx/>
              <a:uFillTx/>
              <a:latin typeface="Simplified Arabic" panose="02020603050405020304" pitchFamily="18" charset="-78"/>
              <a:cs typeface="Simplified Arabic" panose="02020603050405020304" pitchFamily="18" charset="-78"/>
            </a:endParaRPr>
          </a:p>
        </p:txBody>
      </p:sp>
      <p:pic>
        <p:nvPicPr>
          <p:cNvPr id="4" name="Picture 5" descr="120-00-0-9149">
            <a:extLst>
              <a:ext uri="{FF2B5EF4-FFF2-40B4-BE49-F238E27FC236}">
                <a16:creationId xmlns:a16="http://schemas.microsoft.com/office/drawing/2014/main" xmlns="" id="{7FBFA388-35C2-4818-9CAC-4165B3BCE821}"/>
              </a:ext>
            </a:extLst>
          </p:cNvPr>
          <p:cNvPicPr>
            <a:picLocks noChangeAspect="1" noChangeArrowheads="1"/>
          </p:cNvPicPr>
          <p:nvPr/>
        </p:nvPicPr>
        <p:blipFill>
          <a:blip r:embed="rId2"/>
          <a:srcRect/>
          <a:stretch>
            <a:fillRect/>
          </a:stretch>
        </p:blipFill>
        <p:spPr bwMode="auto">
          <a:xfrm>
            <a:off x="378900" y="4751388"/>
            <a:ext cx="2428860" cy="2106612"/>
          </a:xfrm>
          <a:prstGeom prst="rect">
            <a:avLst/>
          </a:prstGeom>
          <a:noFill/>
          <a:ln w="9525">
            <a:noFill/>
            <a:miter lim="800000"/>
            <a:headEnd/>
            <a:tailEnd/>
          </a:ln>
        </p:spPr>
      </p:pic>
      <p:sp>
        <p:nvSpPr>
          <p:cNvPr id="3" name="TextBox 2">
            <a:extLst>
              <a:ext uri="{FF2B5EF4-FFF2-40B4-BE49-F238E27FC236}">
                <a16:creationId xmlns:a16="http://schemas.microsoft.com/office/drawing/2014/main" xmlns="" id="{FCC74E29-61B5-4F35-A1C8-AE2A9DE3188D}"/>
              </a:ext>
            </a:extLst>
          </p:cNvPr>
          <p:cNvSpPr txBox="1"/>
          <p:nvPr/>
        </p:nvSpPr>
        <p:spPr>
          <a:xfrm flipH="1">
            <a:off x="2302040" y="2638750"/>
            <a:ext cx="9384633" cy="3108543"/>
          </a:xfrm>
          <a:prstGeom prst="rect">
            <a:avLst/>
          </a:prstGeom>
          <a:noFill/>
        </p:spPr>
        <p:txBody>
          <a:bodyPr wrap="square" rtlCol="0">
            <a:spAutoFit/>
          </a:bodyPr>
          <a:lstStyle/>
          <a:p>
            <a:pPr lvl="0" algn="just" rtl="1">
              <a:spcBef>
                <a:spcPts val="1000"/>
              </a:spcBef>
              <a:buClr>
                <a:schemeClr val="accent1"/>
              </a:buClr>
              <a:defRPr/>
            </a:pPr>
            <a:r>
              <a:rPr kumimoji="0" lang="ar-DZ" altLang="en-US" sz="2800" b="1" i="0" u="none" strike="noStrike" kern="1200" cap="none" spc="0" normalizeH="0" baseline="0" noProof="0" dirty="0">
                <a:ln>
                  <a:noFill/>
                </a:ln>
                <a:effectLst/>
                <a:uLnTx/>
                <a:uFillTx/>
                <a:latin typeface="Simplified Arabic" panose="02020603050405020304" pitchFamily="18" charset="-78"/>
                <a:cs typeface="Simplified Arabic" panose="02020603050405020304" pitchFamily="18" charset="-78"/>
              </a:rPr>
              <a:t>   هي ذلك النظام الذي يختص بتجميع و معالجة البيانات وإيصالها على شكل معلومات إلى متخذي القرارات العملية والتكتيكية معتمدا في ذلك على تكنولوجيا المعلومات بحيث تتفق هذه المعلومات مع متخذي القرارات من حيث  الدقة التوقيت المناسب التكامل و التركيز والدلالة فهو يهدف في نفس الوقت إلى خدمة النظم الفرعية المكونة للمستوى العملي مثل نظام الإنتاج ونظام التسويق ونظام البحث والتطوير...إلخ وخدمة المستوى التكتيكي من خلال توفير المعلومات الضرورية لاتخاذ القرارات</a:t>
            </a:r>
            <a:r>
              <a:rPr kumimoji="0" lang="ar-SA" altLang="en-US" sz="2800" b="1" i="0" u="none" strike="noStrike" kern="1200" cap="none" spc="0" normalizeH="0" baseline="0" noProof="0" dirty="0">
                <a:ln>
                  <a:noFill/>
                </a:ln>
                <a:effectLst/>
                <a:uLnTx/>
                <a:uFillTx/>
                <a:latin typeface="Simplified Arabic" panose="02020603050405020304" pitchFamily="18" charset="-78"/>
                <a:cs typeface="Simplified Arabic" panose="02020603050405020304" pitchFamily="18" charset="-78"/>
              </a:rPr>
              <a:t>.</a:t>
            </a:r>
            <a:endParaRPr kumimoji="0" lang="en-US" altLang="en-US" sz="2400" b="1" i="0" u="none" strike="noStrike" kern="1200" cap="none" spc="0" normalizeH="0" baseline="0" noProof="0" dirty="0">
              <a:ln>
                <a:noFill/>
              </a:ln>
              <a:effectLst/>
              <a:uLnTx/>
              <a:uFillTx/>
              <a:latin typeface="Simplified Arabic" panose="02020603050405020304" pitchFamily="18" charset="-78"/>
              <a:cs typeface="Simplified Arabic" panose="02020603050405020304" pitchFamily="18" charset="-78"/>
            </a:endParaRPr>
          </a:p>
        </p:txBody>
      </p:sp>
      <p:sp>
        <p:nvSpPr>
          <p:cNvPr id="5" name="TextBox 4">
            <a:extLst>
              <a:ext uri="{FF2B5EF4-FFF2-40B4-BE49-F238E27FC236}">
                <a16:creationId xmlns:a16="http://schemas.microsoft.com/office/drawing/2014/main" xmlns="" id="{8F1A217E-693F-47D6-B4D5-16079EC9B7EB}"/>
              </a:ext>
            </a:extLst>
          </p:cNvPr>
          <p:cNvSpPr txBox="1"/>
          <p:nvPr/>
        </p:nvSpPr>
        <p:spPr>
          <a:xfrm>
            <a:off x="7283114" y="1917480"/>
            <a:ext cx="4585635" cy="584775"/>
          </a:xfrm>
          <a:prstGeom prst="rect">
            <a:avLst/>
          </a:prstGeom>
          <a:noFill/>
        </p:spPr>
        <p:txBody>
          <a:bodyPr wrap="square" rtlCol="0">
            <a:spAutoFit/>
          </a:bodyPr>
          <a:lstStyle/>
          <a:p>
            <a:pPr algn="ctr" rtl="1"/>
            <a:r>
              <a:rPr lang="ar-DZ" sz="3200" b="1" i="1" kern="0" dirty="0">
                <a:solidFill>
                  <a:schemeClr val="accent1"/>
                </a:solidFill>
                <a:latin typeface="Simplified Arabic" panose="02020603050405020304" pitchFamily="18" charset="-78"/>
                <a:cs typeface="Simplified Arabic" panose="02020603050405020304" pitchFamily="18" charset="-78"/>
              </a:rPr>
              <a:t>مفهوم نظام المعلومات الإدارية</a:t>
            </a:r>
            <a:endParaRPr lang="fr-FR" sz="3200" dirty="0">
              <a:solidFill>
                <a:schemeClr val="accent1"/>
              </a:solidFill>
            </a:endParaRPr>
          </a:p>
        </p:txBody>
      </p:sp>
    </p:spTree>
    <p:extLst>
      <p:ext uri="{BB962C8B-B14F-4D97-AF65-F5344CB8AC3E}">
        <p14:creationId xmlns:p14="http://schemas.microsoft.com/office/powerpoint/2010/main" val="15273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E04D44-4CC4-4852-8A32-9A86253F4188}"/>
              </a:ext>
            </a:extLst>
          </p:cNvPr>
          <p:cNvSpPr>
            <a:spLocks noGrp="1"/>
          </p:cNvSpPr>
          <p:nvPr>
            <p:ph type="title"/>
          </p:nvPr>
        </p:nvSpPr>
        <p:spPr>
          <a:xfrm>
            <a:off x="425631" y="114300"/>
            <a:ext cx="11766369" cy="2764582"/>
          </a:xfrm>
        </p:spPr>
        <p:txBody>
          <a:bodyPr>
            <a:normAutofit/>
          </a:bodyPr>
          <a:lstStyle/>
          <a:p>
            <a:pPr algn="ctr" rtl="1">
              <a:tabLst>
                <a:tab pos="2965450" algn="l"/>
                <a:tab pos="7354888" algn="l"/>
              </a:tabLst>
            </a:pPr>
            <a:r>
              <a:rPr lang="fr-FR" sz="2200" b="1" dirty="0">
                <a:latin typeface="Simplified Arabic" panose="02020603050405020304" pitchFamily="18" charset="-78"/>
                <a:cs typeface="Simplified Arabic" panose="02020603050405020304" pitchFamily="18" charset="-78"/>
              </a:rPr>
              <a:t>        </a:t>
            </a:r>
            <a:r>
              <a:rPr lang="ar-DZ" sz="2200" b="1" dirty="0">
                <a:latin typeface="Simplified Arabic" panose="02020603050405020304" pitchFamily="18" charset="-78"/>
                <a:cs typeface="Simplified Arabic" panose="02020603050405020304" pitchFamily="18" charset="-78"/>
              </a:rPr>
              <a:t>الجمهورية الجزائرية الديمقراطية الشعبية</a:t>
            </a:r>
            <a:r>
              <a:rPr lang="fr-FR" sz="2200" b="1" dirty="0">
                <a:latin typeface="Simplified Arabic" panose="02020603050405020304" pitchFamily="18" charset="-78"/>
                <a:cs typeface="Simplified Arabic" panose="02020603050405020304" pitchFamily="18" charset="-78"/>
              </a:rPr>
              <a:t> </a:t>
            </a:r>
            <a:r>
              <a:rPr lang="ar-DZ" sz="2700" b="1" dirty="0">
                <a:latin typeface="Simplified Arabic" panose="02020603050405020304" pitchFamily="18" charset="-78"/>
                <a:cs typeface="Simplified Arabic" panose="02020603050405020304" pitchFamily="18" charset="-78"/>
              </a:rPr>
              <a:t/>
            </a:r>
            <a:br>
              <a:rPr lang="ar-DZ" sz="2700" b="1" dirty="0">
                <a:latin typeface="Simplified Arabic" panose="02020603050405020304" pitchFamily="18" charset="-78"/>
                <a:cs typeface="Simplified Arabic" panose="02020603050405020304" pitchFamily="18" charset="-78"/>
              </a:rPr>
            </a:br>
            <a:r>
              <a:rPr lang="ar-DZ" sz="2200" b="1" dirty="0">
                <a:latin typeface="Simplified Arabic" panose="02020603050405020304" pitchFamily="18" charset="-78"/>
                <a:cs typeface="Simplified Arabic" panose="02020603050405020304" pitchFamily="18" charset="-78"/>
              </a:rPr>
              <a:t>       وزارة التعليم العالي و البحث العلمي</a:t>
            </a:r>
            <a:br>
              <a:rPr lang="ar-DZ" sz="2200" b="1" dirty="0">
                <a:latin typeface="Simplified Arabic" panose="02020603050405020304" pitchFamily="18" charset="-78"/>
                <a:cs typeface="Simplified Arabic" panose="02020603050405020304" pitchFamily="18" charset="-78"/>
              </a:rPr>
            </a:br>
            <a:r>
              <a:rPr lang="fr-FR" sz="2200" b="1" dirty="0">
                <a:latin typeface="Simplified Arabic" panose="02020603050405020304" pitchFamily="18" charset="-78"/>
                <a:cs typeface="Simplified Arabic" panose="02020603050405020304" pitchFamily="18" charset="-78"/>
              </a:rPr>
              <a:t> </a:t>
            </a:r>
            <a:r>
              <a:rPr lang="ar-DZ" sz="2200" b="1" dirty="0">
                <a:latin typeface="Simplified Arabic" panose="02020603050405020304" pitchFamily="18" charset="-78"/>
                <a:cs typeface="Simplified Arabic" panose="02020603050405020304" pitchFamily="18" charset="-78"/>
              </a:rPr>
              <a:t>      جامعة العربي بين مهيدي، ام البواقي</a:t>
            </a:r>
            <a:br>
              <a:rPr lang="ar-DZ" sz="2200" b="1" dirty="0">
                <a:latin typeface="Simplified Arabic" panose="02020603050405020304" pitchFamily="18" charset="-78"/>
                <a:cs typeface="Simplified Arabic" panose="02020603050405020304" pitchFamily="18" charset="-78"/>
              </a:rPr>
            </a:br>
            <a:r>
              <a:rPr lang="ar-DZ" sz="2200" b="1" dirty="0">
                <a:latin typeface="Simplified Arabic" panose="02020603050405020304" pitchFamily="18" charset="-78"/>
                <a:cs typeface="Simplified Arabic" panose="02020603050405020304" pitchFamily="18" charset="-78"/>
              </a:rPr>
              <a:t>         كلية العلوم الاقتصادية و التجارية و علوم التسيير</a:t>
            </a:r>
            <a:br>
              <a:rPr lang="ar-DZ" sz="2200" b="1" dirty="0">
                <a:latin typeface="Simplified Arabic" panose="02020603050405020304" pitchFamily="18" charset="-78"/>
                <a:cs typeface="Simplified Arabic" panose="02020603050405020304" pitchFamily="18" charset="-78"/>
              </a:rPr>
            </a:br>
            <a:r>
              <a:rPr lang="fr-FR" sz="2200" b="1" dirty="0">
                <a:latin typeface="Simplified Arabic" panose="02020603050405020304" pitchFamily="18" charset="-78"/>
                <a:cs typeface="Simplified Arabic" panose="02020603050405020304" pitchFamily="18" charset="-78"/>
              </a:rPr>
              <a:t>     </a:t>
            </a:r>
            <a:r>
              <a:rPr lang="ar-DZ" sz="2200" b="1" dirty="0">
                <a:latin typeface="Simplified Arabic" panose="02020603050405020304" pitchFamily="18" charset="-78"/>
                <a:cs typeface="Simplified Arabic" panose="02020603050405020304" pitchFamily="18" charset="-78"/>
              </a:rPr>
              <a:t>قسم علوم المالية و المحاسبة</a:t>
            </a:r>
            <a:r>
              <a:rPr lang="ar-DZ" sz="2800" b="1" dirty="0"/>
              <a:t/>
            </a:r>
            <a:br>
              <a:rPr lang="ar-DZ" sz="2800" b="1" dirty="0"/>
            </a:br>
            <a:r>
              <a:rPr lang="ar-DZ" sz="2800" b="1" dirty="0"/>
              <a:t/>
            </a:r>
            <a:br>
              <a:rPr lang="ar-DZ" sz="2800" b="1" dirty="0"/>
            </a:br>
            <a:r>
              <a:rPr lang="ar-DZ" sz="2400" b="1" dirty="0">
                <a:latin typeface="Simplified Arabic" panose="02020603050405020304" pitchFamily="18" charset="-78"/>
                <a:cs typeface="Simplified Arabic" panose="02020603050405020304" pitchFamily="18" charset="-78"/>
              </a:rPr>
              <a:t>بحث بعنوان</a:t>
            </a:r>
            <a:r>
              <a:rPr lang="ar-DZ" sz="2400" dirty="0">
                <a:latin typeface="Simplified Arabic" panose="02020603050405020304" pitchFamily="18" charset="-78"/>
                <a:cs typeface="Simplified Arabic" panose="02020603050405020304" pitchFamily="18" charset="-78"/>
              </a:rPr>
              <a:t>:</a:t>
            </a:r>
            <a:endParaRPr lang="fr-FR" sz="2800" dirty="0">
              <a:latin typeface="Simplified Arabic" panose="02020603050405020304" pitchFamily="18" charset="-78"/>
              <a:cs typeface="Simplified Arabic" panose="02020603050405020304" pitchFamily="18" charset="-78"/>
            </a:endParaRPr>
          </a:p>
        </p:txBody>
      </p:sp>
      <p:pic>
        <p:nvPicPr>
          <p:cNvPr id="5" name="Image 4">
            <a:extLst>
              <a:ext uri="{FF2B5EF4-FFF2-40B4-BE49-F238E27FC236}">
                <a16:creationId xmlns:a16="http://schemas.microsoft.com/office/drawing/2014/main" xmlns="" id="{4E412E35-97B6-40AE-90C3-3F02B0D7C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79" y="59346"/>
            <a:ext cx="2235200" cy="2136657"/>
          </a:xfrm>
          <a:prstGeom prst="ellipse">
            <a:avLst/>
          </a:prstGeom>
          <a:ln>
            <a:noFill/>
          </a:ln>
          <a:effectLst>
            <a:softEdge rad="112500"/>
          </a:effectLst>
        </p:spPr>
      </p:pic>
      <p:pic>
        <p:nvPicPr>
          <p:cNvPr id="7" name="Image 6">
            <a:extLst>
              <a:ext uri="{FF2B5EF4-FFF2-40B4-BE49-F238E27FC236}">
                <a16:creationId xmlns:a16="http://schemas.microsoft.com/office/drawing/2014/main" xmlns="" id="{5C4F0EBB-1EF7-420A-AD7D-1626A6B8EA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731" y="114300"/>
            <a:ext cx="2235200" cy="2136657"/>
          </a:xfrm>
          <a:prstGeom prst="ellipse">
            <a:avLst/>
          </a:prstGeom>
          <a:ln>
            <a:noFill/>
          </a:ln>
          <a:effectLst>
            <a:softEdge rad="112500"/>
          </a:effectLst>
        </p:spPr>
      </p:pic>
      <p:sp>
        <p:nvSpPr>
          <p:cNvPr id="8" name="Rectangle à coins arrondis 6">
            <a:extLst>
              <a:ext uri="{FF2B5EF4-FFF2-40B4-BE49-F238E27FC236}">
                <a16:creationId xmlns:a16="http://schemas.microsoft.com/office/drawing/2014/main" xmlns="" id="{6D1B72E8-212A-4CB3-A904-E46AFC435DC4}"/>
              </a:ext>
            </a:extLst>
          </p:cNvPr>
          <p:cNvSpPr>
            <a:spLocks noGrp="1"/>
          </p:cNvSpPr>
          <p:nvPr>
            <p:ph type="body" idx="1"/>
          </p:nvPr>
        </p:nvSpPr>
        <p:spPr>
          <a:xfrm>
            <a:off x="1658983" y="2874292"/>
            <a:ext cx="9732918" cy="132279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normAutofit fontScale="92500" lnSpcReduction="10000"/>
          </a:bodyPr>
          <a:lstStyle/>
          <a:p>
            <a:pPr algn="ctr"/>
            <a:r>
              <a:rPr lang="ar-DZ" sz="6600" b="1" dirty="0">
                <a:solidFill>
                  <a:schemeClr val="tx1"/>
                </a:solidFill>
                <a:latin typeface="Andalus" panose="02020603050405020304" pitchFamily="18" charset="-78"/>
                <a:cs typeface="Andalus" panose="02020603050405020304" pitchFamily="18" charset="-78"/>
              </a:rPr>
              <a:t> </a:t>
            </a:r>
            <a:r>
              <a:rPr lang="ar-DZ" sz="8600" b="1" dirty="0">
                <a:solidFill>
                  <a:schemeClr val="tx1"/>
                </a:solidFill>
                <a:latin typeface="Andalus" panose="02020603050405020304" pitchFamily="18" charset="-78"/>
                <a:cs typeface="Andalus" panose="02020603050405020304" pitchFamily="18" charset="-78"/>
              </a:rPr>
              <a:t>أنظمة المعلومات</a:t>
            </a:r>
            <a:endParaRPr lang="fr-FR" sz="6600" b="1" dirty="0">
              <a:solidFill>
                <a:schemeClr val="tx1"/>
              </a:solidFill>
              <a:latin typeface="Andalus" panose="02020603050405020304" pitchFamily="18" charset="-78"/>
              <a:cs typeface="Andalus" panose="02020603050405020304" pitchFamily="18" charset="-78"/>
            </a:endParaRPr>
          </a:p>
        </p:txBody>
      </p:sp>
      <p:graphicFrame>
        <p:nvGraphicFramePr>
          <p:cNvPr id="9" name="Tableau 9">
            <a:extLst>
              <a:ext uri="{FF2B5EF4-FFF2-40B4-BE49-F238E27FC236}">
                <a16:creationId xmlns:a16="http://schemas.microsoft.com/office/drawing/2014/main" xmlns="" id="{F0BA171D-AB4F-4878-BA0E-A138F6464A08}"/>
              </a:ext>
            </a:extLst>
          </p:cNvPr>
          <p:cNvGraphicFramePr>
            <a:graphicFrameLocks noGrp="1"/>
          </p:cNvGraphicFramePr>
          <p:nvPr>
            <p:extLst>
              <p:ext uri="{D42A27DB-BD31-4B8C-83A1-F6EECF244321}">
                <p14:modId xmlns:p14="http://schemas.microsoft.com/office/powerpoint/2010/main" val="2606136111"/>
              </p:ext>
            </p:extLst>
          </p:nvPr>
        </p:nvGraphicFramePr>
        <p:xfrm>
          <a:off x="7460974" y="4305053"/>
          <a:ext cx="4270164" cy="457200"/>
        </p:xfrm>
        <a:graphic>
          <a:graphicData uri="http://schemas.openxmlformats.org/drawingml/2006/table">
            <a:tbl>
              <a:tblPr firstRow="1" bandRow="1">
                <a:tableStyleId>{5C22544A-7EE6-4342-B048-85BDC9FD1C3A}</a:tableStyleId>
              </a:tblPr>
              <a:tblGrid>
                <a:gridCol w="4270164">
                  <a:extLst>
                    <a:ext uri="{9D8B030D-6E8A-4147-A177-3AD203B41FA5}">
                      <a16:colId xmlns:a16="http://schemas.microsoft.com/office/drawing/2014/main" xmlns="" val="217607289"/>
                    </a:ext>
                  </a:extLst>
                </a:gridCol>
              </a:tblGrid>
              <a:tr h="391654">
                <a:tc>
                  <a:txBody>
                    <a:bodyPr/>
                    <a:lstStyle/>
                    <a:p>
                      <a:pPr algn="ctr" rtl="1"/>
                      <a:r>
                        <a:rPr lang="ar-DZ" sz="2400" b="1" dirty="0">
                          <a:solidFill>
                            <a:schemeClr val="tx1"/>
                          </a:solidFill>
                          <a:latin typeface="Simplified Arabic" panose="02020603050405020304" pitchFamily="18" charset="-78"/>
                          <a:cs typeface="Simplified Arabic" panose="02020603050405020304" pitchFamily="18" charset="-78"/>
                        </a:rPr>
                        <a:t>من إعداد:</a:t>
                      </a:r>
                      <a:endParaRPr lang="fr-FR" sz="2400" b="1" dirty="0">
                        <a:solidFill>
                          <a:schemeClr val="tx1"/>
                        </a:solidFill>
                        <a:latin typeface="Simplified Arabic" panose="02020603050405020304" pitchFamily="18" charset="-78"/>
                        <a:cs typeface="Simplified Arabic" panose="02020603050405020304" pitchFamily="18" charset="-78"/>
                      </a:endParaRPr>
                    </a:p>
                  </a:txBody>
                  <a:tcPr>
                    <a:solidFill>
                      <a:schemeClr val="accent5">
                        <a:lumMod val="20000"/>
                        <a:lumOff val="80000"/>
                      </a:schemeClr>
                    </a:solidFill>
                  </a:tcPr>
                </a:tc>
                <a:extLst>
                  <a:ext uri="{0D108BD9-81ED-4DB2-BD59-A6C34878D82A}">
                    <a16:rowId xmlns:a16="http://schemas.microsoft.com/office/drawing/2014/main" xmlns="" val="662083375"/>
                  </a:ext>
                </a:extLst>
              </a:tr>
            </a:tbl>
          </a:graphicData>
        </a:graphic>
      </p:graphicFrame>
      <p:graphicFrame>
        <p:nvGraphicFramePr>
          <p:cNvPr id="13" name="Tableau 13">
            <a:extLst>
              <a:ext uri="{FF2B5EF4-FFF2-40B4-BE49-F238E27FC236}">
                <a16:creationId xmlns:a16="http://schemas.microsoft.com/office/drawing/2014/main" xmlns="" id="{D0B26E32-1640-414A-A19D-483122B0D26C}"/>
              </a:ext>
            </a:extLst>
          </p:cNvPr>
          <p:cNvGraphicFramePr>
            <a:graphicFrameLocks noGrp="1"/>
          </p:cNvGraphicFramePr>
          <p:nvPr>
            <p:extLst>
              <p:ext uri="{D42A27DB-BD31-4B8C-83A1-F6EECF244321}">
                <p14:modId xmlns:p14="http://schemas.microsoft.com/office/powerpoint/2010/main" val="571210057"/>
              </p:ext>
            </p:extLst>
          </p:nvPr>
        </p:nvGraphicFramePr>
        <p:xfrm>
          <a:off x="2436947" y="6316733"/>
          <a:ext cx="8128000" cy="541266"/>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2563767038"/>
                    </a:ext>
                  </a:extLst>
                </a:gridCol>
              </a:tblGrid>
              <a:tr h="541266">
                <a:tc>
                  <a:txBody>
                    <a:bodyPr/>
                    <a:lstStyle/>
                    <a:p>
                      <a:pPr algn="ctr" rtl="1"/>
                      <a:r>
                        <a:rPr lang="ar-DZ" sz="2000" dirty="0">
                          <a:solidFill>
                            <a:schemeClr val="tx1"/>
                          </a:solidFill>
                          <a:latin typeface="Simplified Arabic" panose="02020603050405020304" pitchFamily="18" charset="-78"/>
                          <a:cs typeface="Simplified Arabic" panose="02020603050405020304" pitchFamily="18" charset="-78"/>
                        </a:rPr>
                        <a:t>السنة الجامعية 2021 - 2022</a:t>
                      </a:r>
                      <a:endParaRPr lang="fr-FR" sz="2000" dirty="0">
                        <a:solidFill>
                          <a:schemeClr val="tx1"/>
                        </a:solidFill>
                        <a:latin typeface="Simplified Arabic" panose="02020603050405020304" pitchFamily="18" charset="-78"/>
                        <a:cs typeface="Simplified Arabic" panose="02020603050405020304" pitchFamily="18" charset="-78"/>
                      </a:endParaRPr>
                    </a:p>
                  </a:txBody>
                  <a:tcPr>
                    <a:solidFill>
                      <a:schemeClr val="accent5">
                        <a:lumMod val="20000"/>
                        <a:lumOff val="80000"/>
                      </a:schemeClr>
                    </a:solidFill>
                  </a:tcPr>
                </a:tc>
                <a:extLst>
                  <a:ext uri="{0D108BD9-81ED-4DB2-BD59-A6C34878D82A}">
                    <a16:rowId xmlns:a16="http://schemas.microsoft.com/office/drawing/2014/main" xmlns="" val="3916344369"/>
                  </a:ext>
                </a:extLst>
              </a:tr>
            </a:tbl>
          </a:graphicData>
        </a:graphic>
      </p:graphicFrame>
      <p:sp>
        <p:nvSpPr>
          <p:cNvPr id="3" name="TextBox 2">
            <a:extLst>
              <a:ext uri="{FF2B5EF4-FFF2-40B4-BE49-F238E27FC236}">
                <a16:creationId xmlns:a16="http://schemas.microsoft.com/office/drawing/2014/main" xmlns="" id="{1BD6505C-DB97-4E55-838E-2442BF631F7C}"/>
              </a:ext>
            </a:extLst>
          </p:cNvPr>
          <p:cNvSpPr txBox="1"/>
          <p:nvPr/>
        </p:nvSpPr>
        <p:spPr>
          <a:xfrm>
            <a:off x="2436947" y="4408310"/>
            <a:ext cx="1702242" cy="830997"/>
          </a:xfrm>
          <a:prstGeom prst="rect">
            <a:avLst/>
          </a:prstGeom>
          <a:noFill/>
        </p:spPr>
        <p:txBody>
          <a:bodyPr wrap="square" rtlCol="0">
            <a:spAutoFit/>
          </a:bodyPr>
          <a:lstStyle/>
          <a:p>
            <a:pPr algn="ctr" rtl="1"/>
            <a:r>
              <a:rPr lang="ar-DZ" sz="2400" b="1" dirty="0" smtClean="0">
                <a:latin typeface="Simplified Arabic" panose="02020603050405020304" pitchFamily="18" charset="-78"/>
                <a:cs typeface="Simplified Arabic" panose="02020603050405020304" pitchFamily="18" charset="-78"/>
              </a:rPr>
              <a:t>د</a:t>
            </a:r>
            <a:r>
              <a:rPr lang="ar-DZ" sz="2400" b="1" dirty="0">
                <a:latin typeface="Simplified Arabic" panose="02020603050405020304" pitchFamily="18" charset="-78"/>
                <a:cs typeface="Simplified Arabic" panose="02020603050405020304" pitchFamily="18" charset="-78"/>
              </a:rPr>
              <a:t>. سفاري أسماء</a:t>
            </a:r>
            <a:endParaRPr lang="fr-FR" sz="2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0599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a:xfrm>
            <a:off x="4850295" y="564596"/>
            <a:ext cx="6442491" cy="760622"/>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DZ" sz="4000" b="0" i="0" u="none" strike="noStrike" kern="1200" cap="none" spc="0" normalizeH="0" baseline="0" noProof="0" dirty="0">
                <a:ln>
                  <a:noFill/>
                </a:ln>
                <a:solidFill>
                  <a:schemeClr val="tx1">
                    <a:lumMod val="85000"/>
                    <a:lumOff val="15000"/>
                  </a:schemeClr>
                </a:solidFill>
                <a:effectLst/>
                <a:uLnTx/>
                <a:uFillTx/>
                <a:latin typeface="Simplified Arabic" panose="02020603050405020304" pitchFamily="18" charset="-78"/>
                <a:ea typeface="+mj-ea"/>
                <a:cs typeface="Simplified Arabic" panose="02020603050405020304" pitchFamily="18" charset="-78"/>
              </a:rPr>
              <a:t>أنواع نظم المعلومات الإدارية </a:t>
            </a:r>
          </a:p>
        </p:txBody>
      </p:sp>
      <p:sp>
        <p:nvSpPr>
          <p:cNvPr id="5" name="Sous-titre 1"/>
          <p:cNvSpPr txBox="1">
            <a:spLocks/>
          </p:cNvSpPr>
          <p:nvPr/>
        </p:nvSpPr>
        <p:spPr>
          <a:xfrm>
            <a:off x="1393371" y="1833765"/>
            <a:ext cx="9992181" cy="4015491"/>
          </a:xfrm>
          <a:prstGeom prst="rect">
            <a:avLst/>
          </a:prstGeom>
        </p:spPr>
        <p:txBody>
          <a:bodyPr vert="horz" lIns="91440" tIns="45720" rIns="91440" bIns="45720" rtlCol="0">
            <a:noAutofit/>
          </a:bodyPr>
          <a:lstStyle/>
          <a:p>
            <a:pPr marL="342900" marR="0" lvl="0" indent="-342900" algn="r" defTabSz="457200" rtl="1" eaLnBrk="1" fontAlgn="auto" latinLnBrk="0" hangingPunct="1">
              <a:lnSpc>
                <a:spcPct val="100000"/>
              </a:lnSpc>
              <a:spcBef>
                <a:spcPts val="1000"/>
              </a:spcBef>
              <a:spcAft>
                <a:spcPts val="0"/>
              </a:spcAft>
              <a:buClr>
                <a:schemeClr val="accent1"/>
              </a:buClr>
              <a:buSzTx/>
              <a:buFont typeface="Wingdings 3" charset="2"/>
              <a:buChar char=""/>
              <a:tabLst/>
              <a:defRPr/>
            </a:pPr>
            <a:r>
              <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يوجد عدد كبير من التصنيفات لأنواع نظم المعلومات الإدارية، </a:t>
            </a:r>
            <a:r>
              <a:rPr kumimoji="0" lang="ar-DZ" sz="2800" b="0" i="0" u="none" strike="noStrike" kern="1200" cap="none" spc="0" normalizeH="0" baseline="0" noProof="0" dirty="0" err="1">
                <a:ln>
                  <a:noFill/>
                </a:ln>
                <a:solidFill>
                  <a:schemeClr val="tx1"/>
                </a:solidFill>
                <a:effectLst/>
                <a:uLnTx/>
                <a:uFillTx/>
                <a:latin typeface="Simplified Arabic" panose="02020603050405020304" pitchFamily="18" charset="-78"/>
                <a:cs typeface="Simplified Arabic" panose="02020603050405020304" pitchFamily="18" charset="-78"/>
              </a:rPr>
              <a:t>فبإتساع</a:t>
            </a:r>
            <a:r>
              <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 مجال النشاطات التي تمارسها المؤسسة وتعدد الوظائف، وتعدد النشاطات داخل هذه الوظائف، وكذلك طرق المعالجة للبيانات سواء يدويا أو آليا، كل هذه الأسس كان لها دور كبير في تصنيفات نظم المعلومات الإدارية  ونظرا لتعدد </a:t>
            </a:r>
            <a:r>
              <a:rPr kumimoji="0" lang="ar-DZ" sz="2800" b="0" i="0" u="none" strike="noStrike" kern="1200" cap="none" spc="0" normalizeH="0" baseline="0" noProof="0" dirty="0" err="1">
                <a:ln>
                  <a:noFill/>
                </a:ln>
                <a:solidFill>
                  <a:schemeClr val="tx1"/>
                </a:solidFill>
                <a:effectLst/>
                <a:uLnTx/>
                <a:uFillTx/>
                <a:latin typeface="Simplified Arabic" panose="02020603050405020304" pitchFamily="18" charset="-78"/>
                <a:cs typeface="Simplified Arabic" panose="02020603050405020304" pitchFamily="18" charset="-78"/>
              </a:rPr>
              <a:t>إجتهادات</a:t>
            </a:r>
            <a:r>
              <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 علماء تكنولوجيا ًالمعلومات فسوف نقوم  بتحليل نموذجين رئيسين من نماذج تصنيف نظم المعلومات الإدارية وهما نموذج .</a:t>
            </a:r>
            <a:r>
              <a:rPr kumimoji="0" lang="fr-FR"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O'Brien </a:t>
            </a:r>
            <a:r>
              <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ونموذج </a:t>
            </a:r>
            <a:r>
              <a:rPr kumimoji="0" lang="fr-FR" sz="2800" b="0" i="0" u="none" strike="noStrike" kern="1200" cap="none" spc="0" normalizeH="0" baseline="0" noProof="0" dirty="0" err="1">
                <a:ln>
                  <a:noFill/>
                </a:ln>
                <a:solidFill>
                  <a:schemeClr val="tx1"/>
                </a:solidFill>
                <a:effectLst/>
                <a:uLnTx/>
                <a:uFillTx/>
                <a:latin typeface="Simplified Arabic" panose="02020603050405020304" pitchFamily="18" charset="-78"/>
                <a:cs typeface="Simplified Arabic" panose="02020603050405020304" pitchFamily="18" charset="-78"/>
              </a:rPr>
              <a:t>Laudon</a:t>
            </a:r>
            <a:endPar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endParaRPr>
          </a:p>
          <a:p>
            <a:pPr marL="342900" marR="0" lvl="0" indent="-342900" algn="r" defTabSz="457200" rtl="1" eaLnBrk="1" fontAlgn="auto" latinLnBrk="0" hangingPunct="1">
              <a:lnSpc>
                <a:spcPct val="100000"/>
              </a:lnSpc>
              <a:spcBef>
                <a:spcPts val="1000"/>
              </a:spcBef>
              <a:spcAft>
                <a:spcPts val="0"/>
              </a:spcAft>
              <a:buClr>
                <a:schemeClr val="accent1"/>
              </a:buClr>
              <a:buSzTx/>
              <a:buFont typeface="Wingdings 3" charset="2"/>
              <a:buChar char=""/>
              <a:tabLst/>
              <a:defRPr/>
            </a:pPr>
            <a:r>
              <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1/ </a:t>
            </a:r>
            <a:r>
              <a:rPr kumimoji="0" lang="ar-DZ" sz="2800" b="0" i="0" u="none" strike="noStrike" kern="1200" cap="none" spc="0" normalizeH="0" baseline="0" noProof="0" dirty="0">
                <a:ln>
                  <a:noFill/>
                </a:ln>
                <a:solidFill>
                  <a:srgbClr val="C00000"/>
                </a:solidFill>
                <a:effectLst/>
                <a:uLnTx/>
                <a:uFillTx/>
                <a:latin typeface="Simplified Arabic" panose="02020603050405020304" pitchFamily="18" charset="-78"/>
                <a:cs typeface="Simplified Arabic" panose="02020603050405020304" pitchFamily="18" charset="-78"/>
              </a:rPr>
              <a:t>نموذج </a:t>
            </a:r>
            <a:r>
              <a:rPr kumimoji="0" lang="fr-FR" sz="2800" b="0" i="0" u="none" strike="noStrike" kern="1200" cap="none" spc="0" normalizeH="0" baseline="0" noProof="0" dirty="0" err="1">
                <a:ln>
                  <a:noFill/>
                </a:ln>
                <a:solidFill>
                  <a:srgbClr val="C00000"/>
                </a:solidFill>
                <a:effectLst/>
                <a:uLnTx/>
                <a:uFillTx/>
                <a:latin typeface="Simplified Arabic" panose="02020603050405020304" pitchFamily="18" charset="-78"/>
                <a:cs typeface="Simplified Arabic" panose="02020603050405020304" pitchFamily="18" charset="-78"/>
              </a:rPr>
              <a:t>Laudon</a:t>
            </a:r>
            <a:r>
              <a:rPr kumimoji="0" lang="ar-DZ" sz="2800" b="0" i="0" u="none" strike="noStrike" kern="1200" cap="none" spc="0" normalizeH="0" baseline="0" noProof="0" dirty="0">
                <a:ln>
                  <a:noFill/>
                </a:ln>
                <a:solidFill>
                  <a:srgbClr val="C00000"/>
                </a:solidFill>
                <a:effectLst/>
                <a:uLnTx/>
                <a:uFillTx/>
                <a:latin typeface="Simplified Arabic" panose="02020603050405020304" pitchFamily="18" charset="-78"/>
                <a:cs typeface="Simplified Arabic" panose="02020603050405020304" pitchFamily="18" charset="-78"/>
              </a:rPr>
              <a:t> </a:t>
            </a:r>
            <a:r>
              <a:rPr kumimoji="0" lang="fr-FR" sz="2800" b="0" i="0" u="none" strike="noStrike" kern="1200" cap="none" spc="0" normalizeH="0" baseline="0" noProof="0" dirty="0">
                <a:ln>
                  <a:noFill/>
                </a:ln>
                <a:solidFill>
                  <a:srgbClr val="C00000"/>
                </a:solidFill>
                <a:effectLst/>
                <a:uLnTx/>
                <a:uFillTx/>
                <a:latin typeface="Simplified Arabic" panose="02020603050405020304" pitchFamily="18" charset="-78"/>
                <a:cs typeface="Simplified Arabic" panose="02020603050405020304" pitchFamily="18" charset="-78"/>
              </a:rPr>
              <a:t>:</a:t>
            </a:r>
            <a:r>
              <a:rPr kumimoji="0" lang="ar-DZ" sz="2800" b="0" i="0" u="none" strike="noStrike" kern="1200" cap="none" spc="0" normalizeH="0" baseline="0" noProof="0" dirty="0">
                <a:ln>
                  <a:noFill/>
                </a:ln>
                <a:solidFill>
                  <a:srgbClr val="C00000"/>
                </a:solidFill>
                <a:effectLst/>
                <a:uLnTx/>
                <a:uFillTx/>
                <a:latin typeface="Simplified Arabic" panose="02020603050405020304" pitchFamily="18" charset="-78"/>
                <a:cs typeface="Simplified Arabic" panose="02020603050405020304" pitchFamily="18" charset="-78"/>
              </a:rPr>
              <a:t> </a:t>
            </a:r>
            <a:r>
              <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قام </a:t>
            </a:r>
            <a:r>
              <a:rPr kumimoji="0" lang="fr-FR" sz="2800" b="0" i="0" u="none" strike="noStrike" kern="1200" cap="none" spc="0" normalizeH="0" baseline="0" noProof="0" dirty="0" err="1">
                <a:ln>
                  <a:noFill/>
                </a:ln>
                <a:solidFill>
                  <a:schemeClr val="tx1"/>
                </a:solidFill>
                <a:effectLst/>
                <a:uLnTx/>
                <a:uFillTx/>
                <a:latin typeface="Simplified Arabic" panose="02020603050405020304" pitchFamily="18" charset="-78"/>
                <a:cs typeface="Simplified Arabic" panose="02020603050405020304" pitchFamily="18" charset="-78"/>
              </a:rPr>
              <a:t>Laudon</a:t>
            </a:r>
            <a:r>
              <a:rPr kumimoji="0" lang="fr-FR"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 </a:t>
            </a:r>
            <a:r>
              <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بتصنيف نظم المعلومات الإدارية في المنظمة على أساس المستويات التنظيمية في المنظمة وهي</a:t>
            </a:r>
            <a:r>
              <a:rPr kumimoji="0" lang="fr-FR"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 :</a:t>
            </a:r>
            <a:endPar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endParaRPr>
          </a:p>
          <a:p>
            <a:pPr marL="342900" marR="0" lvl="0" indent="-342900" algn="r" defTabSz="457200" rtl="1" eaLnBrk="1" fontAlgn="auto" latinLnBrk="0" hangingPunct="1">
              <a:lnSpc>
                <a:spcPct val="100000"/>
              </a:lnSpc>
              <a:spcBef>
                <a:spcPts val="1000"/>
              </a:spcBef>
              <a:spcAft>
                <a:spcPts val="0"/>
              </a:spcAft>
              <a:buClr>
                <a:schemeClr val="accent1"/>
              </a:buClr>
              <a:buSzTx/>
              <a:buFont typeface="Wingdings 3" charset="2"/>
              <a:buChar char=""/>
              <a:tabLst/>
              <a:defRPr/>
            </a:pPr>
            <a:r>
              <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نظم المستوى العملياتي </a:t>
            </a:r>
            <a:r>
              <a:rPr kumimoji="0" lang="fr-FR" sz="2800" b="0" i="0" u="none" strike="noStrike" kern="1200" cap="none" spc="0" normalizeH="0" baseline="0" noProof="0" dirty="0" err="1">
                <a:ln>
                  <a:noFill/>
                </a:ln>
                <a:solidFill>
                  <a:schemeClr val="tx1"/>
                </a:solidFill>
                <a:effectLst/>
                <a:uLnTx/>
                <a:uFillTx/>
                <a:latin typeface="Simplified Arabic" panose="02020603050405020304" pitchFamily="18" charset="-78"/>
                <a:cs typeface="Simplified Arabic" panose="02020603050405020304" pitchFamily="18" charset="-78"/>
              </a:rPr>
              <a:t>Operational</a:t>
            </a:r>
            <a:r>
              <a:rPr kumimoji="0" lang="fr-FR"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 </a:t>
            </a:r>
            <a:r>
              <a:rPr kumimoji="0" lang="fr-FR" sz="2800" b="0" i="0" u="none" strike="noStrike" kern="1200" cap="none" spc="0" normalizeH="0" baseline="0" noProof="0" dirty="0" err="1">
                <a:ln>
                  <a:noFill/>
                </a:ln>
                <a:solidFill>
                  <a:schemeClr val="tx1"/>
                </a:solidFill>
                <a:effectLst/>
                <a:uLnTx/>
                <a:uFillTx/>
                <a:latin typeface="Simplified Arabic" panose="02020603050405020304" pitchFamily="18" charset="-78"/>
                <a:cs typeface="Simplified Arabic" panose="02020603050405020304" pitchFamily="18" charset="-78"/>
              </a:rPr>
              <a:t>Level</a:t>
            </a:r>
            <a:r>
              <a:rPr kumimoji="0" lang="fr-FR"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 </a:t>
            </a:r>
            <a:r>
              <a:rPr kumimoji="0" lang="fr-FR" sz="2800" b="0" i="0" u="none" strike="noStrike" kern="1200" cap="none" spc="0" normalizeH="0" baseline="0" noProof="0" dirty="0" err="1">
                <a:ln>
                  <a:noFill/>
                </a:ln>
                <a:solidFill>
                  <a:schemeClr val="tx1"/>
                </a:solidFill>
                <a:effectLst/>
                <a:uLnTx/>
                <a:uFillTx/>
                <a:latin typeface="Simplified Arabic" panose="02020603050405020304" pitchFamily="18" charset="-78"/>
                <a:cs typeface="Simplified Arabic" panose="02020603050405020304" pitchFamily="18" charset="-78"/>
              </a:rPr>
              <a:t>Systems</a:t>
            </a:r>
            <a:r>
              <a:rPr kumimoji="0" lang="fr-FR"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 </a:t>
            </a:r>
            <a:r>
              <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نظم معالجة المعاملات </a:t>
            </a:r>
            <a:r>
              <a:rPr kumimoji="0" lang="fr-FR"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rPr>
              <a:t>TPS</a:t>
            </a:r>
            <a:endParaRPr kumimoji="0" lang="ar-DZ" sz="2800" b="0" i="0" u="none" strike="noStrike" kern="1200" cap="none" spc="0" normalizeH="0" baseline="0" noProof="0" dirty="0">
              <a:ln>
                <a:noFill/>
              </a:ln>
              <a:solidFill>
                <a:schemeClr val="tx1"/>
              </a:solidFill>
              <a:effectLst/>
              <a:uLnTx/>
              <a:uFillTx/>
              <a:latin typeface="Simplified Arabic" panose="02020603050405020304" pitchFamily="18" charset="-78"/>
              <a:cs typeface="Simplified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337" y="0"/>
            <a:ext cx="11919284" cy="6740307"/>
          </a:xfrm>
          <a:prstGeom prst="rect">
            <a:avLst/>
          </a:prstGeom>
        </p:spPr>
        <p:txBody>
          <a:bodyPr wrap="square">
            <a:spAutoFit/>
          </a:bodyPr>
          <a:lstStyle/>
          <a:p>
            <a:pPr algn="r" rtl="1"/>
            <a:endParaRPr lang="ar-DZ" sz="2400" dirty="0">
              <a:latin typeface="Simplified Arabic" panose="02020603050405020304" pitchFamily="18" charset="-78"/>
              <a:cs typeface="Simplified Arabic" panose="02020603050405020304" pitchFamily="18" charset="-78"/>
            </a:endParaRPr>
          </a:p>
          <a:p>
            <a:pPr algn="r" rtl="1"/>
            <a:r>
              <a:rPr lang="ar-DZ" sz="2400" dirty="0">
                <a:latin typeface="Simplified Arabic" panose="02020603050405020304" pitchFamily="18" charset="-78"/>
                <a:cs typeface="Simplified Arabic" panose="02020603050405020304" pitchFamily="18" charset="-78"/>
              </a:rPr>
              <a:t>نظم المستوى الإداري </a:t>
            </a:r>
            <a:r>
              <a:rPr lang="fr-FR" sz="2400" dirty="0">
                <a:latin typeface="Simplified Arabic" panose="02020603050405020304" pitchFamily="18" charset="-78"/>
                <a:cs typeface="Simplified Arabic" panose="02020603050405020304" pitchFamily="18" charset="-78"/>
              </a:rPr>
              <a:t>Management </a:t>
            </a:r>
            <a:r>
              <a:rPr lang="fr-FR" sz="2400" dirty="0" err="1">
                <a:latin typeface="Simplified Arabic" panose="02020603050405020304" pitchFamily="18" charset="-78"/>
                <a:cs typeface="Simplified Arabic" panose="02020603050405020304" pitchFamily="18" charset="-78"/>
              </a:rPr>
              <a:t>Level</a:t>
            </a:r>
            <a:r>
              <a:rPr lang="fr-FR" sz="2400" dirty="0">
                <a:latin typeface="Simplified Arabic" panose="02020603050405020304" pitchFamily="18" charset="-78"/>
                <a:cs typeface="Simplified Arabic" panose="02020603050405020304" pitchFamily="18" charset="-78"/>
              </a:rPr>
              <a:t> Systems </a:t>
            </a:r>
            <a:r>
              <a:rPr lang="ar-DZ" sz="2400" dirty="0">
                <a:latin typeface="Simplified Arabic" panose="02020603050405020304" pitchFamily="18" charset="-78"/>
                <a:cs typeface="Simplified Arabic" panose="02020603050405020304" pitchFamily="18" charset="-78"/>
              </a:rPr>
              <a:t> وتشمل نظم المعلومات الإدارية </a:t>
            </a:r>
            <a:r>
              <a:rPr lang="fr-FR" sz="2400" dirty="0">
                <a:latin typeface="Simplified Arabic" panose="02020603050405020304" pitchFamily="18" charset="-78"/>
                <a:cs typeface="Simplified Arabic" panose="02020603050405020304" pitchFamily="18" charset="-78"/>
              </a:rPr>
              <a:t>MIS </a:t>
            </a:r>
            <a:r>
              <a:rPr lang="ar-DZ" sz="2400" dirty="0">
                <a:latin typeface="Simplified Arabic" panose="02020603050405020304" pitchFamily="18" charset="-78"/>
                <a:cs typeface="Simplified Arabic" panose="02020603050405020304" pitchFamily="18" charset="-78"/>
              </a:rPr>
              <a:t> ونظم مساندة القرارات</a:t>
            </a:r>
            <a:r>
              <a:rPr lang="fr-FR" sz="2400" dirty="0">
                <a:latin typeface="Simplified Arabic" panose="02020603050405020304" pitchFamily="18" charset="-78"/>
                <a:cs typeface="Simplified Arabic" panose="02020603050405020304" pitchFamily="18" charset="-78"/>
              </a:rPr>
              <a:t>DSS</a:t>
            </a:r>
            <a:r>
              <a:rPr lang="ar-DZ" sz="2400" dirty="0">
                <a:latin typeface="Simplified Arabic" panose="02020603050405020304" pitchFamily="18" charset="-78"/>
                <a:cs typeface="Simplified Arabic" panose="02020603050405020304" pitchFamily="18" charset="-78"/>
              </a:rPr>
              <a:t> </a:t>
            </a:r>
            <a:endParaRPr lang="ar-DZ" sz="2400" b="1" dirty="0">
              <a:latin typeface="Simplified Arabic" panose="02020603050405020304" pitchFamily="18" charset="-78"/>
              <a:cs typeface="Simplified Arabic" panose="02020603050405020304" pitchFamily="18" charset="-78"/>
            </a:endParaRPr>
          </a:p>
          <a:p>
            <a:pPr algn="r" rtl="1"/>
            <a:r>
              <a:rPr lang="ar-DZ" sz="2400" b="1" dirty="0">
                <a:latin typeface="Simplified Arabic" panose="02020603050405020304" pitchFamily="18" charset="-78"/>
                <a:cs typeface="Simplified Arabic" panose="02020603050405020304" pitchFamily="18" charset="-78"/>
              </a:rPr>
              <a:t>نظم المستوى الاستراتيجي </a:t>
            </a:r>
            <a:r>
              <a:rPr lang="fr-FR" sz="2400" b="1" dirty="0" err="1">
                <a:latin typeface="Simplified Arabic" panose="02020603050405020304" pitchFamily="18" charset="-78"/>
                <a:cs typeface="Simplified Arabic" panose="02020603050405020304" pitchFamily="18" charset="-78"/>
              </a:rPr>
              <a:t>Strategic</a:t>
            </a:r>
            <a:r>
              <a:rPr lang="fr-FR" sz="2400" b="1" dirty="0">
                <a:latin typeface="Simplified Arabic" panose="02020603050405020304" pitchFamily="18" charset="-78"/>
                <a:cs typeface="Simplified Arabic" panose="02020603050405020304" pitchFamily="18" charset="-78"/>
              </a:rPr>
              <a:t> </a:t>
            </a:r>
            <a:r>
              <a:rPr lang="fr-FR" sz="2400" b="1" dirty="0" err="1">
                <a:latin typeface="Simplified Arabic" panose="02020603050405020304" pitchFamily="18" charset="-78"/>
                <a:cs typeface="Simplified Arabic" panose="02020603050405020304" pitchFamily="18" charset="-78"/>
              </a:rPr>
              <a:t>Level</a:t>
            </a:r>
            <a:r>
              <a:rPr lang="fr-FR" sz="2400" b="1" dirty="0">
                <a:latin typeface="Simplified Arabic" panose="02020603050405020304" pitchFamily="18" charset="-78"/>
                <a:cs typeface="Simplified Arabic" panose="02020603050405020304" pitchFamily="18" charset="-78"/>
              </a:rPr>
              <a:t> Systems</a:t>
            </a:r>
            <a:r>
              <a:rPr lang="ar-DZ" sz="2400" b="1" dirty="0">
                <a:latin typeface="Simplified Arabic" panose="02020603050405020304" pitchFamily="18" charset="-78"/>
                <a:cs typeface="Simplified Arabic" panose="02020603050405020304" pitchFamily="18" charset="-78"/>
              </a:rPr>
              <a:t> مثل </a:t>
            </a:r>
            <a:r>
              <a:rPr lang="ar-DZ" sz="2400" dirty="0">
                <a:latin typeface="Simplified Arabic" panose="02020603050405020304" pitchFamily="18" charset="-78"/>
                <a:cs typeface="Simplified Arabic" panose="02020603050405020304" pitchFamily="18" charset="-78"/>
              </a:rPr>
              <a:t>نظم الدعم التنفيذية </a:t>
            </a:r>
          </a:p>
          <a:p>
            <a:pPr algn="r" rtl="1"/>
            <a:r>
              <a:rPr lang="fr-FR" sz="2400" dirty="0" err="1">
                <a:latin typeface="Simplified Arabic" panose="02020603050405020304" pitchFamily="18" charset="-78"/>
                <a:cs typeface="Simplified Arabic" panose="02020603050405020304" pitchFamily="18" charset="-78"/>
              </a:rPr>
              <a:t>Executive</a:t>
            </a:r>
            <a:r>
              <a:rPr lang="fr-FR" sz="2400" dirty="0">
                <a:latin typeface="Simplified Arabic" panose="02020603050405020304" pitchFamily="18" charset="-78"/>
                <a:cs typeface="Simplified Arabic" panose="02020603050405020304" pitchFamily="18" charset="-78"/>
              </a:rPr>
              <a:t> Support Systems</a:t>
            </a:r>
            <a:endParaRPr lang="ar-DZ" sz="2400" dirty="0">
              <a:latin typeface="Simplified Arabic" panose="02020603050405020304" pitchFamily="18" charset="-78"/>
              <a:cs typeface="Simplified Arabic" panose="02020603050405020304" pitchFamily="18" charset="-78"/>
            </a:endParaRPr>
          </a:p>
          <a:p>
            <a:pPr algn="r" rtl="1"/>
            <a:r>
              <a:rPr lang="ar-DZ" sz="2400" dirty="0">
                <a:latin typeface="Simplified Arabic" panose="02020603050405020304" pitchFamily="18" charset="-78"/>
                <a:cs typeface="Simplified Arabic" panose="02020603050405020304" pitchFamily="18" charset="-78"/>
              </a:rPr>
              <a:t>2</a:t>
            </a:r>
            <a:r>
              <a:rPr lang="ar-DZ" sz="2400" dirty="0">
                <a:solidFill>
                  <a:srgbClr val="C00000"/>
                </a:solidFill>
                <a:latin typeface="Simplified Arabic" panose="02020603050405020304" pitchFamily="18" charset="-78"/>
                <a:cs typeface="Simplified Arabic" panose="02020603050405020304" pitchFamily="18" charset="-78"/>
              </a:rPr>
              <a:t>/ </a:t>
            </a:r>
            <a:r>
              <a:rPr lang="ar-DZ" sz="2800" b="1" dirty="0">
                <a:solidFill>
                  <a:srgbClr val="C00000"/>
                </a:solidFill>
                <a:latin typeface="Simplified Arabic" panose="02020603050405020304" pitchFamily="18" charset="-78"/>
                <a:cs typeface="Simplified Arabic" panose="02020603050405020304" pitchFamily="18" charset="-78"/>
              </a:rPr>
              <a:t>نموذج </a:t>
            </a:r>
            <a:r>
              <a:rPr lang="fr-FR" sz="2800" b="1" dirty="0">
                <a:solidFill>
                  <a:srgbClr val="C00000"/>
                </a:solidFill>
                <a:latin typeface="Simplified Arabic" panose="02020603050405020304" pitchFamily="18" charset="-78"/>
                <a:cs typeface="Simplified Arabic" panose="02020603050405020304" pitchFamily="18" charset="-78"/>
              </a:rPr>
              <a:t>O'Brien</a:t>
            </a:r>
            <a:endParaRPr lang="ar-DZ" sz="2400" dirty="0">
              <a:solidFill>
                <a:srgbClr val="C00000"/>
              </a:solidFill>
              <a:latin typeface="Simplified Arabic" panose="02020603050405020304" pitchFamily="18" charset="-78"/>
              <a:cs typeface="Simplified Arabic" panose="02020603050405020304" pitchFamily="18" charset="-78"/>
            </a:endParaRPr>
          </a:p>
          <a:p>
            <a:pPr algn="r" rtl="1"/>
            <a:r>
              <a:rPr lang="ar-DZ" sz="2400" dirty="0">
                <a:latin typeface="Simplified Arabic" panose="02020603050405020304" pitchFamily="18" charset="-78"/>
                <a:cs typeface="Simplified Arabic" panose="02020603050405020304" pitchFamily="18" charset="-78"/>
              </a:rPr>
              <a:t>يقدّم</a:t>
            </a:r>
            <a:r>
              <a:rPr lang="fr-FR" sz="2400" dirty="0">
                <a:latin typeface="Simplified Arabic" panose="02020603050405020304" pitchFamily="18" charset="-78"/>
                <a:cs typeface="Simplified Arabic" panose="02020603050405020304" pitchFamily="18" charset="-78"/>
              </a:rPr>
              <a:t>O'Brien </a:t>
            </a:r>
            <a:r>
              <a:rPr lang="ar-DZ" sz="2400" dirty="0">
                <a:latin typeface="Simplified Arabic" panose="02020603050405020304" pitchFamily="18" charset="-78"/>
                <a:cs typeface="Simplified Arabic" panose="02020603050405020304" pitchFamily="18" charset="-78"/>
              </a:rPr>
              <a:t>نظم المعلومات الإدارية على أساس أهدافها الوظيفية وبنيتها التقنية وبالتالي يبدو هذا النموذج </a:t>
            </a:r>
            <a:r>
              <a:rPr lang="ar-DZ" sz="2400" dirty="0" err="1">
                <a:latin typeface="Simplified Arabic" panose="02020603050405020304" pitchFamily="18" charset="-78"/>
                <a:cs typeface="Simplified Arabic" panose="02020603050405020304" pitchFamily="18" charset="-78"/>
              </a:rPr>
              <a:t>اكثر</a:t>
            </a:r>
            <a:r>
              <a:rPr lang="ar-DZ" sz="2400" dirty="0">
                <a:latin typeface="Simplified Arabic" panose="02020603050405020304" pitchFamily="18" charset="-78"/>
                <a:cs typeface="Simplified Arabic" panose="02020603050405020304" pitchFamily="18" charset="-78"/>
              </a:rPr>
              <a:t> شمولا من نموذج</a:t>
            </a:r>
            <a:r>
              <a:rPr lang="fr-FR" sz="2400" dirty="0">
                <a:latin typeface="Simplified Arabic" panose="02020603050405020304" pitchFamily="18" charset="-78"/>
                <a:cs typeface="Simplified Arabic" panose="02020603050405020304" pitchFamily="18" charset="-78"/>
              </a:rPr>
              <a:t> </a:t>
            </a:r>
            <a:r>
              <a:rPr lang="fr-FR" sz="2400" dirty="0" err="1">
                <a:latin typeface="Simplified Arabic" panose="02020603050405020304" pitchFamily="18" charset="-78"/>
                <a:cs typeface="Simplified Arabic" panose="02020603050405020304" pitchFamily="18" charset="-78"/>
              </a:rPr>
              <a:t>Laudon</a:t>
            </a:r>
            <a:r>
              <a:rPr lang="fr-FR" sz="2400" dirty="0">
                <a:latin typeface="Simplified Arabic" panose="02020603050405020304" pitchFamily="18" charset="-78"/>
                <a:cs typeface="Simplified Arabic" panose="02020603050405020304" pitchFamily="18" charset="-78"/>
              </a:rPr>
              <a:t> </a:t>
            </a:r>
            <a:endParaRPr lang="ar-DZ" sz="2400" dirty="0">
              <a:latin typeface="Simplified Arabic" panose="02020603050405020304" pitchFamily="18" charset="-78"/>
              <a:cs typeface="Simplified Arabic" panose="02020603050405020304" pitchFamily="18" charset="-78"/>
            </a:endParaRPr>
          </a:p>
          <a:p>
            <a:pPr algn="r" rtl="1"/>
            <a:r>
              <a:rPr lang="ar-DZ" sz="2400" dirty="0">
                <a:solidFill>
                  <a:schemeClr val="tx2">
                    <a:lumMod val="75000"/>
                  </a:schemeClr>
                </a:solidFill>
                <a:latin typeface="Simplified Arabic" panose="02020603050405020304" pitchFamily="18" charset="-78"/>
                <a:cs typeface="Simplified Arabic" panose="02020603050405020304" pitchFamily="18" charset="-78"/>
              </a:rPr>
              <a:t>أ/ نظم دعم الإدارة </a:t>
            </a:r>
            <a:r>
              <a:rPr lang="fr-FR" sz="2400" dirty="0">
                <a:solidFill>
                  <a:schemeClr val="tx2">
                    <a:lumMod val="75000"/>
                  </a:schemeClr>
                </a:solidFill>
                <a:latin typeface="Simplified Arabic" panose="02020603050405020304" pitchFamily="18" charset="-78"/>
                <a:cs typeface="Simplified Arabic" panose="02020603050405020304" pitchFamily="18" charset="-78"/>
              </a:rPr>
              <a:t>:</a:t>
            </a:r>
            <a:endParaRPr lang="ar-DZ" sz="2400" dirty="0">
              <a:solidFill>
                <a:schemeClr val="tx2">
                  <a:lumMod val="75000"/>
                </a:schemeClr>
              </a:solidFill>
              <a:latin typeface="Simplified Arabic" panose="02020603050405020304" pitchFamily="18" charset="-78"/>
              <a:cs typeface="Simplified Arabic" panose="02020603050405020304" pitchFamily="18" charset="-78"/>
            </a:endParaRPr>
          </a:p>
          <a:p>
            <a:pPr algn="r" rtl="1"/>
            <a:r>
              <a:rPr lang="ar-DZ" sz="2400" dirty="0">
                <a:latin typeface="Simplified Arabic" panose="02020603050405020304" pitchFamily="18" charset="-78"/>
                <a:cs typeface="Simplified Arabic" panose="02020603050405020304" pitchFamily="18" charset="-78"/>
              </a:rPr>
              <a:t>         */ نظم المعلومات التنفيذية</a:t>
            </a:r>
            <a:r>
              <a:rPr lang="fr-FR" sz="2400" dirty="0">
                <a:latin typeface="Simplified Arabic" panose="02020603050405020304" pitchFamily="18" charset="-78"/>
                <a:cs typeface="Simplified Arabic" panose="02020603050405020304" pitchFamily="18" charset="-78"/>
              </a:rPr>
              <a:t>   EIS</a:t>
            </a:r>
            <a:endParaRPr lang="ar-DZ" sz="2400" dirty="0">
              <a:latin typeface="Simplified Arabic" panose="02020603050405020304" pitchFamily="18" charset="-78"/>
              <a:cs typeface="Simplified Arabic" panose="02020603050405020304" pitchFamily="18" charset="-78"/>
            </a:endParaRPr>
          </a:p>
          <a:p>
            <a:pPr algn="r" rtl="1"/>
            <a:r>
              <a:rPr lang="ar-DZ" sz="2400" dirty="0">
                <a:latin typeface="Simplified Arabic" panose="02020603050405020304" pitchFamily="18" charset="-78"/>
                <a:cs typeface="Simplified Arabic" panose="02020603050405020304" pitchFamily="18" charset="-78"/>
              </a:rPr>
              <a:t>         */ نظم مساندة القرارات</a:t>
            </a:r>
            <a:r>
              <a:rPr lang="fr-FR" sz="2400" dirty="0">
                <a:latin typeface="Simplified Arabic" panose="02020603050405020304" pitchFamily="18" charset="-78"/>
                <a:cs typeface="Simplified Arabic" panose="02020603050405020304" pitchFamily="18" charset="-78"/>
              </a:rPr>
              <a:t>      DSS</a:t>
            </a:r>
            <a:endParaRPr lang="ar-DZ" sz="2400" dirty="0">
              <a:latin typeface="Simplified Arabic" panose="02020603050405020304" pitchFamily="18" charset="-78"/>
              <a:cs typeface="Simplified Arabic" panose="02020603050405020304" pitchFamily="18" charset="-78"/>
            </a:endParaRPr>
          </a:p>
          <a:p>
            <a:pPr algn="r" rtl="1"/>
            <a:r>
              <a:rPr lang="ar-DZ" sz="2400" dirty="0">
                <a:latin typeface="Simplified Arabic" panose="02020603050405020304" pitchFamily="18" charset="-78"/>
                <a:cs typeface="Simplified Arabic" panose="02020603050405020304" pitchFamily="18" charset="-78"/>
              </a:rPr>
              <a:t>         */ نظم المعلومات الإدارية</a:t>
            </a:r>
            <a:r>
              <a:rPr lang="fr-FR" sz="2400" dirty="0">
                <a:latin typeface="Simplified Arabic" panose="02020603050405020304" pitchFamily="18" charset="-78"/>
                <a:cs typeface="Simplified Arabic" panose="02020603050405020304" pitchFamily="18" charset="-78"/>
              </a:rPr>
              <a:t>MIS</a:t>
            </a:r>
          </a:p>
          <a:p>
            <a:pPr algn="r" rtl="1"/>
            <a:r>
              <a:rPr lang="ar-DZ" sz="2400" dirty="0">
                <a:solidFill>
                  <a:schemeClr val="tx2">
                    <a:lumMod val="75000"/>
                  </a:schemeClr>
                </a:solidFill>
                <a:latin typeface="Simplified Arabic" panose="02020603050405020304" pitchFamily="18" charset="-78"/>
                <a:cs typeface="Simplified Arabic" panose="02020603050405020304" pitchFamily="18" charset="-78"/>
              </a:rPr>
              <a:t>ب/ نظم دعم العمليات </a:t>
            </a:r>
            <a:r>
              <a:rPr lang="fr-FR" sz="2400" dirty="0">
                <a:solidFill>
                  <a:schemeClr val="tx2">
                    <a:lumMod val="75000"/>
                  </a:schemeClr>
                </a:solidFill>
                <a:latin typeface="Simplified Arabic" panose="02020603050405020304" pitchFamily="18" charset="-78"/>
                <a:cs typeface="Simplified Arabic" panose="02020603050405020304" pitchFamily="18" charset="-78"/>
              </a:rPr>
              <a:t>:</a:t>
            </a:r>
            <a:endParaRPr lang="ar-DZ" sz="2400" dirty="0">
              <a:solidFill>
                <a:schemeClr val="tx2">
                  <a:lumMod val="75000"/>
                </a:schemeClr>
              </a:solidFill>
              <a:latin typeface="Simplified Arabic" panose="02020603050405020304" pitchFamily="18" charset="-78"/>
              <a:cs typeface="Simplified Arabic" panose="02020603050405020304" pitchFamily="18" charset="-78"/>
            </a:endParaRPr>
          </a:p>
          <a:p>
            <a:pPr algn="r" rtl="1"/>
            <a:r>
              <a:rPr lang="ar-DZ" sz="2400" dirty="0">
                <a:latin typeface="Simplified Arabic" panose="02020603050405020304" pitchFamily="18" charset="-78"/>
                <a:cs typeface="Simplified Arabic" panose="02020603050405020304" pitchFamily="18" charset="-78"/>
              </a:rPr>
              <a:t>         */ نظم التعاون والتنسيق المشروع</a:t>
            </a:r>
          </a:p>
          <a:p>
            <a:pPr algn="r" rtl="1"/>
            <a:r>
              <a:rPr lang="ar-DZ" sz="2400" dirty="0">
                <a:latin typeface="Simplified Arabic" panose="02020603050405020304" pitchFamily="18" charset="-78"/>
                <a:cs typeface="Simplified Arabic" panose="02020603050405020304" pitchFamily="18" charset="-78"/>
              </a:rPr>
              <a:t>         */ نظم السيطرة على العمليات</a:t>
            </a:r>
          </a:p>
          <a:p>
            <a:pPr algn="r" rtl="1"/>
            <a:r>
              <a:rPr lang="ar-DZ" sz="2400" dirty="0">
                <a:latin typeface="Simplified Arabic" panose="02020603050405020304" pitchFamily="18" charset="-78"/>
                <a:cs typeface="Simplified Arabic" panose="02020603050405020304" pitchFamily="18" charset="-78"/>
              </a:rPr>
              <a:t>         */ نظم معالجة المعلومات</a:t>
            </a:r>
          </a:p>
          <a:p>
            <a:pPr algn="r" rtl="1"/>
            <a:r>
              <a:rPr lang="ar-DZ" sz="2400" dirty="0">
                <a:latin typeface="Simplified Arabic" panose="02020603050405020304" pitchFamily="18" charset="-78"/>
                <a:cs typeface="Simplified Arabic" panose="02020603050405020304" pitchFamily="18" charset="-78"/>
              </a:rPr>
              <a:t> وبالتالي فإن نظم المعلومات الإدارية هو الحقل العلمي الذي يضم كل الأنماط</a:t>
            </a:r>
            <a:r>
              <a:rPr lang="fr-FR" sz="2400" dirty="0">
                <a:latin typeface="Simplified Arabic" panose="02020603050405020304" pitchFamily="18" charset="-78"/>
                <a:cs typeface="Simplified Arabic" panose="02020603050405020304" pitchFamily="18" charset="-78"/>
              </a:rPr>
              <a:t> </a:t>
            </a:r>
            <a:r>
              <a:rPr lang="ar-DZ" sz="2400" dirty="0">
                <a:latin typeface="Simplified Arabic" panose="02020603050405020304" pitchFamily="18" charset="-78"/>
                <a:cs typeface="Simplified Arabic" panose="02020603050405020304" pitchFamily="18" charset="-78"/>
              </a:rPr>
              <a:t>الرئيسية لنظم معلومات الأعمال وبغض النظر عن مسمياتها وأنماطها ووظائفها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589" y="357166"/>
            <a:ext cx="11774906" cy="6001643"/>
          </a:xfrm>
          <a:prstGeom prst="rect">
            <a:avLst/>
          </a:prstGeom>
        </p:spPr>
        <p:txBody>
          <a:bodyPr wrap="square">
            <a:spAutoFit/>
          </a:bodyPr>
          <a:lstStyle/>
          <a:p>
            <a:pPr algn="r" rtl="1"/>
            <a:r>
              <a:rPr lang="ar-DZ" sz="2400" b="1" dirty="0">
                <a:solidFill>
                  <a:srgbClr val="C00000"/>
                </a:solidFill>
                <a:latin typeface="Simplified Arabic" panose="02020603050405020304" pitchFamily="18" charset="-78"/>
                <a:cs typeface="Simplified Arabic" panose="02020603050405020304" pitchFamily="18" charset="-78"/>
              </a:rPr>
              <a:t>تصنيف نظم المعلومات الإدارية حسب المستوى التنظيمي:</a:t>
            </a:r>
          </a:p>
          <a:p>
            <a:pPr algn="r" rtl="1"/>
            <a:r>
              <a:rPr lang="ar-DZ" sz="2400" b="1" dirty="0">
                <a:solidFill>
                  <a:schemeClr val="tx2">
                    <a:lumMod val="75000"/>
                  </a:schemeClr>
                </a:solidFill>
                <a:latin typeface="Simplified Arabic" panose="02020603050405020304" pitchFamily="18" charset="-78"/>
                <a:cs typeface="Simplified Arabic" panose="02020603050405020304" pitchFamily="18" charset="-78"/>
              </a:rPr>
              <a:t>1 - نظم المعلومات الإدارية على مستوى الإدارة: </a:t>
            </a:r>
          </a:p>
          <a:p>
            <a:pPr algn="r" rtl="1"/>
            <a:r>
              <a:rPr lang="ar-DZ" sz="2400" dirty="0">
                <a:latin typeface="Simplified Arabic" panose="02020603050405020304" pitchFamily="18" charset="-78"/>
                <a:cs typeface="Simplified Arabic" panose="02020603050405020304" pitchFamily="18" charset="-78"/>
              </a:rPr>
              <a:t>وهي نظم معلومات قد توضع لخدمة إدارة معينة مثل  الإنتاج ، المالية ...... الخ.</a:t>
            </a:r>
          </a:p>
          <a:p>
            <a:pPr algn="r" rtl="1"/>
            <a:r>
              <a:rPr lang="ar-DZ" sz="2400" b="1" dirty="0">
                <a:solidFill>
                  <a:schemeClr val="tx2">
                    <a:lumMod val="75000"/>
                  </a:schemeClr>
                </a:solidFill>
                <a:latin typeface="Simplified Arabic" panose="02020603050405020304" pitchFamily="18" charset="-78"/>
                <a:cs typeface="Simplified Arabic" panose="02020603050405020304" pitchFamily="18" charset="-78"/>
              </a:rPr>
              <a:t>2 - نظم المعلومات الإدارية على مستوى المنظمة: </a:t>
            </a:r>
          </a:p>
          <a:p>
            <a:pPr algn="r" rtl="1"/>
            <a:r>
              <a:rPr lang="ar-DZ" sz="2400" dirty="0">
                <a:latin typeface="Simplified Arabic" panose="02020603050405020304" pitchFamily="18" charset="-78"/>
                <a:cs typeface="Simplified Arabic" panose="02020603050405020304" pitchFamily="18" charset="-78"/>
              </a:rPr>
              <a:t>وهي</a:t>
            </a:r>
            <a:r>
              <a:rPr lang="ar-DZ" sz="2400" b="1" dirty="0">
                <a:latin typeface="Simplified Arabic" panose="02020603050405020304" pitchFamily="18" charset="-78"/>
                <a:cs typeface="Simplified Arabic" panose="02020603050405020304" pitchFamily="18" charset="-78"/>
              </a:rPr>
              <a:t> </a:t>
            </a:r>
            <a:r>
              <a:rPr lang="ar-DZ" sz="2400" dirty="0">
                <a:latin typeface="Simplified Arabic" panose="02020603050405020304" pitchFamily="18" charset="-78"/>
                <a:cs typeface="Simplified Arabic" panose="02020603050405020304" pitchFamily="18" charset="-78"/>
              </a:rPr>
              <a:t>نظم</a:t>
            </a:r>
            <a:r>
              <a:rPr lang="ar-DZ" sz="2400" b="1" dirty="0">
                <a:latin typeface="Simplified Arabic" panose="02020603050405020304" pitchFamily="18" charset="-78"/>
                <a:cs typeface="Simplified Arabic" panose="02020603050405020304" pitchFamily="18" charset="-78"/>
              </a:rPr>
              <a:t> </a:t>
            </a:r>
            <a:r>
              <a:rPr lang="ar-DZ" sz="2400" dirty="0">
                <a:latin typeface="Simplified Arabic" panose="02020603050405020304" pitchFamily="18" charset="-78"/>
                <a:cs typeface="Simplified Arabic" panose="02020603050405020304" pitchFamily="18" charset="-78"/>
              </a:rPr>
              <a:t>معلومات</a:t>
            </a:r>
            <a:r>
              <a:rPr lang="ar-DZ" sz="2400" b="1" dirty="0">
                <a:latin typeface="Simplified Arabic" panose="02020603050405020304" pitchFamily="18" charset="-78"/>
                <a:cs typeface="Simplified Arabic" panose="02020603050405020304" pitchFamily="18" charset="-78"/>
              </a:rPr>
              <a:t> </a:t>
            </a:r>
            <a:r>
              <a:rPr lang="ar-DZ" sz="2400" dirty="0">
                <a:latin typeface="Simplified Arabic" panose="02020603050405020304" pitchFamily="18" charset="-78"/>
                <a:cs typeface="Simplified Arabic" panose="02020603050405020304" pitchFamily="18" charset="-78"/>
              </a:rPr>
              <a:t>تخدم</a:t>
            </a:r>
            <a:r>
              <a:rPr lang="ar-DZ" sz="2400" b="1" dirty="0">
                <a:latin typeface="Simplified Arabic" panose="02020603050405020304" pitchFamily="18" charset="-78"/>
                <a:cs typeface="Simplified Arabic" panose="02020603050405020304" pitchFamily="18" charset="-78"/>
              </a:rPr>
              <a:t> ا</a:t>
            </a:r>
            <a:r>
              <a:rPr lang="ar-DZ" sz="2400" dirty="0">
                <a:latin typeface="Simplified Arabic" panose="02020603050405020304" pitchFamily="18" charset="-78"/>
                <a:cs typeface="Simplified Arabic" panose="02020603050405020304" pitchFamily="18" charset="-78"/>
              </a:rPr>
              <a:t>لمنظمة بشكل عام، وتربط جميع إدارات ووحدات المنظمة في نظام معلومات واحد.</a:t>
            </a:r>
          </a:p>
          <a:p>
            <a:pPr algn="r" rtl="1"/>
            <a:r>
              <a:rPr lang="ar-DZ" sz="2400" b="1" dirty="0">
                <a:solidFill>
                  <a:schemeClr val="tx2">
                    <a:lumMod val="75000"/>
                  </a:schemeClr>
                </a:solidFill>
                <a:latin typeface="Simplified Arabic" panose="02020603050405020304" pitchFamily="18" charset="-78"/>
                <a:cs typeface="Simplified Arabic" panose="02020603050405020304" pitchFamily="18" charset="-78"/>
              </a:rPr>
              <a:t> 3 - نظم المعلومات الإدارية على مستوى عدة منظمات:</a:t>
            </a:r>
          </a:p>
          <a:p>
            <a:pPr algn="r" rtl="1"/>
            <a:r>
              <a:rPr lang="ar-DZ" sz="2400" b="1" dirty="0">
                <a:latin typeface="Simplified Arabic" panose="02020603050405020304" pitchFamily="18" charset="-78"/>
                <a:cs typeface="Simplified Arabic" panose="02020603050405020304" pitchFamily="18" charset="-78"/>
              </a:rPr>
              <a:t> </a:t>
            </a:r>
            <a:r>
              <a:rPr lang="ar-DZ" sz="2400" dirty="0">
                <a:latin typeface="Simplified Arabic" panose="02020603050405020304" pitchFamily="18" charset="-78"/>
                <a:cs typeface="Simplified Arabic" panose="02020603050405020304" pitchFamily="18" charset="-78"/>
              </a:rPr>
              <a:t>وهي نظم معلومات التي تربط أكثر من منظمة مع بعضها مثل البنوك والمستشفيات والفنادق </a:t>
            </a:r>
            <a:r>
              <a:rPr lang="fr-FR" sz="2400" dirty="0">
                <a:latin typeface="Simplified Arabic" panose="02020603050405020304" pitchFamily="18" charset="-78"/>
                <a:cs typeface="Simplified Arabic" panose="02020603050405020304" pitchFamily="18" charset="-78"/>
              </a:rPr>
              <a:t>ERP</a:t>
            </a:r>
            <a:endParaRPr lang="ar-DZ" sz="2400" dirty="0">
              <a:latin typeface="Simplified Arabic" panose="02020603050405020304" pitchFamily="18" charset="-78"/>
              <a:cs typeface="Simplified Arabic" panose="02020603050405020304" pitchFamily="18" charset="-78"/>
            </a:endParaRPr>
          </a:p>
          <a:p>
            <a:pPr algn="r" rtl="1"/>
            <a:endParaRPr lang="ar-DZ" sz="2400" b="1" dirty="0">
              <a:solidFill>
                <a:srgbClr val="C00000"/>
              </a:solidFill>
              <a:latin typeface="Simplified Arabic" panose="02020603050405020304" pitchFamily="18" charset="-78"/>
              <a:cs typeface="Simplified Arabic" panose="02020603050405020304" pitchFamily="18" charset="-78"/>
            </a:endParaRPr>
          </a:p>
          <a:p>
            <a:pPr algn="r" rtl="1"/>
            <a:r>
              <a:rPr lang="ar-DZ" sz="2400" b="1" dirty="0">
                <a:solidFill>
                  <a:srgbClr val="C00000"/>
                </a:solidFill>
                <a:latin typeface="Simplified Arabic" panose="02020603050405020304" pitchFamily="18" charset="-78"/>
                <a:cs typeface="Simplified Arabic" panose="02020603050405020304" pitchFamily="18" charset="-78"/>
              </a:rPr>
              <a:t> تصنيف نظم المعلومات وفق اهتمامها وطبيعة عملياتها:</a:t>
            </a:r>
          </a:p>
          <a:p>
            <a:pPr algn="r" rtl="1"/>
            <a:r>
              <a:rPr lang="ar-DZ" sz="2400" b="1" dirty="0">
                <a:latin typeface="Simplified Arabic" panose="02020603050405020304" pitchFamily="18" charset="-78"/>
                <a:cs typeface="Simplified Arabic" panose="02020603050405020304" pitchFamily="18" charset="-78"/>
              </a:rPr>
              <a:t> </a:t>
            </a:r>
            <a:r>
              <a:rPr lang="ar-DZ" sz="2400" dirty="0">
                <a:latin typeface="Simplified Arabic" panose="02020603050405020304" pitchFamily="18" charset="-78"/>
                <a:cs typeface="Simplified Arabic" panose="02020603050405020304" pitchFamily="18" charset="-78"/>
              </a:rPr>
              <a:t>حيث تقسم النظم وفق هذا التصنيف إلى:</a:t>
            </a:r>
          </a:p>
          <a:p>
            <a:pPr algn="r" rtl="1"/>
            <a:r>
              <a:rPr lang="ar-DZ" sz="2400" dirty="0">
                <a:latin typeface="Simplified Arabic" panose="02020603050405020304" pitchFamily="18" charset="-78"/>
                <a:cs typeface="Simplified Arabic" panose="02020603050405020304" pitchFamily="18" charset="-78"/>
              </a:rPr>
              <a:t>1 - نظم معالجة العمليات </a:t>
            </a:r>
          </a:p>
          <a:p>
            <a:pPr algn="r" rtl="1"/>
            <a:r>
              <a:rPr lang="ar-DZ" sz="2400" dirty="0">
                <a:latin typeface="Simplified Arabic" panose="02020603050405020304" pitchFamily="18" charset="-78"/>
                <a:cs typeface="Simplified Arabic" panose="02020603050405020304" pitchFamily="18" charset="-78"/>
              </a:rPr>
              <a:t>2 -نظم التقارير الإدارية.</a:t>
            </a:r>
          </a:p>
          <a:p>
            <a:pPr algn="r" rtl="1"/>
            <a:r>
              <a:rPr lang="ar-DZ" sz="2400" dirty="0">
                <a:latin typeface="Simplified Arabic" panose="02020603050405020304" pitchFamily="18" charset="-78"/>
                <a:cs typeface="Simplified Arabic" panose="02020603050405020304" pitchFamily="18" charset="-78"/>
              </a:rPr>
              <a:t>3 -نظم دعم المدراء </a:t>
            </a:r>
          </a:p>
          <a:p>
            <a:pPr algn="r" rtl="1"/>
            <a:r>
              <a:rPr lang="ar-DZ" sz="2400" dirty="0">
                <a:latin typeface="Simplified Arabic" panose="02020603050405020304" pitchFamily="18" charset="-78"/>
                <a:cs typeface="Simplified Arabic" panose="02020603050405020304" pitchFamily="18" charset="-78"/>
              </a:rPr>
              <a:t>4 -نظم دعم جماعات العمل</a:t>
            </a:r>
          </a:p>
          <a:p>
            <a:pPr algn="r" rtl="1"/>
            <a:r>
              <a:rPr lang="ar-DZ" sz="2400" dirty="0">
                <a:latin typeface="Simplified Arabic" panose="02020603050405020304" pitchFamily="18" charset="-78"/>
                <a:cs typeface="Simplified Arabic" panose="02020603050405020304" pitchFamily="18" charset="-78"/>
              </a:rPr>
              <a:t>5 -نظم دعم القرارات</a:t>
            </a:r>
          </a:p>
          <a:p>
            <a:pPr algn="r" rtl="1"/>
            <a:r>
              <a:rPr lang="ar-DZ" sz="2400" dirty="0">
                <a:latin typeface="Simplified Arabic" panose="02020603050405020304" pitchFamily="18" charset="-78"/>
                <a:cs typeface="Simplified Arabic" panose="02020603050405020304" pitchFamily="18" charset="-78"/>
              </a:rPr>
              <a:t>6 -النظم الخبيرة</a:t>
            </a:r>
            <a:endParaRPr lang="fr-FR" sz="2400" dirty="0">
              <a:latin typeface="Simplified Arabic" panose="02020603050405020304" pitchFamily="18" charset="-78"/>
              <a:cs typeface="Simplified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76463" y="112295"/>
            <a:ext cx="12015537" cy="674570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E7FEC70-694F-4398-A7EC-12B938D1E627}"/>
              </a:ext>
            </a:extLst>
          </p:cNvPr>
          <p:cNvSpPr/>
          <p:nvPr/>
        </p:nvSpPr>
        <p:spPr>
          <a:xfrm>
            <a:off x="2807760" y="597047"/>
            <a:ext cx="7742757" cy="734448"/>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defTabSz="914400" rtl="1">
              <a:defRPr/>
            </a:pPr>
            <a:r>
              <a:rPr lang="ar-DZ" sz="3200" b="1" dirty="0">
                <a:solidFill>
                  <a:srgbClr val="C00000"/>
                </a:solidFill>
                <a:latin typeface="Simplified Arabic" panose="02020603050405020304" pitchFamily="18" charset="-78"/>
                <a:cs typeface="Simplified Arabic" panose="02020603050405020304" pitchFamily="18" charset="-78"/>
              </a:rPr>
              <a:t>أنواع انظمه المعلومات على حسب المستويات الوظيفية</a:t>
            </a:r>
            <a:endParaRPr kumimoji="0" lang="fr-FR" sz="3200" b="1" i="1" u="none" strike="noStrike" kern="0" cap="none" spc="0" normalizeH="0" baseline="0" noProof="0" dirty="0">
              <a:ln>
                <a:noFill/>
              </a:ln>
              <a:solidFill>
                <a:srgbClr val="C00000"/>
              </a:solidFill>
              <a:effectLst/>
              <a:uLnTx/>
              <a:uFillTx/>
              <a:latin typeface="Simplified Arabic" panose="02020603050405020304" pitchFamily="18" charset="-78"/>
              <a:cs typeface="Simplified Arabic" panose="02020603050405020304" pitchFamily="18" charset="-78"/>
            </a:endParaRPr>
          </a:p>
        </p:txBody>
      </p:sp>
      <p:sp>
        <p:nvSpPr>
          <p:cNvPr id="3" name="TextBox 2">
            <a:extLst>
              <a:ext uri="{FF2B5EF4-FFF2-40B4-BE49-F238E27FC236}">
                <a16:creationId xmlns:a16="http://schemas.microsoft.com/office/drawing/2014/main" xmlns="" id="{CDB23D28-4CAA-47C1-A611-3EDA0EDA8B9B}"/>
              </a:ext>
            </a:extLst>
          </p:cNvPr>
          <p:cNvSpPr txBox="1"/>
          <p:nvPr/>
        </p:nvSpPr>
        <p:spPr>
          <a:xfrm>
            <a:off x="1058778" y="2044005"/>
            <a:ext cx="10924674" cy="1384995"/>
          </a:xfrm>
          <a:prstGeom prst="rect">
            <a:avLst/>
          </a:prstGeom>
          <a:noFill/>
        </p:spPr>
        <p:txBody>
          <a:bodyPr wrap="square" rtlCol="0">
            <a:spAutoFit/>
          </a:bodyPr>
          <a:lstStyle/>
          <a:p>
            <a:pPr algn="r" rtl="1"/>
            <a:r>
              <a:rPr lang="fr-FR" sz="1800" dirty="0">
                <a:effectLst/>
                <a:latin typeface="Calibri" panose="020F0502020204030204" pitchFamily="34" charset="0"/>
                <a:ea typeface="Calibri" panose="020F0502020204030204" pitchFamily="34" charset="0"/>
                <a:cs typeface="Simplified Arabic" panose="02020603050405020304" pitchFamily="18" charset="-78"/>
              </a:rPr>
              <a:t> </a:t>
            </a:r>
            <a:r>
              <a:rPr lang="ar-DZ" sz="1800" dirty="0">
                <a:effectLst/>
                <a:latin typeface="Calibri" panose="020F0502020204030204" pitchFamily="34" charset="0"/>
                <a:ea typeface="Calibri" panose="020F0502020204030204" pitchFamily="34" charset="0"/>
                <a:cs typeface="Simplified Arabic" panose="02020603050405020304" pitchFamily="18" charset="-78"/>
              </a:rPr>
              <a:t>    </a:t>
            </a:r>
            <a:r>
              <a:rPr lang="ar-DZ" sz="2800" b="1" dirty="0">
                <a:effectLst/>
                <a:latin typeface="Calibri" panose="020F0502020204030204" pitchFamily="34" charset="0"/>
                <a:ea typeface="Calibri" panose="020F0502020204030204" pitchFamily="34" charset="0"/>
                <a:cs typeface="Simplified Arabic" panose="02020603050405020304" pitchFamily="18" charset="-78"/>
              </a:rPr>
              <a:t>ان النظر الى نظم المعلومات من منظور وظيفي يمكن من تصنيف النظم حسب المناطق الوظيفية المختلفة في المنظمة، حيث تدعم النظم تلك الوظائف، وتقديم تطبيقات وظيفية لكل مستوى تنظيمي. </a:t>
            </a:r>
            <a:endParaRPr lang="fr-FR" b="1" dirty="0"/>
          </a:p>
        </p:txBody>
      </p:sp>
      <p:pic>
        <p:nvPicPr>
          <p:cNvPr id="5" name="Picture 4">
            <a:extLst>
              <a:ext uri="{FF2B5EF4-FFF2-40B4-BE49-F238E27FC236}">
                <a16:creationId xmlns:a16="http://schemas.microsoft.com/office/drawing/2014/main" xmlns="" id="{50EA4153-689D-46DC-AE34-2C993465D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079" y="3059029"/>
            <a:ext cx="7509710" cy="4076700"/>
          </a:xfrm>
          <a:prstGeom prst="rect">
            <a:avLst/>
          </a:prstGeom>
        </p:spPr>
      </p:pic>
    </p:spTree>
    <p:extLst>
      <p:ext uri="{BB962C8B-B14F-4D97-AF65-F5344CB8AC3E}">
        <p14:creationId xmlns:p14="http://schemas.microsoft.com/office/powerpoint/2010/main" val="350384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FAE99C-E9E5-48A0-B7C3-706A62F94062}"/>
              </a:ext>
            </a:extLst>
          </p:cNvPr>
          <p:cNvSpPr/>
          <p:nvPr/>
        </p:nvSpPr>
        <p:spPr>
          <a:xfrm>
            <a:off x="2871929" y="661216"/>
            <a:ext cx="7742757" cy="734448"/>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07000"/>
              </a:lnSpc>
              <a:spcAft>
                <a:spcPts val="800"/>
              </a:spcAft>
            </a:pPr>
            <a:r>
              <a:rPr lang="ar-DZ" sz="4000" b="1" dirty="0">
                <a:solidFill>
                  <a:schemeClr val="accent1"/>
                </a:solidFill>
                <a:latin typeface="Calibri" panose="020F0502020204030204" pitchFamily="34" charset="0"/>
                <a:ea typeface="Calibri" panose="020F0502020204030204" pitchFamily="34" charset="0"/>
                <a:cs typeface="Simplified Arabic" panose="02020603050405020304" pitchFamily="18" charset="-78"/>
              </a:rPr>
              <a:t>نظم معلومات الموارد البشرية</a:t>
            </a:r>
            <a:endParaRPr lang="fr-FR" sz="4000"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E3D1D5A0-50A7-47A2-BE00-8B92D647517C}"/>
              </a:ext>
            </a:extLst>
          </p:cNvPr>
          <p:cNvSpPr txBox="1"/>
          <p:nvPr/>
        </p:nvSpPr>
        <p:spPr>
          <a:xfrm>
            <a:off x="6625390" y="2197768"/>
            <a:ext cx="2259530" cy="369332"/>
          </a:xfrm>
          <a:prstGeom prst="rect">
            <a:avLst/>
          </a:prstGeom>
          <a:noFill/>
        </p:spPr>
        <p:txBody>
          <a:bodyPr wrap="square" rtlCol="0">
            <a:spAutoFit/>
          </a:bodyPr>
          <a:lstStyle/>
          <a:p>
            <a:endParaRPr lang="fr-FR" dirty="0"/>
          </a:p>
        </p:txBody>
      </p:sp>
      <p:sp>
        <p:nvSpPr>
          <p:cNvPr id="4" name="Rectangle 3">
            <a:extLst>
              <a:ext uri="{FF2B5EF4-FFF2-40B4-BE49-F238E27FC236}">
                <a16:creationId xmlns:a16="http://schemas.microsoft.com/office/drawing/2014/main" xmlns="" id="{D40B79CF-9B21-4994-A0F3-98D63C6D3AE9}"/>
              </a:ext>
            </a:extLst>
          </p:cNvPr>
          <p:cNvSpPr/>
          <p:nvPr/>
        </p:nvSpPr>
        <p:spPr>
          <a:xfrm>
            <a:off x="1698205" y="2197768"/>
            <a:ext cx="10090204" cy="3056286"/>
          </a:xfrm>
          <a:prstGeom prst="rect">
            <a:avLst/>
          </a:prstGeom>
        </p:spPr>
        <p:txBody>
          <a:bodyPr wrap="square">
            <a:spAutoFit/>
          </a:bodyPr>
          <a:lstStyle/>
          <a:p>
            <a:pPr algn="just" rtl="1">
              <a:lnSpc>
                <a:spcPct val="107000"/>
              </a:lnSpc>
              <a:spcAft>
                <a:spcPts val="800"/>
              </a:spcAft>
            </a:pPr>
            <a:r>
              <a:rPr lang="ar-DZ" sz="3600" dirty="0">
                <a:latin typeface="Calibri" panose="020F0502020204030204" pitchFamily="34" charset="0"/>
                <a:ea typeface="Calibri" panose="020F0502020204030204" pitchFamily="34" charset="0"/>
                <a:cs typeface="Arial" panose="020B0604020202020204" pitchFamily="34" charset="0"/>
              </a:rPr>
              <a:t>   </a:t>
            </a:r>
            <a:r>
              <a:rPr lang="fr-FR" sz="3600" dirty="0">
                <a:effectLst/>
                <a:latin typeface="Calibri" panose="020F0502020204030204" pitchFamily="34" charset="0"/>
                <a:ea typeface="Calibri" panose="020F0502020204030204" pitchFamily="34" charset="0"/>
                <a:cs typeface="Simplified Arabic" panose="02020603050405020304" pitchFamily="18" charset="-78"/>
              </a:rPr>
              <a:t>  </a:t>
            </a:r>
            <a:r>
              <a:rPr lang="ar-DZ" sz="3600" dirty="0">
                <a:effectLst/>
                <a:latin typeface="Calibri" panose="020F0502020204030204" pitchFamily="34" charset="0"/>
                <a:ea typeface="Calibri" panose="020F0502020204030204" pitchFamily="34" charset="0"/>
                <a:cs typeface="Simplified Arabic" panose="02020603050405020304" pitchFamily="18" charset="-78"/>
              </a:rPr>
              <a:t>يعتبر لوحة قيادة التي يعتمد عليها مسيري الموارد البشرية، ويرتكز على الإجراءات المنظمة لجمع وتخزين وحفظ واسترجاع البيانات الصحيحة والمناسبة عن الافراد ونشاطاتهم وخصوصياتهم في اي مؤسسة كانت اقتصادية او خدماتية، مما يجعلها تدعم كفاءة وفعالية إدارة الموارد البشرية في اتخاذ القرارات الناجعة.</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794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14"/>
          <p:cNvSpPr txBox="1"/>
          <p:nvPr/>
        </p:nvSpPr>
        <p:spPr>
          <a:xfrm>
            <a:off x="9069572" y="117828"/>
            <a:ext cx="2615225" cy="6019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3600" dirty="0">
                <a:effectLst/>
                <a:ea typeface="Calibri" panose="020F0502020204030204" pitchFamily="34" charset="0"/>
                <a:cs typeface="Simplified Arabic" panose="02020603050405020304" pitchFamily="18" charset="-78"/>
              </a:rPr>
              <a:t>المدخلات</a:t>
            </a:r>
            <a:endParaRPr lang="fr-FR" sz="4000" dirty="0">
              <a:effectLst/>
              <a:ea typeface="Calibri" panose="020F0502020204030204" pitchFamily="34" charset="0"/>
              <a:cs typeface="Arial" panose="020B0604020202020204" pitchFamily="34" charset="0"/>
            </a:endParaRPr>
          </a:p>
        </p:txBody>
      </p:sp>
      <p:sp>
        <p:nvSpPr>
          <p:cNvPr id="5" name="Zone de texte 17"/>
          <p:cNvSpPr txBox="1"/>
          <p:nvPr/>
        </p:nvSpPr>
        <p:spPr>
          <a:xfrm>
            <a:off x="4177990" y="1138312"/>
            <a:ext cx="3191938" cy="60264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3600" dirty="0">
                <a:effectLst/>
                <a:ea typeface="Calibri" panose="020F0502020204030204" pitchFamily="34" charset="0"/>
                <a:cs typeface="Simplified Arabic" panose="02020603050405020304" pitchFamily="18" charset="-78"/>
              </a:rPr>
              <a:t>العمليات</a:t>
            </a:r>
            <a:r>
              <a:rPr lang="ar-DZ" sz="2400" dirty="0">
                <a:effectLst/>
                <a:ea typeface="Calibri" panose="020F0502020204030204" pitchFamily="34" charset="0"/>
                <a:cs typeface="Simplified Arabic" panose="02020603050405020304" pitchFamily="18" charset="-78"/>
              </a:rPr>
              <a:t> </a:t>
            </a:r>
            <a:r>
              <a:rPr lang="ar-DZ" sz="3600" dirty="0">
                <a:effectLst/>
                <a:ea typeface="Calibri" panose="020F0502020204030204" pitchFamily="34" charset="0"/>
                <a:cs typeface="Simplified Arabic" panose="02020603050405020304" pitchFamily="18" charset="-78"/>
              </a:rPr>
              <a:t>والمعالجات</a:t>
            </a:r>
            <a:endParaRPr lang="fr-FR" dirty="0">
              <a:effectLst/>
              <a:ea typeface="Calibri" panose="020F0502020204030204" pitchFamily="34" charset="0"/>
              <a:cs typeface="Arial" panose="020B0604020202020204" pitchFamily="34" charset="0"/>
            </a:endParaRPr>
          </a:p>
        </p:txBody>
      </p:sp>
      <p:sp>
        <p:nvSpPr>
          <p:cNvPr id="6" name="Zone de texte 19"/>
          <p:cNvSpPr txBox="1"/>
          <p:nvPr/>
        </p:nvSpPr>
        <p:spPr>
          <a:xfrm>
            <a:off x="287654" y="113923"/>
            <a:ext cx="2780185" cy="5848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3600">
                <a:effectLst/>
                <a:ea typeface="Calibri" panose="020F0502020204030204" pitchFamily="34" charset="0"/>
                <a:cs typeface="Simplified Arabic" panose="02020603050405020304" pitchFamily="18" charset="-78"/>
              </a:rPr>
              <a:t>المخرجات</a:t>
            </a:r>
            <a:endParaRPr lang="fr-FR" sz="2800">
              <a:effectLst/>
              <a:ea typeface="Calibri" panose="020F0502020204030204" pitchFamily="34" charset="0"/>
              <a:cs typeface="Arial" panose="020B0604020202020204" pitchFamily="34" charset="0"/>
            </a:endParaRPr>
          </a:p>
        </p:txBody>
      </p:sp>
      <p:sp>
        <p:nvSpPr>
          <p:cNvPr id="7" name="Zone de texte 20"/>
          <p:cNvSpPr txBox="1"/>
          <p:nvPr/>
        </p:nvSpPr>
        <p:spPr>
          <a:xfrm>
            <a:off x="9069572" y="1155943"/>
            <a:ext cx="2615225" cy="322092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342900" lvl="0" indent="-342900" algn="just" rtl="1">
              <a:lnSpc>
                <a:spcPct val="107000"/>
              </a:lnSpc>
              <a:spcAft>
                <a:spcPts val="800"/>
              </a:spcAft>
              <a:buFont typeface="Calibri" panose="020F0502020204030204" pitchFamily="34" charset="0"/>
              <a:buChar char="–"/>
            </a:pPr>
            <a:r>
              <a:rPr lang="ar-DZ" sz="2400" dirty="0">
                <a:effectLst/>
                <a:ea typeface="Calibri" panose="020F0502020204030204" pitchFamily="34" charset="0"/>
                <a:cs typeface="Simplified Arabic" panose="02020603050405020304" pitchFamily="18" charset="-78"/>
              </a:rPr>
              <a:t>بيانات العاملين</a:t>
            </a:r>
            <a:endParaRPr lang="fr-FR" sz="2400" dirty="0">
              <a:effectLst/>
              <a:ea typeface="Calibri" panose="020F0502020204030204" pitchFamily="34" charset="0"/>
              <a:cs typeface="Times New Roman" panose="02020603050405020304" pitchFamily="18" charset="0"/>
            </a:endParaRPr>
          </a:p>
          <a:p>
            <a:pPr marL="342900" lvl="0" indent="-342900" algn="just" rtl="1">
              <a:lnSpc>
                <a:spcPct val="107000"/>
              </a:lnSpc>
              <a:spcAft>
                <a:spcPts val="800"/>
              </a:spcAft>
              <a:buFont typeface="Calibri" panose="020F0502020204030204" pitchFamily="34" charset="0"/>
              <a:buChar char="–"/>
            </a:pPr>
            <a:r>
              <a:rPr lang="ar-DZ" sz="2400" dirty="0">
                <a:effectLst/>
                <a:ea typeface="Calibri" panose="020F0502020204030204" pitchFamily="34" charset="0"/>
                <a:cs typeface="Simplified Arabic" panose="02020603050405020304" pitchFamily="18" charset="-78"/>
              </a:rPr>
              <a:t>بيانات شخصية</a:t>
            </a:r>
            <a:endParaRPr lang="fr-FR" sz="2400" dirty="0">
              <a:effectLst/>
              <a:ea typeface="Calibri" panose="020F0502020204030204" pitchFamily="34" charset="0"/>
              <a:cs typeface="Times New Roman" panose="02020603050405020304" pitchFamily="18" charset="0"/>
            </a:endParaRPr>
          </a:p>
          <a:p>
            <a:pPr marL="342900" lvl="0" indent="-342900" algn="just" rtl="1">
              <a:lnSpc>
                <a:spcPct val="107000"/>
              </a:lnSpc>
              <a:spcAft>
                <a:spcPts val="800"/>
              </a:spcAft>
              <a:buFont typeface="Calibri" panose="020F0502020204030204" pitchFamily="34" charset="0"/>
              <a:buChar char="–"/>
            </a:pPr>
            <a:r>
              <a:rPr lang="ar-DZ" sz="2400" dirty="0">
                <a:effectLst/>
                <a:ea typeface="Calibri" panose="020F0502020204030204" pitchFamily="34" charset="0"/>
                <a:cs typeface="Simplified Arabic" panose="02020603050405020304" pitchFamily="18" charset="-78"/>
              </a:rPr>
              <a:t>المهارات والاهتمامات</a:t>
            </a:r>
            <a:endParaRPr lang="fr-FR" sz="2400" dirty="0">
              <a:effectLst/>
              <a:ea typeface="Calibri" panose="020F0502020204030204" pitchFamily="34" charset="0"/>
              <a:cs typeface="Times New Roman" panose="02020603050405020304" pitchFamily="18" charset="0"/>
            </a:endParaRPr>
          </a:p>
          <a:p>
            <a:pPr marL="342900" lvl="0" indent="-342900" algn="just" rtl="1">
              <a:lnSpc>
                <a:spcPct val="107000"/>
              </a:lnSpc>
              <a:spcAft>
                <a:spcPts val="800"/>
              </a:spcAft>
              <a:buFont typeface="Calibri" panose="020F0502020204030204" pitchFamily="34" charset="0"/>
              <a:buChar char="–"/>
            </a:pPr>
            <a:r>
              <a:rPr lang="ar-DZ" sz="2400" dirty="0">
                <a:effectLst/>
                <a:ea typeface="Calibri" panose="020F0502020204030204" pitchFamily="34" charset="0"/>
                <a:cs typeface="Simplified Arabic" panose="02020603050405020304" pitchFamily="18" charset="-78"/>
              </a:rPr>
              <a:t>التاريخ الوظيفي </a:t>
            </a:r>
            <a:endParaRPr lang="fr-FR" sz="2400" dirty="0">
              <a:effectLst/>
              <a:ea typeface="Calibri" panose="020F0502020204030204" pitchFamily="34" charset="0"/>
              <a:cs typeface="Times New Roman" panose="02020603050405020304" pitchFamily="18" charset="0"/>
            </a:endParaRPr>
          </a:p>
          <a:p>
            <a:pPr marL="342900" lvl="0" indent="-342900" algn="just" rtl="1">
              <a:lnSpc>
                <a:spcPct val="107000"/>
              </a:lnSpc>
              <a:spcAft>
                <a:spcPts val="800"/>
              </a:spcAft>
              <a:buFont typeface="Calibri" panose="020F0502020204030204" pitchFamily="34" charset="0"/>
              <a:buChar char="–"/>
            </a:pPr>
            <a:r>
              <a:rPr lang="ar-DZ" sz="2400" dirty="0">
                <a:effectLst/>
                <a:ea typeface="Calibri" panose="020F0502020204030204" pitchFamily="34" charset="0"/>
                <a:cs typeface="Simplified Arabic" panose="02020603050405020304" pitchFamily="18" charset="-78"/>
              </a:rPr>
              <a:t>تقارير تقويم الأداء</a:t>
            </a:r>
            <a:endParaRPr lang="fr-FR" sz="2400" dirty="0">
              <a:effectLst/>
              <a:ea typeface="Calibri" panose="020F0502020204030204" pitchFamily="34" charset="0"/>
              <a:cs typeface="Times New Roman" panose="02020603050405020304" pitchFamily="18" charset="0"/>
            </a:endParaRPr>
          </a:p>
          <a:p>
            <a:pPr marL="342900" lvl="0" indent="-342900" algn="just" rtl="1">
              <a:lnSpc>
                <a:spcPct val="107000"/>
              </a:lnSpc>
              <a:spcAft>
                <a:spcPts val="800"/>
              </a:spcAft>
              <a:buFont typeface="Calibri" panose="020F0502020204030204" pitchFamily="34" charset="0"/>
              <a:buChar char="–"/>
            </a:pPr>
            <a:r>
              <a:rPr lang="ar-DZ" sz="2400" dirty="0">
                <a:effectLst/>
                <a:ea typeface="Calibri" panose="020F0502020204030204" pitchFamily="34" charset="0"/>
                <a:cs typeface="Simplified Arabic" panose="02020603050405020304" pitchFamily="18" charset="-78"/>
              </a:rPr>
              <a:t>التدريب والتنمية</a:t>
            </a:r>
            <a:endParaRPr lang="fr-FR" sz="2400" dirty="0">
              <a:effectLst/>
              <a:ea typeface="Calibri" panose="020F0502020204030204" pitchFamily="34" charset="0"/>
              <a:cs typeface="Times New Roman" panose="02020603050405020304" pitchFamily="18" charset="0"/>
            </a:endParaRPr>
          </a:p>
          <a:p>
            <a:pPr marL="457200" algn="just" rtl="1">
              <a:lnSpc>
                <a:spcPct val="107000"/>
              </a:lnSpc>
              <a:spcAft>
                <a:spcPts val="800"/>
              </a:spcAft>
            </a:pPr>
            <a:r>
              <a:rPr lang="fr-FR" sz="2400" dirty="0">
                <a:effectLst/>
                <a:latin typeface="Simplified Arabic" panose="02020603050405020304" pitchFamily="18" charset="-78"/>
                <a:ea typeface="Calibri" panose="020F0502020204030204" pitchFamily="34" charset="0"/>
                <a:cs typeface="Arial" panose="020B0604020202020204" pitchFamily="34" charset="0"/>
              </a:rPr>
              <a:t> </a:t>
            </a:r>
            <a:endParaRPr lang="fr-FR" sz="2400" dirty="0">
              <a:effectLst/>
              <a:ea typeface="Calibri" panose="020F0502020204030204" pitchFamily="34" charset="0"/>
              <a:cs typeface="Arial" panose="020B0604020202020204" pitchFamily="34" charset="0"/>
            </a:endParaRPr>
          </a:p>
        </p:txBody>
      </p:sp>
      <p:sp>
        <p:nvSpPr>
          <p:cNvPr id="8" name="Zone de texte 21"/>
          <p:cNvSpPr txBox="1"/>
          <p:nvPr/>
        </p:nvSpPr>
        <p:spPr>
          <a:xfrm>
            <a:off x="9069572" y="4555689"/>
            <a:ext cx="2615225" cy="51463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احتياجات الوظائف</a:t>
            </a:r>
            <a:endParaRPr lang="fr-FR" dirty="0">
              <a:effectLst/>
              <a:ea typeface="Calibri" panose="020F0502020204030204" pitchFamily="34" charset="0"/>
              <a:cs typeface="Arial" panose="020B0604020202020204" pitchFamily="34" charset="0"/>
            </a:endParaRPr>
          </a:p>
        </p:txBody>
      </p:sp>
      <p:sp>
        <p:nvSpPr>
          <p:cNvPr id="9" name="Zone de texte 23"/>
          <p:cNvSpPr txBox="1"/>
          <p:nvPr/>
        </p:nvSpPr>
        <p:spPr>
          <a:xfrm>
            <a:off x="9069572" y="5249139"/>
            <a:ext cx="2615225" cy="5818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متغيرات أبناء التنظيمي</a:t>
            </a:r>
            <a:r>
              <a:rPr lang="fr-FR" sz="2400" dirty="0">
                <a:effectLst/>
                <a:ea typeface="Calibri" panose="020F0502020204030204" pitchFamily="34" charset="0"/>
                <a:cs typeface="Simplified Arabic" panose="02020603050405020304" pitchFamily="18" charset="-78"/>
              </a:rPr>
              <a:t> </a:t>
            </a:r>
            <a:endParaRPr lang="fr-FR" dirty="0">
              <a:effectLst/>
              <a:ea typeface="Calibri" panose="020F0502020204030204" pitchFamily="34" charset="0"/>
              <a:cs typeface="Arial" panose="020B0604020202020204" pitchFamily="34" charset="0"/>
            </a:endParaRPr>
          </a:p>
        </p:txBody>
      </p:sp>
      <p:sp>
        <p:nvSpPr>
          <p:cNvPr id="10" name="Zone de texte 24"/>
          <p:cNvSpPr txBox="1"/>
          <p:nvPr/>
        </p:nvSpPr>
        <p:spPr>
          <a:xfrm>
            <a:off x="9069572" y="6009810"/>
            <a:ext cx="2615225" cy="4679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أنماط القيادة والاشراف</a:t>
            </a:r>
            <a:endParaRPr lang="fr-FR" dirty="0">
              <a:effectLst/>
              <a:ea typeface="Calibri" panose="020F0502020204030204" pitchFamily="34" charset="0"/>
              <a:cs typeface="Arial" panose="020B0604020202020204" pitchFamily="34" charset="0"/>
            </a:endParaRPr>
          </a:p>
        </p:txBody>
      </p:sp>
      <p:sp>
        <p:nvSpPr>
          <p:cNvPr id="11" name="Zone de texte 25"/>
          <p:cNvSpPr txBox="1"/>
          <p:nvPr/>
        </p:nvSpPr>
        <p:spPr>
          <a:xfrm>
            <a:off x="5053840" y="2733283"/>
            <a:ext cx="2018643" cy="52318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تحليل القيم الحالية </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fr-FR" sz="2400" dirty="0">
                <a:effectLst/>
                <a:latin typeface="Simplified Arabic" panose="02020603050405020304" pitchFamily="18" charset="-78"/>
                <a:ea typeface="Calibri" panose="020F0502020204030204" pitchFamily="34" charset="0"/>
                <a:cs typeface="Arial" panose="020B0604020202020204" pitchFamily="34" charset="0"/>
              </a:rPr>
              <a:t> </a:t>
            </a:r>
            <a:endParaRPr lang="fr-FR" sz="2400" dirty="0">
              <a:effectLst/>
              <a:ea typeface="Calibri" panose="020F0502020204030204" pitchFamily="34" charset="0"/>
              <a:cs typeface="Arial" panose="020B0604020202020204" pitchFamily="34" charset="0"/>
            </a:endParaRPr>
          </a:p>
        </p:txBody>
      </p:sp>
      <p:sp>
        <p:nvSpPr>
          <p:cNvPr id="12" name="Zone de texte 27"/>
          <p:cNvSpPr txBox="1"/>
          <p:nvPr/>
        </p:nvSpPr>
        <p:spPr>
          <a:xfrm>
            <a:off x="4681352" y="5070320"/>
            <a:ext cx="2611430" cy="64791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2400" dirty="0">
                <a:effectLst/>
                <a:ea typeface="Calibri" panose="020F0502020204030204" pitchFamily="34" charset="0"/>
                <a:cs typeface="Simplified Arabic" panose="02020603050405020304" pitchFamily="18" charset="-78"/>
              </a:rPr>
              <a:t>التطوير المرحلي للبرامج</a:t>
            </a:r>
            <a:endParaRPr lang="fr-FR" dirty="0">
              <a:effectLst/>
              <a:ea typeface="Calibri" panose="020F0502020204030204" pitchFamily="34" charset="0"/>
              <a:cs typeface="Arial" panose="020B0604020202020204" pitchFamily="34" charset="0"/>
            </a:endParaRPr>
          </a:p>
        </p:txBody>
      </p:sp>
      <p:sp>
        <p:nvSpPr>
          <p:cNvPr id="13" name="Zone de texte 28"/>
          <p:cNvSpPr txBox="1"/>
          <p:nvPr/>
        </p:nvSpPr>
        <p:spPr>
          <a:xfrm>
            <a:off x="5041936" y="6152744"/>
            <a:ext cx="1890262" cy="53741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2400" dirty="0">
                <a:effectLst/>
                <a:ea typeface="Calibri" panose="020F0502020204030204" pitchFamily="34" charset="0"/>
                <a:cs typeface="Simplified Arabic" panose="02020603050405020304" pitchFamily="18" charset="-78"/>
              </a:rPr>
              <a:t>التغذية العكسية</a:t>
            </a:r>
            <a:endParaRPr lang="fr-FR" dirty="0">
              <a:effectLst/>
              <a:ea typeface="Calibri" panose="020F0502020204030204" pitchFamily="34" charset="0"/>
              <a:cs typeface="Arial" panose="020B0604020202020204" pitchFamily="34" charset="0"/>
            </a:endParaRPr>
          </a:p>
        </p:txBody>
      </p:sp>
      <p:sp>
        <p:nvSpPr>
          <p:cNvPr id="14" name="Zone de texte 29"/>
          <p:cNvSpPr txBox="1"/>
          <p:nvPr/>
        </p:nvSpPr>
        <p:spPr>
          <a:xfrm>
            <a:off x="287654" y="1155943"/>
            <a:ext cx="2780185" cy="48214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الاختيار والتعيين</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مخزون المهارات</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فعالية الاختيار</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أنواع المهارات المطلوبة</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نقاط القوة الوظيفية</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برامج التدريب</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تقويم التدريب</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معايير التقويم ومقاييسه</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تغيرات سياسات الافراد</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ar-DZ" sz="2400" dirty="0">
                <a:effectLst/>
                <a:ea typeface="Calibri" panose="020F0502020204030204" pitchFamily="34" charset="0"/>
                <a:cs typeface="Simplified Arabic" panose="02020603050405020304" pitchFamily="18" charset="-78"/>
              </a:rPr>
              <a:t>أنماط القيادة </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ar-DZ" sz="3200" dirty="0">
                <a:effectLst/>
                <a:ea typeface="Calibri" panose="020F0502020204030204" pitchFamily="34" charset="0"/>
                <a:cs typeface="Simplified Arabic" panose="02020603050405020304" pitchFamily="18" charset="-78"/>
              </a:rPr>
              <a:t> </a:t>
            </a:r>
            <a:endParaRPr lang="fr-FR" sz="2400" dirty="0">
              <a:effectLst/>
              <a:ea typeface="Calibri" panose="020F0502020204030204" pitchFamily="34" charset="0"/>
              <a:cs typeface="Arial" panose="020B0604020202020204" pitchFamily="34" charset="0"/>
            </a:endParaRPr>
          </a:p>
          <a:p>
            <a:pPr algn="just" rtl="1">
              <a:lnSpc>
                <a:spcPct val="107000"/>
              </a:lnSpc>
              <a:spcAft>
                <a:spcPts val="800"/>
              </a:spcAft>
            </a:pPr>
            <a:r>
              <a:rPr lang="fr-FR" sz="3200" dirty="0">
                <a:effectLst/>
                <a:latin typeface="Simplified Arabic" panose="02020603050405020304" pitchFamily="18" charset="-78"/>
                <a:ea typeface="Calibri" panose="020F0502020204030204" pitchFamily="34" charset="0"/>
                <a:cs typeface="Arial" panose="020B0604020202020204" pitchFamily="34" charset="0"/>
              </a:rPr>
              <a:t> </a:t>
            </a:r>
            <a:endParaRPr lang="fr-FR" sz="2400" dirty="0">
              <a:effectLst/>
              <a:ea typeface="Calibri" panose="020F0502020204030204" pitchFamily="34" charset="0"/>
              <a:cs typeface="Arial" panose="020B0604020202020204" pitchFamily="34" charset="0"/>
            </a:endParaRPr>
          </a:p>
        </p:txBody>
      </p:sp>
      <p:cxnSp>
        <p:nvCxnSpPr>
          <p:cNvPr id="16" name="Connecteur droit 15"/>
          <p:cNvCxnSpPr/>
          <p:nvPr/>
        </p:nvCxnSpPr>
        <p:spPr>
          <a:xfrm flipH="1" flipV="1">
            <a:off x="1403500" y="6772941"/>
            <a:ext cx="10515598" cy="6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8302028" y="2074810"/>
            <a:ext cx="767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8296484" y="4813004"/>
            <a:ext cx="767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8296484" y="5556721"/>
            <a:ext cx="767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8296484" y="6258954"/>
            <a:ext cx="767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7101072" y="2966634"/>
            <a:ext cx="1195412" cy="22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1" idx="1"/>
          </p:cNvCxnSpPr>
          <p:nvPr/>
        </p:nvCxnSpPr>
        <p:spPr>
          <a:xfrm rot="10800000" flipV="1">
            <a:off x="3074276" y="2994874"/>
            <a:ext cx="1979564" cy="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8296484" y="2074810"/>
            <a:ext cx="0" cy="4184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403500" y="6009810"/>
            <a:ext cx="0" cy="763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3557526" y="103258"/>
            <a:ext cx="4929556" cy="707886"/>
          </a:xfrm>
          <a:prstGeom prst="rect">
            <a:avLst/>
          </a:prstGeom>
          <a:noFill/>
        </p:spPr>
        <p:txBody>
          <a:bodyPr wrap="none" rtlCol="0">
            <a:spAutoFit/>
          </a:bodyPr>
          <a:lstStyle/>
          <a:p>
            <a:pPr algn="ctr" rtl="1"/>
            <a:r>
              <a:rPr lang="ar-SA" sz="4000" i="1" dirty="0">
                <a:ln w="0"/>
                <a:effectLst>
                  <a:outerShdw blurRad="38100" dist="19050" dir="2700000" algn="tl" rotWithShape="0">
                    <a:schemeClr val="dk1">
                      <a:alpha val="40000"/>
                    </a:schemeClr>
                  </a:outerShdw>
                </a:effectLst>
                <a:cs typeface="Andalus" pitchFamily="2" charset="-78"/>
              </a:rPr>
              <a:t>نظام المعلومات الم</a:t>
            </a:r>
            <a:r>
              <a:rPr lang="ar-DZ" sz="4000" i="1" dirty="0">
                <a:ln w="0"/>
                <a:effectLst>
                  <a:outerShdw blurRad="38100" dist="19050" dir="2700000" algn="tl" rotWithShape="0">
                    <a:schemeClr val="dk1">
                      <a:alpha val="40000"/>
                    </a:schemeClr>
                  </a:outerShdw>
                </a:effectLst>
                <a:cs typeface="Andalus" pitchFamily="2" charset="-78"/>
              </a:rPr>
              <a:t>وارد البشرية</a:t>
            </a:r>
            <a:endParaRPr lang="fr-FR" sz="4000" i="1" dirty="0">
              <a:ln w="0"/>
              <a:effectLst>
                <a:outerShdw blurRad="38100" dist="19050" dir="2700000" algn="tl" rotWithShape="0">
                  <a:schemeClr val="dk1">
                    <a:alpha val="40000"/>
                  </a:schemeClr>
                </a:outerShdw>
              </a:effectLst>
              <a:cs typeface="Andalus" pitchFamily="2" charset="-78"/>
            </a:endParaRPr>
          </a:p>
        </p:txBody>
      </p:sp>
      <p:cxnSp>
        <p:nvCxnSpPr>
          <p:cNvPr id="26" name="Connecteur droit avec flèche 25"/>
          <p:cNvCxnSpPr/>
          <p:nvPr/>
        </p:nvCxnSpPr>
        <p:spPr>
          <a:xfrm rot="5400000" flipH="1" flipV="1">
            <a:off x="4246179" y="4997353"/>
            <a:ext cx="3557870" cy="76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1919098" y="2243470"/>
            <a:ext cx="0" cy="4488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11684797" y="2243470"/>
            <a:ext cx="2343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11684797" y="4809706"/>
            <a:ext cx="2343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11684796" y="5570021"/>
            <a:ext cx="2343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a:off x="11684796" y="6243807"/>
            <a:ext cx="2343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832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BD9FE7D-9984-4EB1-B192-2684B113206D}"/>
              </a:ext>
            </a:extLst>
          </p:cNvPr>
          <p:cNvSpPr/>
          <p:nvPr/>
        </p:nvSpPr>
        <p:spPr>
          <a:xfrm>
            <a:off x="2679424" y="709342"/>
            <a:ext cx="7742757" cy="734448"/>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07000"/>
              </a:lnSpc>
              <a:spcAft>
                <a:spcPts val="800"/>
              </a:spcAft>
            </a:pPr>
            <a:r>
              <a:rPr lang="ar-DZ" sz="4000" b="1" dirty="0">
                <a:solidFill>
                  <a:schemeClr val="accent1"/>
                </a:solidFill>
                <a:latin typeface="Calibri" panose="020F0502020204030204" pitchFamily="34" charset="0"/>
                <a:ea typeface="Calibri" panose="020F0502020204030204" pitchFamily="34" charset="0"/>
                <a:cs typeface="Simplified Arabic" panose="02020603050405020304" pitchFamily="18" charset="-78"/>
              </a:rPr>
              <a:t>نظم معلومات الإنتاج</a:t>
            </a:r>
            <a:endParaRPr lang="fr-FR" sz="4000"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F53C8123-C063-40FF-960C-65D925532B30}"/>
              </a:ext>
            </a:extLst>
          </p:cNvPr>
          <p:cNvSpPr/>
          <p:nvPr/>
        </p:nvSpPr>
        <p:spPr>
          <a:xfrm>
            <a:off x="1506772" y="2136558"/>
            <a:ext cx="10473070" cy="3122137"/>
          </a:xfrm>
          <a:prstGeom prst="rect">
            <a:avLst/>
          </a:prstGeom>
        </p:spPr>
        <p:txBody>
          <a:bodyPr wrap="square">
            <a:spAutoFit/>
          </a:bodyPr>
          <a:lstStyle/>
          <a:p>
            <a:pPr algn="just" rtl="1">
              <a:lnSpc>
                <a:spcPct val="107000"/>
              </a:lnSpc>
              <a:spcAft>
                <a:spcPts val="800"/>
              </a:spcAft>
            </a:pPr>
            <a:r>
              <a:rPr lang="ar-DZ" sz="4000" dirty="0">
                <a:effectLst/>
                <a:latin typeface="Calibri" panose="020F0502020204030204" pitchFamily="34" charset="0"/>
                <a:ea typeface="Calibri" panose="020F0502020204030204" pitchFamily="34" charset="0"/>
                <a:cs typeface="Simplified Arabic" panose="02020603050405020304" pitchFamily="18" charset="-78"/>
              </a:rPr>
              <a:t>    </a:t>
            </a:r>
            <a:r>
              <a:rPr lang="ar-DZ" sz="3600" dirty="0">
                <a:effectLst/>
                <a:latin typeface="Calibri" panose="020F0502020204030204" pitchFamily="34" charset="0"/>
                <a:ea typeface="Calibri" panose="020F0502020204030204" pitchFamily="34" charset="0"/>
                <a:cs typeface="Simplified Arabic" panose="02020603050405020304" pitchFamily="18" charset="-78"/>
              </a:rPr>
              <a:t>النظام الذي يتولى امداد مديرية الإنتاج بمعلومات منظمة وكاملة ودقيقة، عن التدفق الطبيعي للعمليات والمواد والمنتجات من سلع وخدمات، وكل الأنشطة الأساسية ذات العلاقة بالتخطيط، والرقابة على الإنتاج والنقل والعمليات، أي ان نظام معلومات الإنتاج مهمته معالجة البيانات، وإنتاج المعلومات الإنتاجية الضرورية لاتخاذ القرارات الإدارية.</a:t>
            </a:r>
            <a:endParaRPr lang="fr-FR"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89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025971" y="152989"/>
            <a:ext cx="172675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just" rtl="1"/>
            <a:r>
              <a:rPr lang="ar-DZ" sz="2400" dirty="0">
                <a:effectLst/>
                <a:latin typeface="Calibri" panose="020F0502020204030204" pitchFamily="34" charset="0"/>
                <a:ea typeface="Calibri" panose="020F0502020204030204" pitchFamily="34" charset="0"/>
                <a:cs typeface="Simplified Arabic" panose="02020603050405020304" pitchFamily="18" charset="-78"/>
              </a:rPr>
              <a:t>التغذية العكسية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ZoneTexte 4"/>
          <p:cNvSpPr txBox="1"/>
          <p:nvPr/>
        </p:nvSpPr>
        <p:spPr>
          <a:xfrm>
            <a:off x="8927453" y="1486927"/>
            <a:ext cx="1923792" cy="400866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lnSpc>
                <a:spcPct val="107000"/>
              </a:lnSpc>
              <a:spcAft>
                <a:spcPts val="800"/>
              </a:spcAft>
            </a:pPr>
            <a:r>
              <a:rPr lang="ar-DZ" sz="2400" b="1" i="1" dirty="0">
                <a:effectLst/>
                <a:latin typeface="Calibri" panose="020F0502020204030204" pitchFamily="34" charset="0"/>
                <a:ea typeface="Calibri" panose="020F0502020204030204" pitchFamily="34" charset="0"/>
                <a:cs typeface="Simplified Arabic" panose="02020603050405020304" pitchFamily="18" charset="-78"/>
              </a:rPr>
              <a:t>المدخلات</a:t>
            </a:r>
            <a:r>
              <a:rPr lang="ar-DZ" sz="2400" dirty="0">
                <a:effectLst/>
                <a:latin typeface="Calibri" panose="020F0502020204030204" pitchFamily="34" charset="0"/>
                <a:ea typeface="Calibri" panose="020F0502020204030204" pitchFamily="34" charset="0"/>
                <a:cs typeface="Simplified Arabic" panose="02020603050405020304" pitchFamily="18" charset="-78"/>
              </a:rPr>
              <a:t>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2400" dirty="0">
                <a:effectLst/>
                <a:latin typeface="Calibri" panose="020F0502020204030204" pitchFamily="34" charset="0"/>
                <a:ea typeface="Calibri" panose="020F0502020204030204" pitchFamily="34" charset="0"/>
                <a:cs typeface="Simplified Arabic" panose="02020603050405020304" pitchFamily="18" charset="-78"/>
              </a:rPr>
              <a:t>بيانات عن :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2000" dirty="0">
                <a:effectLst/>
                <a:latin typeface="Calibri" panose="020F0502020204030204" pitchFamily="34" charset="0"/>
                <a:ea typeface="Calibri" panose="020F0502020204030204" pitchFamily="34" charset="0"/>
                <a:cs typeface="Simplified Arabic" panose="02020603050405020304" pitchFamily="18" charset="-78"/>
              </a:rPr>
              <a:t>الإنتاج</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2000" dirty="0">
                <a:effectLst/>
                <a:latin typeface="Calibri" panose="020F0502020204030204" pitchFamily="34" charset="0"/>
                <a:ea typeface="Calibri" panose="020F0502020204030204" pitchFamily="34" charset="0"/>
                <a:cs typeface="Simplified Arabic" panose="02020603050405020304" pitchFamily="18" charset="-78"/>
              </a:rPr>
              <a:t>المواد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2000" dirty="0">
                <a:effectLst/>
                <a:latin typeface="Calibri" panose="020F0502020204030204" pitchFamily="34" charset="0"/>
                <a:ea typeface="Calibri" panose="020F0502020204030204" pitchFamily="34" charset="0"/>
                <a:cs typeface="Simplified Arabic" panose="02020603050405020304" pitchFamily="18" charset="-78"/>
              </a:rPr>
              <a:t>الايدي العاملة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2000" dirty="0">
                <a:effectLst/>
                <a:latin typeface="Calibri" panose="020F0502020204030204" pitchFamily="34" charset="0"/>
                <a:ea typeface="Calibri" panose="020F0502020204030204" pitchFamily="34" charset="0"/>
                <a:cs typeface="Simplified Arabic" panose="02020603050405020304" pitchFamily="18" charset="-78"/>
              </a:rPr>
              <a:t>الهندسة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2000" dirty="0">
                <a:effectLst/>
                <a:latin typeface="Calibri" panose="020F0502020204030204" pitchFamily="34" charset="0"/>
                <a:ea typeface="Calibri" panose="020F0502020204030204" pitchFamily="34" charset="0"/>
                <a:cs typeface="Simplified Arabic" panose="02020603050405020304" pitchFamily="18" charset="-78"/>
              </a:rPr>
              <a:t>الصناعة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2000" dirty="0">
                <a:effectLst/>
                <a:latin typeface="Calibri" panose="020F0502020204030204" pitchFamily="34" charset="0"/>
                <a:ea typeface="Calibri" panose="020F0502020204030204" pitchFamily="34" charset="0"/>
                <a:cs typeface="Simplified Arabic" panose="02020603050405020304" pitchFamily="18" charset="-78"/>
              </a:rPr>
              <a:t>استخبار التصنيع</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2000" dirty="0">
                <a:effectLst/>
                <a:latin typeface="Calibri" panose="020F0502020204030204" pitchFamily="34" charset="0"/>
                <a:ea typeface="Calibri" panose="020F0502020204030204" pitchFamily="34" charset="0"/>
                <a:cs typeface="Simplified Arabic" panose="02020603050405020304" pitchFamily="18" charset="-78"/>
              </a:rPr>
              <a:t>التسويق</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4904692" y="152988"/>
            <a:ext cx="179461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DZ" sz="2400" b="1" dirty="0">
                <a:effectLst/>
                <a:latin typeface="Calibri" panose="020F0502020204030204" pitchFamily="34" charset="0"/>
                <a:ea typeface="Calibri" panose="020F0502020204030204" pitchFamily="34" charset="0"/>
                <a:cs typeface="Simplified Arabic" panose="02020603050405020304" pitchFamily="18" charset="-78"/>
              </a:rPr>
              <a:t>التحكم</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p:cNvSpPr txBox="1"/>
          <p:nvPr/>
        </p:nvSpPr>
        <p:spPr>
          <a:xfrm>
            <a:off x="4904692" y="589124"/>
            <a:ext cx="179461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DZ" sz="2400" dirty="0">
                <a:effectLst/>
                <a:latin typeface="Calibri" panose="020F0502020204030204" pitchFamily="34" charset="0"/>
                <a:ea typeface="Calibri" panose="020F0502020204030204" pitchFamily="34" charset="0"/>
                <a:cs typeface="Simplified Arabic" panose="02020603050405020304" pitchFamily="18" charset="-78"/>
              </a:rPr>
              <a:t>إدارة الإنتاج</a:t>
            </a:r>
            <a:endParaRPr lang="fr-FR" sz="2400" dirty="0"/>
          </a:p>
        </p:txBody>
      </p:sp>
      <p:sp>
        <p:nvSpPr>
          <p:cNvPr id="8" name="ZoneTexte 7"/>
          <p:cNvSpPr txBox="1"/>
          <p:nvPr/>
        </p:nvSpPr>
        <p:spPr>
          <a:xfrm>
            <a:off x="4551469" y="1486927"/>
            <a:ext cx="214784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DZ" sz="2400" b="1" i="1" dirty="0"/>
              <a:t>العمليات</a:t>
            </a:r>
            <a:endParaRPr lang="fr-FR" sz="2400" b="1" i="1" dirty="0"/>
          </a:p>
          <a:p>
            <a:pPr algn="justLow" rtl="1"/>
            <a:r>
              <a:rPr lang="ar-DZ" sz="2400" dirty="0"/>
              <a:t> ادخال ومعالجة وتحديث البيانات وتحويلها الى معلومات</a:t>
            </a:r>
            <a:endParaRPr lang="fr-FR" sz="2400" dirty="0"/>
          </a:p>
        </p:txBody>
      </p:sp>
      <p:sp>
        <p:nvSpPr>
          <p:cNvPr id="9" name="ZoneTexte 8"/>
          <p:cNvSpPr txBox="1"/>
          <p:nvPr/>
        </p:nvSpPr>
        <p:spPr>
          <a:xfrm>
            <a:off x="818707" y="1486927"/>
            <a:ext cx="2706163"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DZ" sz="2000" b="1" i="1" dirty="0"/>
              <a:t>المخرجات </a:t>
            </a:r>
            <a:endParaRPr lang="fr-FR" sz="2000" b="1" i="1" dirty="0"/>
          </a:p>
          <a:p>
            <a:pPr algn="just" rtl="1"/>
            <a:r>
              <a:rPr lang="ar-DZ" sz="2000" dirty="0"/>
              <a:t>معلومات لاتخاذ قرارات في مجالات: </a:t>
            </a:r>
            <a:endParaRPr lang="fr-FR" sz="2000" dirty="0"/>
          </a:p>
          <a:p>
            <a:pPr marL="342900" indent="-342900" algn="just" rtl="1">
              <a:buFont typeface="Wingdings" panose="05000000000000000000" pitchFamily="2" charset="2"/>
              <a:buChar char="§"/>
            </a:pPr>
            <a:r>
              <a:rPr lang="ar-DZ" sz="2000" dirty="0"/>
              <a:t>تصميم المنتج</a:t>
            </a:r>
            <a:endParaRPr lang="fr-FR" sz="2000" dirty="0"/>
          </a:p>
          <a:p>
            <a:pPr marL="342900" indent="-342900" algn="just" rtl="1">
              <a:buFont typeface="Wingdings" panose="05000000000000000000" pitchFamily="2" charset="2"/>
              <a:buChar char="§"/>
            </a:pPr>
            <a:r>
              <a:rPr lang="ar-DZ" sz="2000" dirty="0"/>
              <a:t>لإنتاج: </a:t>
            </a:r>
            <a:endParaRPr lang="fr-FR" sz="2000" dirty="0"/>
          </a:p>
          <a:p>
            <a:pPr algn="just" rtl="1"/>
            <a:r>
              <a:rPr lang="ar-DZ" sz="2000" dirty="0"/>
              <a:t>جدولة الإنتاج،</a:t>
            </a:r>
            <a:r>
              <a:rPr lang="fr-FR" sz="2000" dirty="0"/>
              <a:t> </a:t>
            </a:r>
            <a:r>
              <a:rPr lang="ar-DZ" sz="2000" dirty="0"/>
              <a:t>عمليات الإنتاج،</a:t>
            </a:r>
            <a:r>
              <a:rPr lang="fr-FR" sz="2000" dirty="0"/>
              <a:t> </a:t>
            </a:r>
            <a:r>
              <a:rPr lang="ar-DZ" sz="2000" dirty="0"/>
              <a:t>الرقابة على المخزون،</a:t>
            </a:r>
            <a:r>
              <a:rPr lang="fr-FR" sz="2000" dirty="0"/>
              <a:t> </a:t>
            </a:r>
            <a:r>
              <a:rPr lang="ar-DZ" sz="2000" dirty="0"/>
              <a:t>الرقابة على الجودة.</a:t>
            </a:r>
            <a:endParaRPr lang="fr-FR" sz="2000" dirty="0"/>
          </a:p>
          <a:p>
            <a:pPr marL="342900" indent="-342900" algn="just" rtl="1">
              <a:buFont typeface="Wingdings" panose="05000000000000000000" pitchFamily="2" charset="2"/>
              <a:buChar char="§"/>
            </a:pPr>
            <a:r>
              <a:rPr lang="ar-DZ" sz="2000" dirty="0"/>
              <a:t>التكاليف </a:t>
            </a:r>
            <a:endParaRPr lang="fr-FR" sz="2000" dirty="0"/>
          </a:p>
          <a:p>
            <a:pPr marL="342900" indent="-342900" algn="just" rtl="1">
              <a:buFont typeface="Wingdings" panose="05000000000000000000" pitchFamily="2" charset="2"/>
              <a:buChar char="§"/>
            </a:pPr>
            <a:r>
              <a:rPr lang="ar-DZ" sz="2000" dirty="0"/>
              <a:t>الوظائف</a:t>
            </a:r>
            <a:endParaRPr lang="fr-FR" sz="2000" dirty="0"/>
          </a:p>
        </p:txBody>
      </p:sp>
      <p:sp>
        <p:nvSpPr>
          <p:cNvPr id="10" name="ZoneTexte 9"/>
          <p:cNvSpPr txBox="1"/>
          <p:nvPr/>
        </p:nvSpPr>
        <p:spPr>
          <a:xfrm>
            <a:off x="4104968" y="5100461"/>
            <a:ext cx="442781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ar-DZ" sz="2400" dirty="0">
                <a:latin typeface="Simplified Arabic" panose="02020603050405020304" pitchFamily="18" charset="-78"/>
                <a:cs typeface="Simplified Arabic" panose="02020603050405020304" pitchFamily="18" charset="-78"/>
              </a:rPr>
              <a:t>قاعدة البيانات، قاعدة المعرفة، قاعدة النماذج</a:t>
            </a:r>
            <a:endParaRPr lang="fr-FR" sz="2400" dirty="0">
              <a:latin typeface="Simplified Arabic" panose="02020603050405020304" pitchFamily="18" charset="-78"/>
              <a:cs typeface="Simplified Arabic" panose="02020603050405020304" pitchFamily="18" charset="-78"/>
            </a:endParaRPr>
          </a:p>
        </p:txBody>
      </p:sp>
      <p:sp>
        <p:nvSpPr>
          <p:cNvPr id="11" name="ZoneTexte 10"/>
          <p:cNvSpPr txBox="1"/>
          <p:nvPr/>
        </p:nvSpPr>
        <p:spPr>
          <a:xfrm>
            <a:off x="818708" y="5936916"/>
            <a:ext cx="873996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DZ" sz="2400" dirty="0">
                <a:latin typeface="Simplified Arabic" panose="02020603050405020304" pitchFamily="18" charset="-78"/>
                <a:cs typeface="Simplified Arabic" panose="02020603050405020304" pitchFamily="18" charset="-78"/>
              </a:rPr>
              <a:t>نظم المنظمة الطبيعية ( الواقع الحقيقي)</a:t>
            </a:r>
            <a:endParaRPr lang="fr-FR" sz="2400" dirty="0">
              <a:latin typeface="Simplified Arabic" panose="02020603050405020304" pitchFamily="18" charset="-78"/>
              <a:cs typeface="Simplified Arabic" panose="02020603050405020304" pitchFamily="18" charset="-78"/>
            </a:endParaRPr>
          </a:p>
        </p:txBody>
      </p:sp>
      <p:cxnSp>
        <p:nvCxnSpPr>
          <p:cNvPr id="12" name="Connecteur en angle 11"/>
          <p:cNvCxnSpPr/>
          <p:nvPr/>
        </p:nvCxnSpPr>
        <p:spPr>
          <a:xfrm>
            <a:off x="6817259" y="841972"/>
            <a:ext cx="3141553" cy="534155"/>
          </a:xfrm>
          <a:prstGeom prst="bentConnector3">
            <a:avLst>
              <a:gd name="adj1" fmla="val 10043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7903675" y="5562126"/>
            <a:ext cx="9054" cy="30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6318875" y="5552611"/>
            <a:ext cx="9054" cy="30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4985441" y="5562126"/>
            <a:ext cx="9054" cy="30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478336" y="6462753"/>
            <a:ext cx="1752403" cy="461665"/>
          </a:xfrm>
          <a:prstGeom prst="rect">
            <a:avLst/>
          </a:prstGeom>
          <a:noFill/>
        </p:spPr>
        <p:txBody>
          <a:bodyPr wrap="none" rtlCol="0">
            <a:spAutoFit/>
          </a:bodyPr>
          <a:lstStyle/>
          <a:p>
            <a:pPr algn="ctr"/>
            <a:r>
              <a:rPr lang="ar-DZ" sz="2400" b="1" dirty="0"/>
              <a:t>البيئة الخارجية </a:t>
            </a:r>
            <a:endParaRPr lang="fr-FR" sz="2400" b="1" dirty="0"/>
          </a:p>
        </p:txBody>
      </p:sp>
      <p:cxnSp>
        <p:nvCxnSpPr>
          <p:cNvPr id="17" name="Connecteur droit avec flèche 16"/>
          <p:cNvCxnSpPr>
            <a:endCxn id="8" idx="3"/>
          </p:cNvCxnSpPr>
          <p:nvPr/>
        </p:nvCxnSpPr>
        <p:spPr>
          <a:xfrm rot="10800000" flipV="1">
            <a:off x="6699310" y="2452913"/>
            <a:ext cx="2226976" cy="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1"/>
          </p:cNvCxnSpPr>
          <p:nvPr/>
        </p:nvCxnSpPr>
        <p:spPr>
          <a:xfrm rot="10800000">
            <a:off x="3524871" y="2456423"/>
            <a:ext cx="1026599"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10851245" y="2456423"/>
            <a:ext cx="2993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879600" y="730257"/>
            <a:ext cx="77136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ar-DZ" sz="2400" dirty="0">
                <a:latin typeface="Simplified Arabic" panose="02020603050405020304" pitchFamily="18" charset="-78"/>
                <a:cs typeface="Simplified Arabic" panose="02020603050405020304" pitchFamily="18" charset="-78"/>
              </a:rPr>
              <a:t>بيانات</a:t>
            </a:r>
            <a:endParaRPr lang="fr-FR" sz="2400" dirty="0">
              <a:latin typeface="Simplified Arabic" panose="02020603050405020304" pitchFamily="18" charset="-78"/>
              <a:cs typeface="Simplified Arabic" panose="02020603050405020304" pitchFamily="18" charset="-78"/>
            </a:endParaRPr>
          </a:p>
        </p:txBody>
      </p:sp>
      <p:cxnSp>
        <p:nvCxnSpPr>
          <p:cNvPr id="21" name="Connecteur droit avec flèche 20"/>
          <p:cNvCxnSpPr/>
          <p:nvPr/>
        </p:nvCxnSpPr>
        <p:spPr>
          <a:xfrm rot="5400000">
            <a:off x="1505571" y="5439516"/>
            <a:ext cx="973030" cy="217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0" idx="1"/>
          </p:cNvCxnSpPr>
          <p:nvPr/>
        </p:nvCxnSpPr>
        <p:spPr>
          <a:xfrm rot="10800000">
            <a:off x="3526972" y="4963888"/>
            <a:ext cx="577997" cy="3674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8532783" y="5240867"/>
            <a:ext cx="30641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5435600" y="3425919"/>
            <a:ext cx="16933" cy="16745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p:nvPr/>
        </p:nvCxnSpPr>
        <p:spPr>
          <a:xfrm rot="5400000">
            <a:off x="1363632" y="948403"/>
            <a:ext cx="415038" cy="381000"/>
          </a:xfrm>
          <a:prstGeom prst="bentConnector3">
            <a:avLst>
              <a:gd name="adj1" fmla="val 3080"/>
            </a:avLst>
          </a:prstGeom>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2650965" y="841972"/>
            <a:ext cx="21357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11134416" y="383820"/>
            <a:ext cx="31445" cy="5783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10762992" y="386640"/>
            <a:ext cx="402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a:endCxn id="11" idx="3"/>
          </p:cNvCxnSpPr>
          <p:nvPr/>
        </p:nvCxnSpPr>
        <p:spPr>
          <a:xfrm flipH="1">
            <a:off x="9558670" y="6167748"/>
            <a:ext cx="159193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818707" y="6398581"/>
            <a:ext cx="0" cy="374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11565467" y="246744"/>
            <a:ext cx="8467" cy="6489026"/>
          </a:xfrm>
          <a:prstGeom prst="line">
            <a:avLst/>
          </a:prstGeom>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16949" y="-59592"/>
            <a:ext cx="3793026" cy="707886"/>
          </a:xfrm>
          <a:prstGeom prst="rect">
            <a:avLst/>
          </a:prstGeom>
          <a:noFill/>
        </p:spPr>
        <p:txBody>
          <a:bodyPr wrap="none" rtlCol="0">
            <a:spAutoFit/>
          </a:bodyPr>
          <a:lstStyle/>
          <a:p>
            <a:pPr algn="ctr" rtl="1"/>
            <a:r>
              <a:rPr lang="ar-SA" sz="4000" i="1" dirty="0">
                <a:ln w="0"/>
                <a:effectLst>
                  <a:outerShdw blurRad="38100" dist="19050" dir="2700000" algn="tl" rotWithShape="0">
                    <a:schemeClr val="dk1">
                      <a:alpha val="40000"/>
                    </a:schemeClr>
                  </a:outerShdw>
                </a:effectLst>
                <a:cs typeface="Andalus" pitchFamily="2" charset="-78"/>
              </a:rPr>
              <a:t>نظام المعلومات ال</a:t>
            </a:r>
            <a:r>
              <a:rPr lang="ar-DZ" sz="4000" i="1" dirty="0">
                <a:ln w="0"/>
                <a:effectLst>
                  <a:outerShdw blurRad="38100" dist="19050" dir="2700000" algn="tl" rotWithShape="0">
                    <a:schemeClr val="dk1">
                      <a:alpha val="40000"/>
                    </a:schemeClr>
                  </a:outerShdw>
                </a:effectLst>
                <a:cs typeface="Andalus" pitchFamily="2" charset="-78"/>
              </a:rPr>
              <a:t>إنتاجية</a:t>
            </a:r>
            <a:endParaRPr lang="fr-FR" sz="4000" i="1" dirty="0">
              <a:ln w="0"/>
              <a:effectLst>
                <a:outerShdw blurRad="38100" dist="19050" dir="2700000" algn="tl" rotWithShape="0">
                  <a:schemeClr val="dk1">
                    <a:alpha val="40000"/>
                  </a:schemeClr>
                </a:outerShdw>
              </a:effectLst>
              <a:cs typeface="Andalus" pitchFamily="2" charset="-78"/>
            </a:endParaRPr>
          </a:p>
        </p:txBody>
      </p:sp>
      <p:cxnSp>
        <p:nvCxnSpPr>
          <p:cNvPr id="36" name="Connecteur droit 35"/>
          <p:cNvCxnSpPr/>
          <p:nvPr/>
        </p:nvCxnSpPr>
        <p:spPr>
          <a:xfrm flipV="1">
            <a:off x="818707" y="6773333"/>
            <a:ext cx="10746760" cy="16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flipV="1">
            <a:off x="6699310" y="383821"/>
            <a:ext cx="23266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10762992" y="217647"/>
            <a:ext cx="810942" cy="103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054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6DF8D67-B4BA-4517-826E-3780A506891B}"/>
              </a:ext>
            </a:extLst>
          </p:cNvPr>
          <p:cNvSpPr/>
          <p:nvPr/>
        </p:nvSpPr>
        <p:spPr>
          <a:xfrm>
            <a:off x="2679424" y="709342"/>
            <a:ext cx="7742757" cy="734448"/>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07000"/>
              </a:lnSpc>
              <a:spcAft>
                <a:spcPts val="800"/>
              </a:spcAft>
            </a:pPr>
            <a:r>
              <a:rPr lang="ar-DZ" sz="4000" b="1" dirty="0">
                <a:solidFill>
                  <a:schemeClr val="accent1"/>
                </a:solidFill>
                <a:latin typeface="Calibri" panose="020F0502020204030204" pitchFamily="34" charset="0"/>
                <a:ea typeface="Calibri" panose="020F0502020204030204" pitchFamily="34" charset="0"/>
                <a:cs typeface="Simplified Arabic" panose="02020603050405020304" pitchFamily="18" charset="-78"/>
              </a:rPr>
              <a:t>نظم معلومات التسويقية</a:t>
            </a:r>
            <a:endParaRPr lang="fr-FR" sz="4000"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2E75379E-D785-4376-8689-B19EF0695C62}"/>
              </a:ext>
            </a:extLst>
          </p:cNvPr>
          <p:cNvSpPr/>
          <p:nvPr/>
        </p:nvSpPr>
        <p:spPr>
          <a:xfrm>
            <a:off x="1457806" y="1443790"/>
            <a:ext cx="10185991" cy="3751668"/>
          </a:xfrm>
          <a:prstGeom prst="rect">
            <a:avLst/>
          </a:prstGeom>
        </p:spPr>
        <p:txBody>
          <a:bodyPr wrap="square">
            <a:spAutoFit/>
          </a:bodyPr>
          <a:lstStyle/>
          <a:p>
            <a:pPr algn="ctr" rtl="1">
              <a:lnSpc>
                <a:spcPct val="107000"/>
              </a:lnSpc>
              <a:spcAft>
                <a:spcPts val="800"/>
              </a:spcAft>
            </a:pPr>
            <a:endParaRPr lang="fr-FR" sz="36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fr-FR" sz="3600" dirty="0">
                <a:effectLst/>
                <a:latin typeface="Calibri" panose="020F0502020204030204" pitchFamily="34" charset="0"/>
                <a:ea typeface="Calibri" panose="020F0502020204030204" pitchFamily="34" charset="0"/>
                <a:cs typeface="Simplified Arabic" panose="02020603050405020304" pitchFamily="18" charset="-78"/>
              </a:rPr>
              <a:t>   </a:t>
            </a:r>
            <a:r>
              <a:rPr lang="ar-DZ" sz="3600" dirty="0">
                <a:effectLst/>
                <a:latin typeface="Calibri" panose="020F0502020204030204" pitchFamily="34" charset="0"/>
                <a:ea typeface="Calibri" panose="020F0502020204030204" pitchFamily="34" charset="0"/>
                <a:cs typeface="Simplified Arabic" panose="02020603050405020304" pitchFamily="18" charset="-78"/>
              </a:rPr>
              <a:t>عملية مستمرة ومنظمة لجمع وتسجيل وتبويب وحفظ وتحليل البيانات الماضية والحاضرة والمستقبلية المتعلقة بأعمال المنشاة والعناصر المؤثر فيها، والعمل على استرجاعها، للحصول على المعلومات اللازمة لاتخاذ القرارات التسويقية في الوقت المناسب وبالشكل المناسب وبالدقة المناسبة وبما يحقق اهداف المؤسسة.</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88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A5B0E10C-D3EB-4D32-98FA-E6793B12ED2F}"/>
              </a:ext>
            </a:extLst>
          </p:cNvPr>
          <p:cNvSpPr>
            <a:spLocks noGrp="1"/>
          </p:cNvSpPr>
          <p:nvPr>
            <p:ph type="subTitle" idx="1"/>
          </p:nvPr>
        </p:nvSpPr>
        <p:spPr>
          <a:xfrm>
            <a:off x="979714" y="953590"/>
            <a:ext cx="10998925" cy="5434148"/>
          </a:xfrm>
        </p:spPr>
        <p:txBody>
          <a:bodyPr>
            <a:normAutofit fontScale="55000" lnSpcReduction="20000"/>
          </a:bodyPr>
          <a:lstStyle/>
          <a:p>
            <a:pPr algn="ctr" rtl="1"/>
            <a:r>
              <a:rPr lang="ar-DZ" sz="4400" b="1" dirty="0">
                <a:solidFill>
                  <a:srgbClr val="C00000"/>
                </a:solidFill>
                <a:latin typeface="Simplified Arabic" panose="02020603050405020304" pitchFamily="18" charset="-78"/>
                <a:cs typeface="Simplified Arabic" panose="02020603050405020304" pitchFamily="18" charset="-78"/>
              </a:rPr>
              <a:t>المبحث الأول: الإطار العام للمعلومات</a:t>
            </a:r>
          </a:p>
          <a:p>
            <a:pPr indent="1706563" algn="just" rtl="1">
              <a:tabLst>
                <a:tab pos="9061450" algn="l"/>
              </a:tabLst>
            </a:pPr>
            <a:r>
              <a:rPr lang="ar-DZ" sz="4400" b="1" dirty="0">
                <a:latin typeface="Simplified Arabic" panose="02020603050405020304" pitchFamily="18" charset="-78"/>
                <a:cs typeface="Simplified Arabic" panose="02020603050405020304" pitchFamily="18" charset="-78"/>
              </a:rPr>
              <a:t>      المطلب الأول: مفهوم وأهمية المعلومات</a:t>
            </a:r>
          </a:p>
          <a:p>
            <a:pPr indent="1706563" algn="just" rtl="1"/>
            <a:r>
              <a:rPr lang="ar-DZ" sz="4400" b="1" dirty="0">
                <a:latin typeface="Simplified Arabic" panose="02020603050405020304" pitchFamily="18" charset="-78"/>
                <a:cs typeface="Simplified Arabic" panose="02020603050405020304" pitchFamily="18" charset="-78"/>
              </a:rPr>
              <a:t>      المطلب الثاني: خصائص وفرضيات ومبادئ المعلومات المالية </a:t>
            </a:r>
          </a:p>
          <a:p>
            <a:pPr indent="1706563" algn="just" rtl="1"/>
            <a:r>
              <a:rPr lang="ar-DZ" sz="4400" b="1" dirty="0">
                <a:latin typeface="Simplified Arabic" panose="02020603050405020304" pitchFamily="18" charset="-78"/>
                <a:cs typeface="Simplified Arabic" panose="02020603050405020304" pitchFamily="18" charset="-78"/>
              </a:rPr>
              <a:t>      المطلب الثالث: مستخدمو المعلومات المالية</a:t>
            </a:r>
          </a:p>
          <a:p>
            <a:pPr algn="ctr" rtl="1"/>
            <a:r>
              <a:rPr lang="ar-DZ" sz="4400" b="1" dirty="0">
                <a:solidFill>
                  <a:srgbClr val="C00000"/>
                </a:solidFill>
                <a:latin typeface="Simplified Arabic" panose="02020603050405020304" pitchFamily="18" charset="-78"/>
                <a:cs typeface="Simplified Arabic" panose="02020603050405020304" pitchFamily="18" charset="-78"/>
              </a:rPr>
              <a:t>المبحث الثاني: أساسيات حول نظام المعلومات </a:t>
            </a:r>
          </a:p>
          <a:p>
            <a:pPr algn="just" rtl="1"/>
            <a:r>
              <a:rPr lang="ar-DZ" sz="4400" b="1" dirty="0">
                <a:latin typeface="Simplified Arabic" panose="02020603050405020304" pitchFamily="18" charset="-78"/>
                <a:cs typeface="Simplified Arabic" panose="02020603050405020304" pitchFamily="18" charset="-78"/>
              </a:rPr>
              <a:t>                        المطلب الأول: تعريف ومكونات النظام </a:t>
            </a:r>
          </a:p>
          <a:p>
            <a:pPr algn="just" rtl="1"/>
            <a:r>
              <a:rPr lang="ar-DZ" sz="4400" b="1" dirty="0">
                <a:latin typeface="Simplified Arabic" panose="02020603050405020304" pitchFamily="18" charset="-78"/>
                <a:cs typeface="Simplified Arabic" panose="02020603050405020304" pitchFamily="18" charset="-78"/>
              </a:rPr>
              <a:t>                        المطلب الثاني:تعريف وأهمية نظام المعلومات</a:t>
            </a:r>
          </a:p>
          <a:p>
            <a:pPr algn="just" rtl="1"/>
            <a:r>
              <a:rPr lang="ar-DZ" sz="4400" b="1" dirty="0">
                <a:latin typeface="Simplified Arabic" panose="02020603050405020304" pitchFamily="18" charset="-78"/>
                <a:cs typeface="Simplified Arabic" panose="02020603050405020304" pitchFamily="18" charset="-78"/>
              </a:rPr>
              <a:t>                        المطلب الثالث: وظائف نظام المعلومات</a:t>
            </a:r>
          </a:p>
          <a:p>
            <a:pPr algn="ctr" rtl="1"/>
            <a:r>
              <a:rPr lang="ar-DZ" sz="4400" b="1" dirty="0">
                <a:solidFill>
                  <a:srgbClr val="C00000"/>
                </a:solidFill>
                <a:latin typeface="Simplified Arabic" panose="02020603050405020304" pitchFamily="18" charset="-78"/>
                <a:cs typeface="Simplified Arabic" panose="02020603050405020304" pitchFamily="18" charset="-78"/>
              </a:rPr>
              <a:t>المبحث الثالث: أنواع أنظمة المعلومات</a:t>
            </a:r>
            <a:endParaRPr lang="ar-DZ" sz="3600" b="1" dirty="0">
              <a:solidFill>
                <a:srgbClr val="C00000"/>
              </a:solidFill>
              <a:latin typeface="Simplified Arabic" panose="02020603050405020304" pitchFamily="18" charset="-78"/>
              <a:cs typeface="Simplified Arabic" panose="02020603050405020304" pitchFamily="18" charset="-78"/>
            </a:endParaRPr>
          </a:p>
          <a:p>
            <a:pPr algn="just" rtl="1"/>
            <a:r>
              <a:rPr lang="ar-DZ" sz="4400" b="1" dirty="0">
                <a:latin typeface="Simplified Arabic" panose="02020603050405020304" pitchFamily="18" charset="-78"/>
                <a:cs typeface="Simplified Arabic" panose="02020603050405020304" pitchFamily="18" charset="-78"/>
              </a:rPr>
              <a:t>                         المطلب الأول: أنواع نظم المعلومات على حسب المستويات الإدارية</a:t>
            </a:r>
          </a:p>
          <a:p>
            <a:pPr algn="just" rtl="1"/>
            <a:r>
              <a:rPr lang="ar-DZ" sz="4400" b="1" dirty="0">
                <a:latin typeface="Simplified Arabic" panose="02020603050405020304" pitchFamily="18" charset="-78"/>
                <a:cs typeface="Simplified Arabic" panose="02020603050405020304" pitchFamily="18" charset="-78"/>
              </a:rPr>
              <a:t>                         المطلب الثاني:أنواع نظم المعلومات على حسب المستويات الوظيفية</a:t>
            </a:r>
          </a:p>
          <a:p>
            <a:pPr algn="ctr" rtl="1"/>
            <a:endParaRPr lang="ar-DZ" sz="4400" b="1" dirty="0"/>
          </a:p>
          <a:p>
            <a:pPr algn="ctr"/>
            <a:r>
              <a:rPr lang="ar-DZ" sz="2800" dirty="0"/>
              <a:t> </a:t>
            </a:r>
            <a:endParaRPr lang="fr-FR" sz="2800" dirty="0"/>
          </a:p>
        </p:txBody>
      </p:sp>
      <p:sp>
        <p:nvSpPr>
          <p:cNvPr id="4" name="Arrow: Pentagon 3">
            <a:extLst>
              <a:ext uri="{FF2B5EF4-FFF2-40B4-BE49-F238E27FC236}">
                <a16:creationId xmlns:a16="http://schemas.microsoft.com/office/drawing/2014/main" xmlns="" id="{AC32A3CB-BCE4-4858-9CEB-9F73F47C6409}"/>
              </a:ext>
            </a:extLst>
          </p:cNvPr>
          <p:cNvSpPr/>
          <p:nvPr/>
        </p:nvSpPr>
        <p:spPr>
          <a:xfrm flipH="1">
            <a:off x="2756451" y="112453"/>
            <a:ext cx="6877877" cy="715618"/>
          </a:xfrm>
          <a:prstGeom prst="homePlate">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DZ" sz="6000" dirty="0">
                <a:solidFill>
                  <a:schemeClr val="tx2">
                    <a:lumMod val="75000"/>
                  </a:schemeClr>
                </a:solidFill>
                <a:latin typeface="Andalus" panose="02020603050405020304" pitchFamily="18" charset="-78"/>
                <a:cs typeface="Andalus" panose="02020603050405020304" pitchFamily="18" charset="-78"/>
              </a:rPr>
              <a:t>خطة البحث</a:t>
            </a:r>
            <a:endParaRPr lang="fr-FR" sz="6000" dirty="0"/>
          </a:p>
        </p:txBody>
      </p:sp>
    </p:spTree>
    <p:extLst>
      <p:ext uri="{BB962C8B-B14F-4D97-AF65-F5344CB8AC3E}">
        <p14:creationId xmlns:p14="http://schemas.microsoft.com/office/powerpoint/2010/main" val="358900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59551" y="1115471"/>
            <a:ext cx="1106393" cy="48750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rtl="1">
              <a:lnSpc>
                <a:spcPct val="107000"/>
              </a:lnSpc>
              <a:spcAft>
                <a:spcPts val="800"/>
              </a:spcAft>
            </a:pPr>
            <a:r>
              <a:rPr lang="ar-DZ" sz="2400" b="1" dirty="0">
                <a:latin typeface="Calibri" panose="020F0502020204030204" pitchFamily="34" charset="0"/>
                <a:ea typeface="Calibri" panose="020F0502020204030204" pitchFamily="34" charset="0"/>
                <a:cs typeface="Simplified Arabic" panose="02020603050405020304" pitchFamily="18" charset="-78"/>
              </a:rPr>
              <a:t>المدخلات</a:t>
            </a:r>
            <a:endParaRPr lang="fr-FR"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8119528" y="2099810"/>
            <a:ext cx="1986441" cy="4875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07000"/>
              </a:lnSpc>
              <a:spcAft>
                <a:spcPts val="800"/>
              </a:spcAft>
            </a:pPr>
            <a:r>
              <a:rPr lang="ar-DZ" sz="2400" dirty="0">
                <a:latin typeface="Calibri" panose="020F0502020204030204" pitchFamily="34" charset="0"/>
                <a:ea typeface="Calibri" panose="020F0502020204030204" pitchFamily="34" charset="0"/>
                <a:cs typeface="Simplified Arabic" panose="02020603050405020304" pitchFamily="18" charset="-78"/>
              </a:rPr>
              <a:t>معالجة البيانات</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8078004" y="3438545"/>
            <a:ext cx="1986441" cy="4875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07000"/>
              </a:lnSpc>
              <a:spcAft>
                <a:spcPts val="800"/>
              </a:spcAft>
            </a:pPr>
            <a:r>
              <a:rPr lang="ar-DZ" sz="2400" dirty="0">
                <a:latin typeface="Calibri" panose="020F0502020204030204" pitchFamily="34" charset="0"/>
                <a:ea typeface="Calibri" panose="020F0502020204030204" pitchFamily="34" charset="0"/>
                <a:cs typeface="Simplified Arabic" panose="02020603050405020304" pitchFamily="18" charset="-78"/>
              </a:rPr>
              <a:t>بحوث التسويق</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8119528" y="4792437"/>
            <a:ext cx="1986441" cy="48750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rtl="1">
              <a:lnSpc>
                <a:spcPct val="107000"/>
              </a:lnSpc>
              <a:spcAft>
                <a:spcPts val="800"/>
              </a:spcAft>
            </a:pPr>
            <a:r>
              <a:rPr lang="ar-DZ" sz="2400" dirty="0">
                <a:latin typeface="Calibri" panose="020F0502020204030204" pitchFamily="34" charset="0"/>
                <a:ea typeface="Calibri" panose="020F0502020204030204" pitchFamily="34" charset="0"/>
                <a:cs typeface="Simplified Arabic" panose="02020603050405020304" pitchFamily="18" charset="-78"/>
              </a:rPr>
              <a:t>استخبارات التسويق</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5732670" y="3050680"/>
            <a:ext cx="1274508" cy="12778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1">
              <a:lnSpc>
                <a:spcPct val="107000"/>
              </a:lnSpc>
              <a:spcAft>
                <a:spcPts val="800"/>
              </a:spcAft>
            </a:pPr>
            <a:r>
              <a:rPr lang="ar-DZ" sz="2400" dirty="0">
                <a:latin typeface="Calibri" panose="020F0502020204030204" pitchFamily="34" charset="0"/>
                <a:ea typeface="Calibri" panose="020F0502020204030204" pitchFamily="34" charset="0"/>
                <a:cs typeface="Simplified Arabic" panose="02020603050405020304" pitchFamily="18" charset="-78"/>
              </a:rPr>
              <a:t>قاعدة بيانات التسويق</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2824160" y="4705748"/>
            <a:ext cx="1635997" cy="4875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07000"/>
              </a:lnSpc>
              <a:spcAft>
                <a:spcPts val="800"/>
              </a:spcAft>
            </a:pPr>
            <a:r>
              <a:rPr lang="ar-DZ" sz="2400" dirty="0">
                <a:latin typeface="Calibri" panose="020F0502020204030204" pitchFamily="34" charset="0"/>
                <a:ea typeface="Calibri" panose="020F0502020204030204" pitchFamily="34" charset="0"/>
                <a:cs typeface="Simplified Arabic" panose="02020603050405020304" pitchFamily="18" charset="-78"/>
              </a:rPr>
              <a:t>نظام التسعير</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2824159" y="5721891"/>
            <a:ext cx="1635998" cy="88267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07000"/>
              </a:lnSpc>
              <a:spcAft>
                <a:spcPts val="800"/>
              </a:spcAft>
            </a:pPr>
            <a:r>
              <a:rPr lang="ar-DZ" sz="2400" dirty="0">
                <a:latin typeface="Calibri" panose="020F0502020204030204" pitchFamily="34" charset="0"/>
                <a:ea typeface="Calibri" panose="020F0502020204030204" pitchFamily="34" charset="0"/>
                <a:cs typeface="Simplified Arabic" panose="02020603050405020304" pitchFamily="18" charset="-78"/>
              </a:rPr>
              <a:t>نظام المزيج المتكامل</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2862230" y="3757797"/>
            <a:ext cx="1600068" cy="4875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07000"/>
              </a:lnSpc>
              <a:spcAft>
                <a:spcPts val="800"/>
              </a:spcAft>
            </a:pPr>
            <a:r>
              <a:rPr lang="ar-DZ" sz="2400" dirty="0">
                <a:latin typeface="Calibri" panose="020F0502020204030204" pitchFamily="34" charset="0"/>
                <a:ea typeface="Calibri" panose="020F0502020204030204" pitchFamily="34" charset="0"/>
                <a:cs typeface="Simplified Arabic" panose="02020603050405020304" pitchFamily="18" charset="-78"/>
              </a:rPr>
              <a:t>نظام الترويج</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2842593" y="2806927"/>
            <a:ext cx="1617564" cy="4875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07000"/>
              </a:lnSpc>
              <a:spcAft>
                <a:spcPts val="800"/>
              </a:spcAft>
            </a:pPr>
            <a:r>
              <a:rPr lang="ar-DZ" sz="2400" dirty="0">
                <a:latin typeface="Calibri" panose="020F0502020204030204" pitchFamily="34" charset="0"/>
                <a:ea typeface="Calibri" panose="020F0502020204030204" pitchFamily="34" charset="0"/>
                <a:cs typeface="Simplified Arabic" panose="02020603050405020304" pitchFamily="18" charset="-78"/>
              </a:rPr>
              <a:t>نظام التوزيع</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2900302" y="1856057"/>
            <a:ext cx="1559855" cy="4875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07000"/>
              </a:lnSpc>
              <a:spcAft>
                <a:spcPts val="800"/>
              </a:spcAft>
            </a:pPr>
            <a:r>
              <a:rPr lang="ar-DZ" sz="2400" dirty="0">
                <a:latin typeface="Calibri" panose="020F0502020204030204" pitchFamily="34" charset="0"/>
                <a:ea typeface="Calibri" panose="020F0502020204030204" pitchFamily="34" charset="0"/>
                <a:cs typeface="Simplified Arabic" panose="02020603050405020304" pitchFamily="18" charset="-78"/>
              </a:rPr>
              <a:t>نظام المنتج</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a:xfrm>
            <a:off x="3071328" y="1006138"/>
            <a:ext cx="1141659" cy="48750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rtl="1">
              <a:lnSpc>
                <a:spcPct val="107000"/>
              </a:lnSpc>
              <a:spcAft>
                <a:spcPts val="800"/>
              </a:spcAft>
            </a:pPr>
            <a:r>
              <a:rPr lang="ar-DZ" sz="2400" b="1" dirty="0">
                <a:latin typeface="Calibri" panose="020F0502020204030204" pitchFamily="34" charset="0"/>
                <a:ea typeface="Calibri" panose="020F0502020204030204" pitchFamily="34" charset="0"/>
                <a:cs typeface="Simplified Arabic" panose="02020603050405020304" pitchFamily="18" charset="-78"/>
              </a:rPr>
              <a:t>المخرجات</a:t>
            </a:r>
            <a:endParaRPr lang="fr-FR"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291509" y="3455645"/>
            <a:ext cx="1483098" cy="48750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rtl="1">
              <a:lnSpc>
                <a:spcPct val="107000"/>
              </a:lnSpc>
              <a:spcAft>
                <a:spcPts val="800"/>
              </a:spcAft>
            </a:pPr>
            <a:r>
              <a:rPr lang="ar-DZ" sz="2400" b="1" dirty="0">
                <a:latin typeface="Calibri" panose="020F0502020204030204" pitchFamily="34" charset="0"/>
                <a:ea typeface="Calibri" panose="020F0502020204030204" pitchFamily="34" charset="0"/>
                <a:cs typeface="Simplified Arabic" panose="02020603050405020304" pitchFamily="18" charset="-78"/>
              </a:rPr>
              <a:t>إدارة التسويق</a:t>
            </a:r>
            <a:endParaRPr lang="fr-FR"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11051803" y="3537355"/>
            <a:ext cx="702436" cy="48750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rtl="1">
              <a:lnSpc>
                <a:spcPct val="107000"/>
              </a:lnSpc>
              <a:spcAft>
                <a:spcPts val="800"/>
              </a:spcAft>
            </a:pPr>
            <a:r>
              <a:rPr lang="ar-DZ" sz="2400" b="1" dirty="0">
                <a:latin typeface="Calibri" panose="020F0502020204030204" pitchFamily="34" charset="0"/>
                <a:ea typeface="Calibri" panose="020F0502020204030204" pitchFamily="34" charset="0"/>
                <a:cs typeface="Simplified Arabic" panose="02020603050405020304" pitchFamily="18" charset="-78"/>
              </a:rPr>
              <a:t>البيئة</a:t>
            </a:r>
            <a:endParaRPr lang="fr-FR"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Connecteur droit avec flèche 19"/>
          <p:cNvCxnSpPr/>
          <p:nvPr/>
        </p:nvCxnSpPr>
        <p:spPr>
          <a:xfrm flipH="1">
            <a:off x="7099300" y="2463800"/>
            <a:ext cx="876300" cy="8306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7146396" y="3757798"/>
            <a:ext cx="778405" cy="2331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8" idx="1"/>
            <a:endCxn id="8" idx="1"/>
          </p:cNvCxnSpPr>
          <p:nvPr/>
        </p:nvCxnSpPr>
        <p:spPr>
          <a:xfrm>
            <a:off x="8119528" y="5036190"/>
            <a:ext cx="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flipV="1">
            <a:off x="7146396" y="4245303"/>
            <a:ext cx="931608" cy="9479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flipV="1">
            <a:off x="4535786" y="3926051"/>
            <a:ext cx="1194744" cy="171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endCxn id="14" idx="3"/>
          </p:cNvCxnSpPr>
          <p:nvPr/>
        </p:nvCxnSpPr>
        <p:spPr>
          <a:xfrm flipH="1" flipV="1">
            <a:off x="4460157" y="3050680"/>
            <a:ext cx="1270372" cy="8924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endCxn id="11" idx="3"/>
          </p:cNvCxnSpPr>
          <p:nvPr/>
        </p:nvCxnSpPr>
        <p:spPr>
          <a:xfrm flipH="1">
            <a:off x="4460157" y="3953433"/>
            <a:ext cx="1270372" cy="9960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endCxn id="15" idx="3"/>
          </p:cNvCxnSpPr>
          <p:nvPr/>
        </p:nvCxnSpPr>
        <p:spPr>
          <a:xfrm flipH="1" flipV="1">
            <a:off x="4460157" y="2099810"/>
            <a:ext cx="1270372" cy="18347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endCxn id="12" idx="3"/>
          </p:cNvCxnSpPr>
          <p:nvPr/>
        </p:nvCxnSpPr>
        <p:spPr>
          <a:xfrm flipH="1">
            <a:off x="4460157" y="3953433"/>
            <a:ext cx="1270372" cy="22097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2213464" y="2099810"/>
            <a:ext cx="13688" cy="42104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H="1">
            <a:off x="2213464" y="2099810"/>
            <a:ext cx="55105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H="1">
            <a:off x="2220308" y="3134393"/>
            <a:ext cx="55105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H="1">
            <a:off x="2227152" y="4051940"/>
            <a:ext cx="55105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H="1">
            <a:off x="2213464" y="4949501"/>
            <a:ext cx="55105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flipH="1">
            <a:off x="2213464" y="6271418"/>
            <a:ext cx="55105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H="1">
            <a:off x="1867114" y="3701292"/>
            <a:ext cx="275635"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flipH="1" flipV="1">
            <a:off x="841972" y="6708618"/>
            <a:ext cx="10465806" cy="128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a:cxnSpLocks/>
          </p:cNvCxnSpPr>
          <p:nvPr/>
        </p:nvCxnSpPr>
        <p:spPr>
          <a:xfrm>
            <a:off x="858381" y="3934601"/>
            <a:ext cx="0" cy="27804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flipH="1" flipV="1">
            <a:off x="11280079" y="4001551"/>
            <a:ext cx="27699" cy="26799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6241146" y="6310265"/>
            <a:ext cx="1628972" cy="461665"/>
          </a:xfrm>
          <a:prstGeom prst="rect">
            <a:avLst/>
          </a:prstGeom>
          <a:noFill/>
        </p:spPr>
        <p:txBody>
          <a:bodyPr wrap="none" rtlCol="0">
            <a:spAutoFit/>
          </a:bodyPr>
          <a:lstStyle/>
          <a:p>
            <a:pPr algn="r" rtl="1"/>
            <a:r>
              <a:rPr lang="ar-SA" sz="2400" dirty="0">
                <a:ln w="0"/>
                <a:latin typeface="Simplified Arabic" panose="02020603050405020304" pitchFamily="18" charset="-78"/>
                <a:cs typeface="Simplified Arabic" panose="02020603050405020304" pitchFamily="18" charset="-78"/>
              </a:rPr>
              <a:t>التغذية العكسية</a:t>
            </a:r>
            <a:endParaRPr lang="fr-FR" sz="2400" dirty="0">
              <a:ln w="0"/>
              <a:latin typeface="Simplified Arabic" panose="02020603050405020304" pitchFamily="18" charset="-78"/>
              <a:cs typeface="Simplified Arabic" panose="02020603050405020304" pitchFamily="18" charset="-78"/>
            </a:endParaRPr>
          </a:p>
        </p:txBody>
      </p:sp>
      <p:sp>
        <p:nvSpPr>
          <p:cNvPr id="74" name="Flèche gauche 73"/>
          <p:cNvSpPr/>
          <p:nvPr/>
        </p:nvSpPr>
        <p:spPr>
          <a:xfrm>
            <a:off x="10402432" y="3699398"/>
            <a:ext cx="649371" cy="81710"/>
          </a:xfrm>
          <a:prstGeom prst="leftArrow">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cxnSp>
        <p:nvCxnSpPr>
          <p:cNvPr id="76" name="Connecteur droit 75"/>
          <p:cNvCxnSpPr/>
          <p:nvPr/>
        </p:nvCxnSpPr>
        <p:spPr>
          <a:xfrm>
            <a:off x="10269918" y="2463800"/>
            <a:ext cx="43882" cy="270676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4232423" y="110831"/>
            <a:ext cx="4017446" cy="707886"/>
          </a:xfrm>
          <a:prstGeom prst="rect">
            <a:avLst/>
          </a:prstGeom>
          <a:noFill/>
        </p:spPr>
        <p:txBody>
          <a:bodyPr wrap="none" rtlCol="0">
            <a:spAutoFit/>
          </a:bodyPr>
          <a:lstStyle/>
          <a:p>
            <a:pPr algn="ctr" rtl="1"/>
            <a:r>
              <a:rPr lang="ar-SA" sz="4000" i="1" dirty="0">
                <a:ln w="0"/>
                <a:effectLst>
                  <a:outerShdw blurRad="38100" dist="19050" dir="2700000" algn="tl" rotWithShape="0">
                    <a:schemeClr val="dk1">
                      <a:alpha val="40000"/>
                    </a:schemeClr>
                  </a:outerShdw>
                </a:effectLst>
                <a:cs typeface="Andalus" pitchFamily="2" charset="-78"/>
              </a:rPr>
              <a:t>نظام المعلومات ال</a:t>
            </a:r>
            <a:r>
              <a:rPr lang="ar-DZ" sz="4000" i="1" dirty="0">
                <a:ln w="0"/>
                <a:effectLst>
                  <a:outerShdw blurRad="38100" dist="19050" dir="2700000" algn="tl" rotWithShape="0">
                    <a:schemeClr val="dk1">
                      <a:alpha val="40000"/>
                    </a:schemeClr>
                  </a:outerShdw>
                </a:effectLst>
                <a:cs typeface="Andalus" pitchFamily="2" charset="-78"/>
              </a:rPr>
              <a:t>تسويقية</a:t>
            </a:r>
            <a:endParaRPr lang="fr-FR" sz="4000" i="1" dirty="0">
              <a:ln w="0"/>
              <a:effectLst>
                <a:outerShdw blurRad="38100" dist="19050" dir="2700000" algn="tl" rotWithShape="0">
                  <a:schemeClr val="dk1">
                    <a:alpha val="40000"/>
                  </a:schemeClr>
                </a:outerShdw>
              </a:effectLst>
              <a:cs typeface="Andalus" pitchFamily="2" charset="-78"/>
            </a:endParaRPr>
          </a:p>
        </p:txBody>
      </p:sp>
    </p:spTree>
    <p:extLst>
      <p:ext uri="{BB962C8B-B14F-4D97-AF65-F5344CB8AC3E}">
        <p14:creationId xmlns:p14="http://schemas.microsoft.com/office/powerpoint/2010/main" val="1140075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ED1C5D-3B31-46CA-B1B2-05394B447931}"/>
              </a:ext>
            </a:extLst>
          </p:cNvPr>
          <p:cNvSpPr/>
          <p:nvPr/>
        </p:nvSpPr>
        <p:spPr>
          <a:xfrm>
            <a:off x="2679424" y="709342"/>
            <a:ext cx="7742757" cy="734448"/>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rtl="1">
              <a:lnSpc>
                <a:spcPct val="107000"/>
              </a:lnSpc>
              <a:spcAft>
                <a:spcPts val="800"/>
              </a:spcAft>
            </a:pPr>
            <a:r>
              <a:rPr lang="ar-DZ" sz="4000" b="1" dirty="0">
                <a:solidFill>
                  <a:schemeClr val="accent1"/>
                </a:solidFill>
                <a:latin typeface="Calibri" panose="020F0502020204030204" pitchFamily="34" charset="0"/>
                <a:ea typeface="Calibri" panose="020F0502020204030204" pitchFamily="34" charset="0"/>
                <a:cs typeface="Simplified Arabic" panose="02020603050405020304" pitchFamily="18" charset="-78"/>
              </a:rPr>
              <a:t>نظم معلومات المالية والمحاسبية</a:t>
            </a:r>
            <a:endParaRPr lang="fr-FR" sz="4000"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03471081-5180-4D2B-9F8E-A41E5713017F}"/>
              </a:ext>
            </a:extLst>
          </p:cNvPr>
          <p:cNvSpPr/>
          <p:nvPr/>
        </p:nvSpPr>
        <p:spPr>
          <a:xfrm>
            <a:off x="1657373" y="2493647"/>
            <a:ext cx="10164726" cy="1870705"/>
          </a:xfrm>
          <a:prstGeom prst="rect">
            <a:avLst/>
          </a:prstGeom>
        </p:spPr>
        <p:txBody>
          <a:bodyPr wrap="square">
            <a:spAutoFit/>
          </a:bodyPr>
          <a:lstStyle/>
          <a:p>
            <a:pPr algn="ctr" rtl="1">
              <a:lnSpc>
                <a:spcPct val="107000"/>
              </a:lnSpc>
              <a:spcAft>
                <a:spcPts val="800"/>
              </a:spcAft>
            </a:pPr>
            <a:r>
              <a:rPr lang="ar-DZ" sz="3600" dirty="0">
                <a:effectLst/>
                <a:latin typeface="Calibri" panose="020F0502020204030204" pitchFamily="34" charset="0"/>
                <a:ea typeface="Calibri" panose="020F0502020204030204" pitchFamily="34" charset="0"/>
                <a:cs typeface="Simplified Arabic" panose="02020603050405020304" pitchFamily="18" charset="-78"/>
              </a:rPr>
              <a:t>أحد مكونات تنظيم الإداري، يختص بجمع وتبويب ومعالجة وتحليل وتوصيل المعلومات المالية الملائمة لاتخاذ القرارات، الى الأطراف الخارجية وإدارة المؤسسة.</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906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6264" y="1500174"/>
            <a:ext cx="1857388" cy="264320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4"/>
          <p:cNvSpPr/>
          <p:nvPr/>
        </p:nvSpPr>
        <p:spPr>
          <a:xfrm>
            <a:off x="4881554" y="1500174"/>
            <a:ext cx="2143140" cy="264320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Rectangle 5"/>
          <p:cNvSpPr/>
          <p:nvPr/>
        </p:nvSpPr>
        <p:spPr>
          <a:xfrm>
            <a:off x="2166910" y="1500174"/>
            <a:ext cx="1785950" cy="264320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7453322" y="5357826"/>
            <a:ext cx="1785950" cy="7143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 name="Rectangle 7"/>
          <p:cNvSpPr/>
          <p:nvPr/>
        </p:nvSpPr>
        <p:spPr>
          <a:xfrm>
            <a:off x="2809852" y="5357826"/>
            <a:ext cx="1928826" cy="78581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ZoneTexte 8"/>
          <p:cNvSpPr txBox="1"/>
          <p:nvPr/>
        </p:nvSpPr>
        <p:spPr>
          <a:xfrm>
            <a:off x="8167702" y="1643050"/>
            <a:ext cx="1712132" cy="1631216"/>
          </a:xfrm>
          <a:prstGeom prst="rect">
            <a:avLst/>
          </a:prstGeom>
          <a:noFill/>
        </p:spPr>
        <p:txBody>
          <a:bodyPr wrap="square" rtlCol="0">
            <a:spAutoFit/>
          </a:bodyPr>
          <a:lstStyle/>
          <a:p>
            <a:pPr algn="r" rtl="1"/>
            <a:r>
              <a:rPr lang="ar-SA" sz="2000" dirty="0">
                <a:cs typeface="Simplified Arabic" pitchFamily="2" charset="-78"/>
              </a:rPr>
              <a:t>من البيانات المحاسبية التي يتم تجميعها من مصادرها المختلفة الداخلية والخارجية</a:t>
            </a:r>
            <a:endParaRPr lang="fr-FR" sz="2000" dirty="0">
              <a:cs typeface="Simplified Arabic" pitchFamily="2" charset="-78"/>
            </a:endParaRPr>
          </a:p>
        </p:txBody>
      </p:sp>
      <p:sp>
        <p:nvSpPr>
          <p:cNvPr id="10" name="ZoneTexte 9"/>
          <p:cNvSpPr txBox="1"/>
          <p:nvPr/>
        </p:nvSpPr>
        <p:spPr>
          <a:xfrm>
            <a:off x="4738679" y="1643050"/>
            <a:ext cx="2027075" cy="1938992"/>
          </a:xfrm>
          <a:prstGeom prst="rect">
            <a:avLst/>
          </a:prstGeom>
          <a:noFill/>
        </p:spPr>
        <p:txBody>
          <a:bodyPr wrap="square" rtlCol="0">
            <a:spAutoFit/>
          </a:bodyPr>
          <a:lstStyle/>
          <a:p>
            <a:pPr algn="r" rtl="1">
              <a:buFont typeface="Arial" pitchFamily="34" charset="0"/>
              <a:buChar char="•"/>
            </a:pPr>
            <a:r>
              <a:rPr lang="ar-SA" sz="2000" dirty="0">
                <a:cs typeface="Simplified Arabic" pitchFamily="2" charset="-78"/>
              </a:rPr>
              <a:t>تسجيل البيانات</a:t>
            </a:r>
          </a:p>
          <a:p>
            <a:pPr algn="r" rtl="1">
              <a:buFont typeface="Arial" pitchFamily="34" charset="0"/>
              <a:buChar char="•"/>
            </a:pPr>
            <a:r>
              <a:rPr lang="ar-SA" sz="2000" dirty="0">
                <a:cs typeface="Simplified Arabic" pitchFamily="2" charset="-78"/>
              </a:rPr>
              <a:t>تبويب وتصنيف وفرز البيانات</a:t>
            </a:r>
          </a:p>
          <a:p>
            <a:pPr algn="r" rtl="1">
              <a:buFont typeface="Arial" pitchFamily="34" charset="0"/>
              <a:buChar char="•"/>
            </a:pPr>
            <a:r>
              <a:rPr lang="ar-SA" sz="2000" dirty="0">
                <a:cs typeface="Simplified Arabic" pitchFamily="2" charset="-78"/>
              </a:rPr>
              <a:t>معالجة البيانات</a:t>
            </a:r>
          </a:p>
          <a:p>
            <a:pPr algn="r" rtl="1">
              <a:buFont typeface="Arial" pitchFamily="34" charset="0"/>
              <a:buChar char="•"/>
            </a:pPr>
            <a:r>
              <a:rPr lang="ar-SA" sz="2000" dirty="0">
                <a:cs typeface="Simplified Arabic" pitchFamily="2" charset="-78"/>
              </a:rPr>
              <a:t>تخزين البيانات</a:t>
            </a:r>
          </a:p>
          <a:p>
            <a:pPr algn="r" rtl="1">
              <a:buFont typeface="Arial" pitchFamily="34" charset="0"/>
              <a:buChar char="•"/>
            </a:pPr>
            <a:endParaRPr lang="fr-FR" sz="2000" dirty="0">
              <a:cs typeface="Simplified Arabic" pitchFamily="2" charset="-78"/>
            </a:endParaRPr>
          </a:p>
        </p:txBody>
      </p:sp>
      <p:sp>
        <p:nvSpPr>
          <p:cNvPr id="11" name="ZoneTexte 10"/>
          <p:cNvSpPr txBox="1"/>
          <p:nvPr/>
        </p:nvSpPr>
        <p:spPr>
          <a:xfrm>
            <a:off x="2166910" y="1643050"/>
            <a:ext cx="1571636" cy="1631216"/>
          </a:xfrm>
          <a:prstGeom prst="rect">
            <a:avLst/>
          </a:prstGeom>
          <a:noFill/>
        </p:spPr>
        <p:txBody>
          <a:bodyPr wrap="square" rtlCol="0">
            <a:spAutoFit/>
          </a:bodyPr>
          <a:lstStyle/>
          <a:p>
            <a:pPr algn="r" rtl="1"/>
            <a:r>
              <a:rPr lang="ar-SA" sz="2000" dirty="0">
                <a:cs typeface="Simplified Arabic" pitchFamily="2" charset="-78"/>
              </a:rPr>
              <a:t>من المعلومات المحاسبية التي يتم توصيلها في شكل تقارير وقوائم</a:t>
            </a:r>
            <a:endParaRPr lang="fr-FR" sz="2000" dirty="0">
              <a:cs typeface="Simplified Arabic" pitchFamily="2" charset="-78"/>
            </a:endParaRPr>
          </a:p>
        </p:txBody>
      </p:sp>
      <p:sp>
        <p:nvSpPr>
          <p:cNvPr id="12" name="ZoneTexte 11"/>
          <p:cNvSpPr txBox="1"/>
          <p:nvPr/>
        </p:nvSpPr>
        <p:spPr>
          <a:xfrm>
            <a:off x="2961442" y="5572140"/>
            <a:ext cx="1744387" cy="400110"/>
          </a:xfrm>
          <a:prstGeom prst="rect">
            <a:avLst/>
          </a:prstGeom>
          <a:noFill/>
        </p:spPr>
        <p:txBody>
          <a:bodyPr wrap="none" rtlCol="0">
            <a:spAutoFit/>
          </a:bodyPr>
          <a:lstStyle/>
          <a:p>
            <a:pPr algn="r" rtl="1"/>
            <a:r>
              <a:rPr lang="ar-SA" sz="2000" dirty="0">
                <a:cs typeface="Simplified Arabic" pitchFamily="2" charset="-78"/>
              </a:rPr>
              <a:t>قياس ومقارنة وتقييم</a:t>
            </a:r>
            <a:endParaRPr lang="fr-FR" sz="2000" dirty="0">
              <a:cs typeface="Simplified Arabic" pitchFamily="2" charset="-78"/>
            </a:endParaRPr>
          </a:p>
        </p:txBody>
      </p:sp>
      <p:sp>
        <p:nvSpPr>
          <p:cNvPr id="13" name="ZoneTexte 12"/>
          <p:cNvSpPr txBox="1"/>
          <p:nvPr/>
        </p:nvSpPr>
        <p:spPr>
          <a:xfrm>
            <a:off x="7739074" y="5500702"/>
            <a:ext cx="1321196" cy="400110"/>
          </a:xfrm>
          <a:prstGeom prst="rect">
            <a:avLst/>
          </a:prstGeom>
          <a:noFill/>
        </p:spPr>
        <p:txBody>
          <a:bodyPr wrap="none" rtlCol="0">
            <a:spAutoFit/>
          </a:bodyPr>
          <a:lstStyle/>
          <a:p>
            <a:pPr algn="r" rtl="1"/>
            <a:r>
              <a:rPr lang="ar-SA" sz="2000" dirty="0">
                <a:cs typeface="Simplified Arabic" pitchFamily="2" charset="-78"/>
              </a:rPr>
              <a:t>أهداف وخطط</a:t>
            </a:r>
            <a:endParaRPr lang="fr-FR" sz="2000" dirty="0">
              <a:cs typeface="Simplified Arabic" pitchFamily="2" charset="-78"/>
            </a:endParaRPr>
          </a:p>
        </p:txBody>
      </p:sp>
      <p:cxnSp>
        <p:nvCxnSpPr>
          <p:cNvPr id="14" name="Connecteur droit avec flèche 13"/>
          <p:cNvCxnSpPr/>
          <p:nvPr/>
        </p:nvCxnSpPr>
        <p:spPr>
          <a:xfrm rot="10800000">
            <a:off x="7024694" y="2714620"/>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0800000">
            <a:off x="3952860" y="2714620"/>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0800000">
            <a:off x="4810116" y="5500702"/>
            <a:ext cx="25717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4881554" y="5857892"/>
            <a:ext cx="250033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5400000" flipH="1" flipV="1">
            <a:off x="8489173" y="4750603"/>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a:off x="2952728" y="4714884"/>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8656338" y="3429000"/>
            <a:ext cx="1106393" cy="461665"/>
          </a:xfrm>
          <a:prstGeom prst="rect">
            <a:avLst/>
          </a:prstGeom>
          <a:noFill/>
        </p:spPr>
        <p:txBody>
          <a:bodyPr wrap="none" rtlCol="0">
            <a:spAutoFit/>
          </a:bodyPr>
          <a:lstStyle/>
          <a:p>
            <a:pPr algn="r" rtl="1"/>
            <a:r>
              <a:rPr lang="ar-SA" sz="2400" i="1" dirty="0">
                <a:ln w="0"/>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المدخلات</a:t>
            </a:r>
            <a:endParaRPr lang="fr-FR" sz="2800" b="1" i="1" dirty="0">
              <a:solidFill>
                <a:schemeClr val="accent2">
                  <a:lumMod val="60000"/>
                  <a:lumOff val="40000"/>
                </a:schemeClr>
              </a:solidFill>
              <a:latin typeface="Simplified Arabic" panose="02020603050405020304" pitchFamily="18" charset="-78"/>
              <a:cs typeface="Simplified Arabic" panose="02020603050405020304" pitchFamily="18" charset="-78"/>
            </a:endParaRPr>
          </a:p>
        </p:txBody>
      </p:sp>
      <p:sp>
        <p:nvSpPr>
          <p:cNvPr id="21" name="ZoneTexte 20"/>
          <p:cNvSpPr txBox="1"/>
          <p:nvPr/>
        </p:nvSpPr>
        <p:spPr>
          <a:xfrm>
            <a:off x="2523891" y="3429000"/>
            <a:ext cx="1141659" cy="461665"/>
          </a:xfrm>
          <a:prstGeom prst="rect">
            <a:avLst/>
          </a:prstGeom>
          <a:noFill/>
        </p:spPr>
        <p:txBody>
          <a:bodyPr wrap="none" rtlCol="0">
            <a:spAutoFit/>
          </a:bodyPr>
          <a:lstStyle/>
          <a:p>
            <a:pPr algn="r" rtl="1"/>
            <a:r>
              <a:rPr lang="ar-SA" sz="2400" dirty="0">
                <a:ln w="0"/>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المخرجات</a:t>
            </a:r>
            <a:endParaRPr lang="fr-FR" sz="2800" dirty="0">
              <a:solidFill>
                <a:schemeClr val="accent2">
                  <a:lumMod val="60000"/>
                  <a:lumOff val="40000"/>
                </a:schemeClr>
              </a:solidFill>
              <a:latin typeface="Simplified Arabic" panose="02020603050405020304" pitchFamily="18" charset="-78"/>
              <a:cs typeface="Simplified Arabic" panose="02020603050405020304" pitchFamily="18" charset="-78"/>
            </a:endParaRPr>
          </a:p>
        </p:txBody>
      </p:sp>
      <p:sp>
        <p:nvSpPr>
          <p:cNvPr id="22" name="ZoneTexte 21"/>
          <p:cNvSpPr txBox="1"/>
          <p:nvPr/>
        </p:nvSpPr>
        <p:spPr>
          <a:xfrm>
            <a:off x="5224806" y="3429000"/>
            <a:ext cx="1689886" cy="523220"/>
          </a:xfrm>
          <a:prstGeom prst="rect">
            <a:avLst/>
          </a:prstGeom>
          <a:noFill/>
        </p:spPr>
        <p:txBody>
          <a:bodyPr wrap="none" rtlCol="0">
            <a:spAutoFit/>
          </a:bodyPr>
          <a:lstStyle/>
          <a:p>
            <a:pPr algn="r" rtl="1"/>
            <a:r>
              <a:rPr lang="ar-SA" sz="2400" dirty="0">
                <a:ln w="0"/>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عمليات</a:t>
            </a:r>
            <a:r>
              <a:rPr lang="ar-SA" sz="2800" dirty="0">
                <a:ln w="0"/>
                <a:effectLst>
                  <a:outerShdw blurRad="38100" dist="19050" dir="2700000" algn="tl" rotWithShape="0">
                    <a:schemeClr val="dk1">
                      <a:alpha val="40000"/>
                    </a:schemeClr>
                  </a:outerShdw>
                </a:effectLst>
                <a:cs typeface="Andalus" pitchFamily="2" charset="-78"/>
              </a:rPr>
              <a:t> </a:t>
            </a:r>
            <a:r>
              <a:rPr lang="ar-SA" sz="2400" dirty="0">
                <a:ln w="0"/>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التشغيل</a:t>
            </a:r>
            <a:endParaRPr lang="fr-FR" sz="2800" dirty="0">
              <a:ln w="0"/>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endParaRPr>
          </a:p>
        </p:txBody>
      </p:sp>
      <p:sp>
        <p:nvSpPr>
          <p:cNvPr id="23" name="ZoneTexte 22"/>
          <p:cNvSpPr txBox="1"/>
          <p:nvPr/>
        </p:nvSpPr>
        <p:spPr>
          <a:xfrm>
            <a:off x="5285720" y="5900812"/>
            <a:ext cx="1628972" cy="461665"/>
          </a:xfrm>
          <a:prstGeom prst="rect">
            <a:avLst/>
          </a:prstGeom>
          <a:noFill/>
        </p:spPr>
        <p:txBody>
          <a:bodyPr wrap="none" rtlCol="0">
            <a:spAutoFit/>
          </a:bodyPr>
          <a:lstStyle/>
          <a:p>
            <a:pPr algn="r" rtl="1"/>
            <a:r>
              <a:rPr lang="ar-SA" sz="2400" dirty="0">
                <a:ln w="0"/>
                <a:latin typeface="Simplified Arabic" panose="02020603050405020304" pitchFamily="18" charset="-78"/>
                <a:cs typeface="Simplified Arabic" panose="02020603050405020304" pitchFamily="18" charset="-78"/>
              </a:rPr>
              <a:t>التغذية العكسية</a:t>
            </a:r>
            <a:endParaRPr lang="fr-FR" sz="2400" dirty="0">
              <a:ln w="0"/>
              <a:latin typeface="Simplified Arabic" panose="02020603050405020304" pitchFamily="18" charset="-78"/>
              <a:cs typeface="Simplified Arabic" panose="02020603050405020304" pitchFamily="18" charset="-78"/>
            </a:endParaRPr>
          </a:p>
        </p:txBody>
      </p:sp>
      <p:sp>
        <p:nvSpPr>
          <p:cNvPr id="24" name="ZoneTexte 23"/>
          <p:cNvSpPr txBox="1"/>
          <p:nvPr/>
        </p:nvSpPr>
        <p:spPr>
          <a:xfrm>
            <a:off x="3521757" y="357166"/>
            <a:ext cx="5381602" cy="707886"/>
          </a:xfrm>
          <a:prstGeom prst="rect">
            <a:avLst/>
          </a:prstGeom>
          <a:noFill/>
        </p:spPr>
        <p:txBody>
          <a:bodyPr wrap="none" rtlCol="0">
            <a:spAutoFit/>
          </a:bodyPr>
          <a:lstStyle/>
          <a:p>
            <a:pPr algn="ctr" rtl="1"/>
            <a:r>
              <a:rPr lang="ar-SA" sz="4000" i="1" dirty="0">
                <a:ln w="0"/>
                <a:effectLst>
                  <a:outerShdw blurRad="38100" dist="19050" dir="2700000" algn="tl" rotWithShape="0">
                    <a:schemeClr val="dk1">
                      <a:alpha val="40000"/>
                    </a:schemeClr>
                  </a:outerShdw>
                </a:effectLst>
                <a:cs typeface="Andalus" pitchFamily="2" charset="-78"/>
              </a:rPr>
              <a:t>نظام المعلومات</a:t>
            </a:r>
            <a:r>
              <a:rPr lang="ar-DZ" sz="4000" i="1" dirty="0">
                <a:ln w="0"/>
                <a:effectLst>
                  <a:outerShdw blurRad="38100" dist="19050" dir="2700000" algn="tl" rotWithShape="0">
                    <a:schemeClr val="dk1">
                      <a:alpha val="40000"/>
                    </a:schemeClr>
                  </a:outerShdw>
                </a:effectLst>
                <a:cs typeface="Andalus" pitchFamily="2" charset="-78"/>
              </a:rPr>
              <a:t> المالية و</a:t>
            </a:r>
            <a:r>
              <a:rPr lang="ar-SA" sz="4000" i="1" dirty="0">
                <a:ln w="0"/>
                <a:effectLst>
                  <a:outerShdw blurRad="38100" dist="19050" dir="2700000" algn="tl" rotWithShape="0">
                    <a:schemeClr val="dk1">
                      <a:alpha val="40000"/>
                    </a:schemeClr>
                  </a:outerShdw>
                </a:effectLst>
                <a:cs typeface="Andalus" pitchFamily="2" charset="-78"/>
              </a:rPr>
              <a:t>المحاسبية</a:t>
            </a:r>
            <a:endParaRPr lang="fr-FR" sz="4000" i="1" dirty="0">
              <a:ln w="0"/>
              <a:effectLst>
                <a:outerShdw blurRad="38100" dist="19050" dir="2700000" algn="tl" rotWithShape="0">
                  <a:schemeClr val="dk1">
                    <a:alpha val="40000"/>
                  </a:schemeClr>
                </a:outerShdw>
              </a:effectLst>
              <a:cs typeface="Andalus"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DA0F4B6-953C-417F-8B9F-C4CA084DCE98}"/>
              </a:ext>
            </a:extLst>
          </p:cNvPr>
          <p:cNvSpPr>
            <a:spLocks noGrp="1"/>
          </p:cNvSpPr>
          <p:nvPr>
            <p:ph type="title"/>
          </p:nvPr>
        </p:nvSpPr>
        <p:spPr>
          <a:xfrm>
            <a:off x="1596789" y="624110"/>
            <a:ext cx="10235820" cy="849848"/>
          </a:xfrm>
        </p:spPr>
        <p:txBody>
          <a:bodyPr>
            <a:noAutofit/>
          </a:bodyPr>
          <a:lstStyle/>
          <a:p>
            <a:pPr algn="r" rtl="1"/>
            <a:r>
              <a:rPr lang="ar-DZ" sz="5400" dirty="0">
                <a:solidFill>
                  <a:srgbClr val="C00000"/>
                </a:solidFill>
                <a:latin typeface="Andalus" panose="02020603050405020304" pitchFamily="18" charset="-78"/>
                <a:cs typeface="Andalus" panose="02020603050405020304" pitchFamily="18" charset="-78"/>
              </a:rPr>
              <a:t>الخاتمة</a:t>
            </a:r>
            <a:endParaRPr lang="fr-FR" sz="5400" dirty="0"/>
          </a:p>
        </p:txBody>
      </p:sp>
      <p:sp>
        <p:nvSpPr>
          <p:cNvPr id="3" name="Espace réservé du contenu 2">
            <a:extLst>
              <a:ext uri="{FF2B5EF4-FFF2-40B4-BE49-F238E27FC236}">
                <a16:creationId xmlns:a16="http://schemas.microsoft.com/office/drawing/2014/main" xmlns="" id="{4C08BD48-DEE3-4EA7-B1E2-FECA6F478BE9}"/>
              </a:ext>
            </a:extLst>
          </p:cNvPr>
          <p:cNvSpPr>
            <a:spLocks noGrp="1"/>
          </p:cNvSpPr>
          <p:nvPr>
            <p:ph idx="1"/>
          </p:nvPr>
        </p:nvSpPr>
        <p:spPr>
          <a:xfrm>
            <a:off x="1119127" y="1568295"/>
            <a:ext cx="10729524" cy="4831307"/>
          </a:xfrm>
        </p:spPr>
        <p:txBody>
          <a:bodyPr>
            <a:normAutofit/>
          </a:bodyPr>
          <a:lstStyle/>
          <a:p>
            <a:pPr algn="r" rtl="1"/>
            <a:r>
              <a:rPr lang="ar-DZ" sz="2800" b="1" dirty="0">
                <a:latin typeface="Simplified Arabic" panose="02020603050405020304" pitchFamily="18" charset="-78"/>
                <a:cs typeface="Simplified Arabic" panose="02020603050405020304" pitchFamily="18" charset="-78"/>
              </a:rPr>
              <a:t>يشهد العالم اليوم تحول غير مسبوق في مجال تدفق المعلومات بل إن ما يحدث الآن هو ثورة حقيقية،  فلقد أصبحت المعلومات أحد سمات وثوابت المجتمع الإنساني الحديث فمن يملك المعلومات الصحيحة في الوقت المناسب يكون قد ملك كل عوامل القوة والسيطرة في عالم متغير يستند على العلم في كل شيء ولا يسمح بالارتجال والعشوائية، بل إن المؤسسات التي تسيطر وتتحكم بالمعلومات هي التي نجحت في فرض نفسها في المنافسة العالمية، وهي التي نجحت في توفير أدوات ووسائل هجومية لتدمير المنافسين. </a:t>
            </a:r>
          </a:p>
          <a:p>
            <a:pPr algn="r" rtl="1"/>
            <a:r>
              <a:rPr lang="ar-DZ" sz="2800" b="1" baseline="30000" dirty="0">
                <a:latin typeface="Simplified Arabic" panose="02020603050405020304" pitchFamily="18" charset="-78"/>
                <a:cs typeface="Simplified Arabic" panose="02020603050405020304" pitchFamily="18" charset="-78"/>
              </a:rPr>
              <a:t> </a:t>
            </a:r>
            <a:r>
              <a:rPr lang="ar-DZ" sz="2800" b="1" dirty="0">
                <a:latin typeface="Simplified Arabic" panose="02020603050405020304" pitchFamily="18" charset="-78"/>
                <a:cs typeface="Simplified Arabic" panose="02020603050405020304" pitchFamily="18" charset="-78"/>
              </a:rPr>
              <a:t>تلعب المعلومات اليوم دورا هاما وحاسما في حياتنا المعاصرة. ومما لا شك فيه أن المعلومات سواء من حيث تكنولوجية إنتاجها أو من حيث استخداماتها،أصبحت العمود الفقري على اختلاف أنواعها وطبيعة نشاطها. </a:t>
            </a:r>
            <a:endParaRPr lang="fr-FR"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1061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8B348C2-4196-41CE-B121-26258B62E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a:ln>
            <a:solidFill>
              <a:srgbClr val="C00000"/>
            </a:solidFill>
          </a:ln>
        </p:spPr>
      </p:pic>
    </p:spTree>
    <p:extLst>
      <p:ext uri="{BB962C8B-B14F-4D97-AF65-F5344CB8AC3E}">
        <p14:creationId xmlns:p14="http://schemas.microsoft.com/office/powerpoint/2010/main" val="422575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61251" y="627744"/>
            <a:ext cx="8535663" cy="852714"/>
          </a:xfrm>
        </p:spPr>
        <p:txBody>
          <a:bodyPr>
            <a:noAutofit/>
          </a:bodyPr>
          <a:lstStyle/>
          <a:p>
            <a:pPr algn="r" rtl="1"/>
            <a:r>
              <a:rPr lang="ar-DZ" dirty="0">
                <a:solidFill>
                  <a:srgbClr val="C00000"/>
                </a:solidFill>
                <a:latin typeface="Andalus" panose="02020603050405020304" pitchFamily="18" charset="-78"/>
                <a:cs typeface="Andalus" panose="02020603050405020304" pitchFamily="18" charset="-78"/>
              </a:rPr>
              <a:t>مقدمة</a:t>
            </a:r>
            <a:endParaRPr lang="fr-FR" dirty="0"/>
          </a:p>
        </p:txBody>
      </p:sp>
      <p:sp>
        <p:nvSpPr>
          <p:cNvPr id="3" name="Sous-titre 2"/>
          <p:cNvSpPr>
            <a:spLocks noGrp="1"/>
          </p:cNvSpPr>
          <p:nvPr>
            <p:ph type="subTitle" idx="1"/>
          </p:nvPr>
        </p:nvSpPr>
        <p:spPr>
          <a:xfrm>
            <a:off x="1709530" y="1494971"/>
            <a:ext cx="9930927" cy="4408691"/>
          </a:xfrm>
        </p:spPr>
        <p:txBody>
          <a:bodyPr>
            <a:normAutofit lnSpcReduction="10000"/>
          </a:bodyPr>
          <a:lstStyle/>
          <a:p>
            <a:pPr algn="just" rtl="1"/>
            <a:r>
              <a:rPr lang="ar-DZ" sz="3200" dirty="0">
                <a:solidFill>
                  <a:schemeClr val="tx1"/>
                </a:solidFill>
              </a:rPr>
              <a:t>   </a:t>
            </a:r>
            <a:r>
              <a:rPr lang="ar-DZ" sz="3200" dirty="0">
                <a:solidFill>
                  <a:schemeClr val="tx1"/>
                </a:solidFill>
                <a:latin typeface="Simplified Arabic" panose="02020603050405020304" pitchFamily="18" charset="-78"/>
                <a:cs typeface="Simplified Arabic" panose="02020603050405020304" pitchFamily="18" charset="-78"/>
              </a:rPr>
              <a:t>يمر العالم بموجات من التغيرات والتطورات المتسارعة في شتى مجالات الحياة الاقتصادية والاجتماعية ... ويعود ذلك إلى التقدم الهائل لوسائل الاتصالات وتطور حاجات ورغبات الأفراد وتطور التكنولوجيا وتكنولوجيا المعلومات والتي جعلت من العالم قرية وحيدة يسهل عبرها اختراق الحدود السياسية والجغرافية للدول، فأصبحت المعلومات تساهم في كل جوانب الحياة البشرية، مما أصطلح على تسميتها بثورة المعلومات، وفي ظل هذا التغير والتطور وانفتاح الاقتصاديات العالمية بعضها على بعض وجب على المؤسسات مواكبة هذه التطورات لضمان البقاء والاستمرارية</a:t>
            </a:r>
          </a:p>
          <a:p>
            <a:pPr algn="r" rtl="1"/>
            <a:endParaRPr lang="ar-DZ" sz="2000" dirty="0"/>
          </a:p>
          <a:p>
            <a:pPr algn="r" rtl="1"/>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67716" y="658664"/>
            <a:ext cx="10291762" cy="1456703"/>
          </a:xfrm>
        </p:spPr>
        <p:txBody>
          <a:bodyPr>
            <a:normAutofit fontScale="90000"/>
          </a:bodyPr>
          <a:lstStyle/>
          <a:p>
            <a:pPr algn="ctr" rtl="1"/>
            <a:r>
              <a:rPr lang="ar-DZ" dirty="0"/>
              <a:t>الأمر الذي يجعلنا نطرح التساؤل الرئيسي التالي: </a:t>
            </a:r>
            <a:br>
              <a:rPr lang="ar-DZ" dirty="0"/>
            </a:br>
            <a:r>
              <a:rPr lang="ar-DZ" b="1" dirty="0"/>
              <a:t>ما هي أنظمة المعلومات؟</a:t>
            </a:r>
            <a:br>
              <a:rPr lang="ar-DZ" b="1" dirty="0"/>
            </a:br>
            <a:endParaRPr lang="fr-FR" dirty="0"/>
          </a:p>
        </p:txBody>
      </p:sp>
      <p:pic>
        <p:nvPicPr>
          <p:cNvPr id="4" name="Picture 3">
            <a:extLst>
              <a:ext uri="{FF2B5EF4-FFF2-40B4-BE49-F238E27FC236}">
                <a16:creationId xmlns:a16="http://schemas.microsoft.com/office/drawing/2014/main" xmlns="" id="{BD412A15-7250-4FA3-8083-825FF3CA3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18" y="-353012"/>
            <a:ext cx="1601028" cy="2668380"/>
          </a:xfrm>
          <a:prstGeom prst="rect">
            <a:avLst/>
          </a:prstGeom>
        </p:spPr>
      </p:pic>
      <p:sp>
        <p:nvSpPr>
          <p:cNvPr id="5" name="TextBox 4">
            <a:extLst>
              <a:ext uri="{FF2B5EF4-FFF2-40B4-BE49-F238E27FC236}">
                <a16:creationId xmlns:a16="http://schemas.microsoft.com/office/drawing/2014/main" xmlns="" id="{E5A0CE50-0505-4C58-A7F8-8856CEB12AB9}"/>
              </a:ext>
            </a:extLst>
          </p:cNvPr>
          <p:cNvSpPr txBox="1"/>
          <p:nvPr/>
        </p:nvSpPr>
        <p:spPr>
          <a:xfrm>
            <a:off x="3866654" y="1894847"/>
            <a:ext cx="7583225" cy="1015663"/>
          </a:xfrm>
          <a:prstGeom prst="rect">
            <a:avLst/>
          </a:prstGeom>
          <a:noFill/>
        </p:spPr>
        <p:txBody>
          <a:bodyPr wrap="square" rtlCol="0">
            <a:spAutoFit/>
          </a:bodyPr>
          <a:lstStyle/>
          <a:p>
            <a:pPr algn="r" rtl="1"/>
            <a:r>
              <a:rPr lang="ar-DZ" sz="2400" dirty="0">
                <a:latin typeface="Simplified Arabic" panose="02020603050405020304" pitchFamily="18" charset="-78"/>
                <a:cs typeface="Simplified Arabic" panose="02020603050405020304" pitchFamily="18" charset="-78"/>
              </a:rPr>
              <a:t>وللإجابة على هذا التساؤل، تم تقسيم البحث إلى ثلاثة مباحث رئيسية:</a:t>
            </a:r>
            <a:r>
              <a:rPr lang="ar-DZ" dirty="0"/>
              <a:t/>
            </a:r>
            <a:br>
              <a:rPr lang="ar-DZ" dirty="0"/>
            </a:br>
            <a:r>
              <a:rPr lang="ar-DZ" dirty="0"/>
              <a:t/>
            </a:r>
            <a:br>
              <a:rPr lang="ar-DZ" dirty="0"/>
            </a:br>
            <a:endParaRPr lang="fr-FR" dirty="0"/>
          </a:p>
        </p:txBody>
      </p:sp>
      <p:sp>
        <p:nvSpPr>
          <p:cNvPr id="6" name="Rectangle: Diagonal Corners Snipped 5">
            <a:extLst>
              <a:ext uri="{FF2B5EF4-FFF2-40B4-BE49-F238E27FC236}">
                <a16:creationId xmlns:a16="http://schemas.microsoft.com/office/drawing/2014/main" xmlns="" id="{684B214B-78B9-4199-8377-260B6BE82877}"/>
              </a:ext>
            </a:extLst>
          </p:cNvPr>
          <p:cNvSpPr/>
          <p:nvPr/>
        </p:nvSpPr>
        <p:spPr>
          <a:xfrm>
            <a:off x="5393635" y="2910510"/>
            <a:ext cx="6056244" cy="72887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dirty="0">
                <a:latin typeface="Simplified Arabic" panose="02020603050405020304" pitchFamily="18" charset="-78"/>
                <a:cs typeface="Simplified Arabic" panose="02020603050405020304" pitchFamily="18" charset="-78"/>
              </a:rPr>
              <a:t>المبحث الأول: الإطار العام للمعلومات</a:t>
            </a:r>
            <a:endParaRPr lang="fr-FR" sz="2400" dirty="0">
              <a:latin typeface="Simplified Arabic" panose="02020603050405020304" pitchFamily="18" charset="-78"/>
              <a:cs typeface="Simplified Arabic" panose="02020603050405020304" pitchFamily="18" charset="-78"/>
            </a:endParaRPr>
          </a:p>
        </p:txBody>
      </p:sp>
      <p:sp>
        <p:nvSpPr>
          <p:cNvPr id="7" name="Rectangle: Diagonal Corners Snipped 6">
            <a:extLst>
              <a:ext uri="{FF2B5EF4-FFF2-40B4-BE49-F238E27FC236}">
                <a16:creationId xmlns:a16="http://schemas.microsoft.com/office/drawing/2014/main" xmlns="" id="{9D962932-4119-460B-ABFB-78E99E892345}"/>
              </a:ext>
            </a:extLst>
          </p:cNvPr>
          <p:cNvSpPr/>
          <p:nvPr/>
        </p:nvSpPr>
        <p:spPr>
          <a:xfrm>
            <a:off x="4286416" y="4300437"/>
            <a:ext cx="6056244" cy="72887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dirty="0">
                <a:latin typeface="Simplified Arabic" panose="02020603050405020304" pitchFamily="18" charset="-78"/>
                <a:cs typeface="Simplified Arabic" panose="02020603050405020304" pitchFamily="18" charset="-78"/>
              </a:rPr>
              <a:t>المبحث الثاني: أساسيات حول نظام المعلومات</a:t>
            </a:r>
            <a:endParaRPr lang="fr-FR" sz="2400" dirty="0">
              <a:latin typeface="Simplified Arabic" panose="02020603050405020304" pitchFamily="18" charset="-78"/>
              <a:cs typeface="Simplified Arabic" panose="02020603050405020304" pitchFamily="18" charset="-78"/>
            </a:endParaRPr>
          </a:p>
        </p:txBody>
      </p:sp>
      <p:sp>
        <p:nvSpPr>
          <p:cNvPr id="8" name="Rectangle: Diagonal Corners Snipped 7">
            <a:extLst>
              <a:ext uri="{FF2B5EF4-FFF2-40B4-BE49-F238E27FC236}">
                <a16:creationId xmlns:a16="http://schemas.microsoft.com/office/drawing/2014/main" xmlns="" id="{FD8AC9CF-E211-4E50-8726-5CB6423345A0}"/>
              </a:ext>
            </a:extLst>
          </p:cNvPr>
          <p:cNvSpPr/>
          <p:nvPr/>
        </p:nvSpPr>
        <p:spPr>
          <a:xfrm>
            <a:off x="2584174" y="5690364"/>
            <a:ext cx="6363632" cy="72887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dirty="0">
                <a:latin typeface="Simplified Arabic" panose="02020603050405020304" pitchFamily="18" charset="-78"/>
                <a:cs typeface="Simplified Arabic" panose="02020603050405020304" pitchFamily="18" charset="-78"/>
              </a:rPr>
              <a:t>المبحث الثالث: أنواع أنظمة المعلومات</a:t>
            </a:r>
            <a:endParaRPr lang="fr-FR" sz="2400" dirty="0">
              <a:latin typeface="Simplified Arabic" panose="02020603050405020304" pitchFamily="18" charset="-78"/>
              <a:cs typeface="Simplified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xmlns="" id="{DBEC39FB-C023-46A4-8C75-9BF12E35E363}"/>
              </a:ext>
            </a:extLst>
          </p:cNvPr>
          <p:cNvSpPr/>
          <p:nvPr/>
        </p:nvSpPr>
        <p:spPr>
          <a:xfrm>
            <a:off x="5897218" y="2068253"/>
            <a:ext cx="5970723" cy="90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bg1">
                    <a:lumMod val="95000"/>
                  </a:schemeClr>
                </a:solidFill>
                <a:latin typeface="Simplified Arabic" panose="02020603050405020304" pitchFamily="18" charset="-78"/>
                <a:cs typeface="Simplified Arabic" panose="02020603050405020304" pitchFamily="18" charset="-78"/>
              </a:rPr>
              <a:t>المطلب الأول: مفهوم وأهمية المعلومات</a:t>
            </a:r>
            <a:endParaRPr lang="fr-FR" sz="2400" b="1" dirty="0">
              <a:solidFill>
                <a:schemeClr val="bg1">
                  <a:lumMod val="95000"/>
                </a:schemeClr>
              </a:solidFill>
              <a:latin typeface="Simplified Arabic" panose="02020603050405020304" pitchFamily="18" charset="-78"/>
              <a:cs typeface="Simplified Arabic" panose="02020603050405020304" pitchFamily="18" charset="-78"/>
            </a:endParaRPr>
          </a:p>
        </p:txBody>
      </p:sp>
      <p:sp>
        <p:nvSpPr>
          <p:cNvPr id="6" name="Rectangle : coins arrondis 5">
            <a:extLst>
              <a:ext uri="{FF2B5EF4-FFF2-40B4-BE49-F238E27FC236}">
                <a16:creationId xmlns:a16="http://schemas.microsoft.com/office/drawing/2014/main" xmlns="" id="{65494702-8231-4C64-A8AA-830D02E0659A}"/>
              </a:ext>
            </a:extLst>
          </p:cNvPr>
          <p:cNvSpPr/>
          <p:nvPr/>
        </p:nvSpPr>
        <p:spPr>
          <a:xfrm>
            <a:off x="4333460" y="3713048"/>
            <a:ext cx="6380781" cy="90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DZ" sz="2400" b="1" dirty="0">
                <a:solidFill>
                  <a:schemeClr val="bg1">
                    <a:lumMod val="95000"/>
                  </a:schemeClr>
                </a:solidFill>
                <a:latin typeface="Simplified Arabic" panose="02020603050405020304" pitchFamily="18" charset="-78"/>
                <a:cs typeface="Simplified Arabic" panose="02020603050405020304" pitchFamily="18" charset="-78"/>
              </a:rPr>
              <a:t>المطلب الثاني: خصائص وفرضيات ومبادئ المعلومات المالية</a:t>
            </a:r>
            <a:endParaRPr lang="fr-FR" sz="2400" b="1" dirty="0">
              <a:solidFill>
                <a:schemeClr val="bg1">
                  <a:lumMod val="95000"/>
                </a:schemeClr>
              </a:solidFill>
              <a:latin typeface="Simplified Arabic" panose="02020603050405020304" pitchFamily="18" charset="-78"/>
              <a:cs typeface="Simplified Arabic" panose="02020603050405020304" pitchFamily="18" charset="-78"/>
            </a:endParaRPr>
          </a:p>
        </p:txBody>
      </p:sp>
      <p:sp>
        <p:nvSpPr>
          <p:cNvPr id="7" name="Rectangle : coins arrondis 6">
            <a:extLst>
              <a:ext uri="{FF2B5EF4-FFF2-40B4-BE49-F238E27FC236}">
                <a16:creationId xmlns:a16="http://schemas.microsoft.com/office/drawing/2014/main" xmlns="" id="{05643F1A-B353-4A13-BD8A-BDDE1BA2EA48}"/>
              </a:ext>
            </a:extLst>
          </p:cNvPr>
          <p:cNvSpPr/>
          <p:nvPr/>
        </p:nvSpPr>
        <p:spPr>
          <a:xfrm>
            <a:off x="2905609" y="5357843"/>
            <a:ext cx="6380782" cy="90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DZ" sz="2400" b="1" dirty="0">
                <a:solidFill>
                  <a:schemeClr val="bg1">
                    <a:lumMod val="95000"/>
                  </a:schemeClr>
                </a:solidFill>
                <a:latin typeface="Simplified Arabic" panose="02020603050405020304" pitchFamily="18" charset="-78"/>
                <a:cs typeface="Simplified Arabic" panose="02020603050405020304" pitchFamily="18" charset="-78"/>
              </a:rPr>
              <a:t>المطلب الثالث: مستخدمو المعلومات المالية</a:t>
            </a:r>
            <a:endParaRPr lang="fr-FR" sz="2400" b="1" dirty="0">
              <a:solidFill>
                <a:schemeClr val="bg1">
                  <a:lumMod val="95000"/>
                </a:schemeClr>
              </a:solidFill>
              <a:latin typeface="Simplified Arabic" panose="02020603050405020304" pitchFamily="18" charset="-78"/>
              <a:cs typeface="Simplified Arabic" panose="02020603050405020304" pitchFamily="18" charset="-78"/>
            </a:endParaRPr>
          </a:p>
        </p:txBody>
      </p:sp>
      <p:sp>
        <p:nvSpPr>
          <p:cNvPr id="2" name="TextBox 1">
            <a:extLst>
              <a:ext uri="{FF2B5EF4-FFF2-40B4-BE49-F238E27FC236}">
                <a16:creationId xmlns:a16="http://schemas.microsoft.com/office/drawing/2014/main" xmlns="" id="{CB0A7229-244E-49D9-81B8-69C5CF663AF4}"/>
              </a:ext>
            </a:extLst>
          </p:cNvPr>
          <p:cNvSpPr txBox="1"/>
          <p:nvPr/>
        </p:nvSpPr>
        <p:spPr>
          <a:xfrm>
            <a:off x="1736035" y="724630"/>
            <a:ext cx="9488555"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DZ" sz="3600" b="1" i="1" dirty="0">
                <a:solidFill>
                  <a:schemeClr val="tx2">
                    <a:lumMod val="75000"/>
                  </a:schemeClr>
                </a:solidFill>
                <a:latin typeface="Simplified Arabic" panose="02020603050405020304" pitchFamily="18" charset="-78"/>
                <a:cs typeface="Simplified Arabic" panose="02020603050405020304" pitchFamily="18" charset="-78"/>
              </a:rPr>
              <a:t>المبحث الأول: الإطار العام للمعلومات وتكنولوجيا المعلومات</a:t>
            </a:r>
            <a:endParaRPr lang="fr-FR" sz="3600" b="1" i="1" dirty="0">
              <a:solidFill>
                <a:schemeClr val="tx2">
                  <a:lumMod val="75000"/>
                </a:schemeClr>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9869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4">
            <a:extLst>
              <a:ext uri="{FF2B5EF4-FFF2-40B4-BE49-F238E27FC236}">
                <a16:creationId xmlns:a16="http://schemas.microsoft.com/office/drawing/2014/main" xmlns="" id="{A83513F8-15C8-4262-8A63-827F0A5365B3}"/>
              </a:ext>
            </a:extLst>
          </p:cNvPr>
          <p:cNvSpPr/>
          <p:nvPr/>
        </p:nvSpPr>
        <p:spPr>
          <a:xfrm>
            <a:off x="11323404" y="0"/>
            <a:ext cx="868596" cy="6858000"/>
          </a:xfrm>
          <a:prstGeom prst="roundRect">
            <a:avLst/>
          </a:prstGeom>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ar-DZ" sz="4400" b="1" dirty="0">
                <a:solidFill>
                  <a:srgbClr val="C00000"/>
                </a:solidFill>
                <a:latin typeface="Simplified Arabic" panose="02020603050405020304" pitchFamily="18" charset="-78"/>
                <a:cs typeface="Simplified Arabic" panose="02020603050405020304" pitchFamily="18" charset="-78"/>
              </a:rPr>
              <a:t>مفهوم المعلومات</a:t>
            </a:r>
            <a:endParaRPr lang="fr-FR" sz="4400" b="1" dirty="0">
              <a:solidFill>
                <a:srgbClr val="C00000"/>
              </a:solidFill>
              <a:latin typeface="Simplified Arabic" panose="02020603050405020304" pitchFamily="18" charset="-78"/>
              <a:cs typeface="Simplified Arabic" panose="02020603050405020304" pitchFamily="18" charset="-78"/>
            </a:endParaRPr>
          </a:p>
        </p:txBody>
      </p:sp>
      <p:sp>
        <p:nvSpPr>
          <p:cNvPr id="2" name="Arrow: Pentagon 1">
            <a:extLst>
              <a:ext uri="{FF2B5EF4-FFF2-40B4-BE49-F238E27FC236}">
                <a16:creationId xmlns:a16="http://schemas.microsoft.com/office/drawing/2014/main" xmlns="" id="{312F8CF2-FBEB-4F66-A3AE-F04DFFBA70A8}"/>
              </a:ext>
            </a:extLst>
          </p:cNvPr>
          <p:cNvSpPr/>
          <p:nvPr/>
        </p:nvSpPr>
        <p:spPr>
          <a:xfrm flipH="1">
            <a:off x="8977768" y="150957"/>
            <a:ext cx="2345635" cy="675861"/>
          </a:xfrm>
          <a:prstGeom prst="homePlate">
            <a:avLst/>
          </a:prstGeom>
          <a:ln>
            <a:extLst>
              <a:ext uri="{C807C97D-BFC1-408E-A445-0C87EB9F89A2}">
                <ask:lineSketchStyleProps xmlns:ask="http://schemas.microsoft.com/office/drawing/2018/sketchyshapes" xmlns="" sd="553919680">
                  <a:custGeom>
                    <a:avLst/>
                    <a:gdLst>
                      <a:gd name="connsiteX0" fmla="*/ 0 w 2345635"/>
                      <a:gd name="connsiteY0" fmla="*/ 0 h 675861"/>
                      <a:gd name="connsiteX1" fmla="*/ 481849 w 2345635"/>
                      <a:gd name="connsiteY1" fmla="*/ 0 h 675861"/>
                      <a:gd name="connsiteX2" fmla="*/ 1023930 w 2345635"/>
                      <a:gd name="connsiteY2" fmla="*/ 0 h 675861"/>
                      <a:gd name="connsiteX3" fmla="*/ 1505779 w 2345635"/>
                      <a:gd name="connsiteY3" fmla="*/ 0 h 675861"/>
                      <a:gd name="connsiteX4" fmla="*/ 2007705 w 2345635"/>
                      <a:gd name="connsiteY4" fmla="*/ 0 h 675861"/>
                      <a:gd name="connsiteX5" fmla="*/ 2345635 w 2345635"/>
                      <a:gd name="connsiteY5" fmla="*/ 337931 h 675861"/>
                      <a:gd name="connsiteX6" fmla="*/ 2007705 w 2345635"/>
                      <a:gd name="connsiteY6" fmla="*/ 675861 h 675861"/>
                      <a:gd name="connsiteX7" fmla="*/ 1485702 w 2345635"/>
                      <a:gd name="connsiteY7" fmla="*/ 675861 h 675861"/>
                      <a:gd name="connsiteX8" fmla="*/ 983775 w 2345635"/>
                      <a:gd name="connsiteY8" fmla="*/ 675861 h 675861"/>
                      <a:gd name="connsiteX9" fmla="*/ 481849 w 2345635"/>
                      <a:gd name="connsiteY9" fmla="*/ 675861 h 675861"/>
                      <a:gd name="connsiteX10" fmla="*/ 0 w 2345635"/>
                      <a:gd name="connsiteY10" fmla="*/ 675861 h 675861"/>
                      <a:gd name="connsiteX11" fmla="*/ 0 w 2345635"/>
                      <a:gd name="connsiteY11" fmla="*/ 358206 h 675861"/>
                      <a:gd name="connsiteX12" fmla="*/ 0 w 2345635"/>
                      <a:gd name="connsiteY12"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5635" h="675861" fill="none" extrusionOk="0">
                        <a:moveTo>
                          <a:pt x="0" y="0"/>
                        </a:moveTo>
                        <a:cubicBezTo>
                          <a:pt x="108268" y="-55679"/>
                          <a:pt x="343033" y="23739"/>
                          <a:pt x="481849" y="0"/>
                        </a:cubicBezTo>
                        <a:cubicBezTo>
                          <a:pt x="620665" y="-23739"/>
                          <a:pt x="850073" y="35606"/>
                          <a:pt x="1023930" y="0"/>
                        </a:cubicBezTo>
                        <a:cubicBezTo>
                          <a:pt x="1197787" y="-35606"/>
                          <a:pt x="1377947" y="38970"/>
                          <a:pt x="1505779" y="0"/>
                        </a:cubicBezTo>
                        <a:cubicBezTo>
                          <a:pt x="1633611" y="-38970"/>
                          <a:pt x="1784723" y="13760"/>
                          <a:pt x="2007705" y="0"/>
                        </a:cubicBezTo>
                        <a:cubicBezTo>
                          <a:pt x="2154781" y="77894"/>
                          <a:pt x="2240545" y="242472"/>
                          <a:pt x="2345635" y="337931"/>
                        </a:cubicBezTo>
                        <a:cubicBezTo>
                          <a:pt x="2218464" y="467924"/>
                          <a:pt x="2116437" y="532998"/>
                          <a:pt x="2007705" y="675861"/>
                        </a:cubicBezTo>
                        <a:cubicBezTo>
                          <a:pt x="1836374" y="694734"/>
                          <a:pt x="1655954" y="657886"/>
                          <a:pt x="1485702" y="675861"/>
                        </a:cubicBezTo>
                        <a:cubicBezTo>
                          <a:pt x="1315450" y="693836"/>
                          <a:pt x="1175920" y="658261"/>
                          <a:pt x="983775" y="675861"/>
                        </a:cubicBezTo>
                        <a:cubicBezTo>
                          <a:pt x="791630" y="693461"/>
                          <a:pt x="625401" y="660491"/>
                          <a:pt x="481849" y="675861"/>
                        </a:cubicBezTo>
                        <a:cubicBezTo>
                          <a:pt x="338297" y="691231"/>
                          <a:pt x="126414" y="650779"/>
                          <a:pt x="0" y="675861"/>
                        </a:cubicBezTo>
                        <a:cubicBezTo>
                          <a:pt x="-19878" y="557097"/>
                          <a:pt x="20998" y="450995"/>
                          <a:pt x="0" y="358206"/>
                        </a:cubicBezTo>
                        <a:cubicBezTo>
                          <a:pt x="-20998" y="265417"/>
                          <a:pt x="5576" y="142633"/>
                          <a:pt x="0" y="0"/>
                        </a:cubicBezTo>
                        <a:close/>
                      </a:path>
                      <a:path w="2345635" h="675861" stroke="0" extrusionOk="0">
                        <a:moveTo>
                          <a:pt x="0" y="0"/>
                        </a:moveTo>
                        <a:cubicBezTo>
                          <a:pt x="226927" y="-10417"/>
                          <a:pt x="300497" y="42268"/>
                          <a:pt x="542080" y="0"/>
                        </a:cubicBezTo>
                        <a:cubicBezTo>
                          <a:pt x="783663" y="-42268"/>
                          <a:pt x="853836" y="32235"/>
                          <a:pt x="1084161" y="0"/>
                        </a:cubicBezTo>
                        <a:cubicBezTo>
                          <a:pt x="1314486" y="-32235"/>
                          <a:pt x="1619115" y="32973"/>
                          <a:pt x="2007705" y="0"/>
                        </a:cubicBezTo>
                        <a:cubicBezTo>
                          <a:pt x="2091366" y="76697"/>
                          <a:pt x="2214948" y="257802"/>
                          <a:pt x="2345635" y="337931"/>
                        </a:cubicBezTo>
                        <a:cubicBezTo>
                          <a:pt x="2261147" y="497027"/>
                          <a:pt x="2157330" y="513540"/>
                          <a:pt x="2007705" y="675861"/>
                        </a:cubicBezTo>
                        <a:cubicBezTo>
                          <a:pt x="1840154" y="676728"/>
                          <a:pt x="1724261" y="613662"/>
                          <a:pt x="1485702" y="675861"/>
                        </a:cubicBezTo>
                        <a:cubicBezTo>
                          <a:pt x="1247143" y="738060"/>
                          <a:pt x="1199275" y="645528"/>
                          <a:pt x="1023930" y="675861"/>
                        </a:cubicBezTo>
                        <a:cubicBezTo>
                          <a:pt x="848585" y="706194"/>
                          <a:pt x="718291" y="673653"/>
                          <a:pt x="522003" y="675861"/>
                        </a:cubicBezTo>
                        <a:cubicBezTo>
                          <a:pt x="325715" y="678069"/>
                          <a:pt x="207254" y="652368"/>
                          <a:pt x="0" y="675861"/>
                        </a:cubicBezTo>
                        <a:cubicBezTo>
                          <a:pt x="-8028" y="566819"/>
                          <a:pt x="24824" y="508054"/>
                          <a:pt x="0" y="344689"/>
                        </a:cubicBezTo>
                        <a:cubicBezTo>
                          <a:pt x="-24824" y="181324"/>
                          <a:pt x="32520" y="130036"/>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a:solidFill>
                  <a:schemeClr val="tx2">
                    <a:lumMod val="75000"/>
                  </a:schemeClr>
                </a:solidFill>
                <a:latin typeface="Simplified Arabic" panose="02020603050405020304" pitchFamily="18" charset="-78"/>
                <a:cs typeface="Simplified Arabic" panose="02020603050405020304" pitchFamily="18" charset="-78"/>
              </a:rPr>
              <a:t>مفهوم البيانات</a:t>
            </a:r>
            <a:endParaRPr lang="fr-FR" sz="2400" dirty="0">
              <a:solidFill>
                <a:schemeClr val="tx2">
                  <a:lumMod val="75000"/>
                </a:schemeClr>
              </a:solidFill>
            </a:endParaRPr>
          </a:p>
        </p:txBody>
      </p:sp>
      <p:sp>
        <p:nvSpPr>
          <p:cNvPr id="7" name="TextBox 6">
            <a:extLst>
              <a:ext uri="{FF2B5EF4-FFF2-40B4-BE49-F238E27FC236}">
                <a16:creationId xmlns:a16="http://schemas.microsoft.com/office/drawing/2014/main" xmlns="" id="{E9705CE0-D401-4F29-A60A-6B03341D99EA}"/>
              </a:ext>
            </a:extLst>
          </p:cNvPr>
          <p:cNvSpPr txBox="1"/>
          <p:nvPr/>
        </p:nvSpPr>
        <p:spPr>
          <a:xfrm>
            <a:off x="543109" y="960939"/>
            <a:ext cx="10619873" cy="1569660"/>
          </a:xfrm>
          <a:prstGeom prst="rect">
            <a:avLst/>
          </a:prstGeom>
          <a:noFill/>
        </p:spPr>
        <p:txBody>
          <a:bodyPr wrap="square" rtlCol="0">
            <a:spAutoFit/>
          </a:bodyPr>
          <a:lstStyle/>
          <a:p>
            <a:pPr marL="0" indent="0" algn="r" rtl="1">
              <a:buNone/>
            </a:pPr>
            <a:r>
              <a:rPr lang="ar-DZ" sz="2400" b="1" dirty="0">
                <a:solidFill>
                  <a:schemeClr val="tx1"/>
                </a:solidFill>
                <a:latin typeface="Simplified Arabic" panose="02020603050405020304" pitchFamily="18" charset="-78"/>
                <a:cs typeface="Simplified Arabic" panose="02020603050405020304" pitchFamily="18" charset="-78"/>
              </a:rPr>
              <a:t>  تعرف البيانات على أنها </a:t>
            </a:r>
            <a:r>
              <a:rPr lang="ar-DZ" sz="2400" b="1" dirty="0">
                <a:solidFill>
                  <a:srgbClr val="C00000"/>
                </a:solidFill>
                <a:latin typeface="Simplified Arabic" panose="02020603050405020304" pitchFamily="18" charset="-78"/>
                <a:cs typeface="Simplified Arabic" panose="02020603050405020304" pitchFamily="18" charset="-78"/>
              </a:rPr>
              <a:t>المادة الخام </a:t>
            </a:r>
            <a:r>
              <a:rPr lang="ar-DZ" sz="2400" b="1" dirty="0">
                <a:solidFill>
                  <a:schemeClr val="tx1"/>
                </a:solidFill>
                <a:latin typeface="Simplified Arabic" panose="02020603050405020304" pitchFamily="18" charset="-78"/>
                <a:cs typeface="Simplified Arabic" panose="02020603050405020304" pitchFamily="18" charset="-78"/>
              </a:rPr>
              <a:t>( أرقام، أشكال، نصوص، صور، عبارات) التي </a:t>
            </a:r>
            <a:r>
              <a:rPr lang="ar-DZ" sz="2400" b="1" dirty="0">
                <a:solidFill>
                  <a:srgbClr val="C00000"/>
                </a:solidFill>
                <a:latin typeface="Simplified Arabic" panose="02020603050405020304" pitchFamily="18" charset="-78"/>
                <a:cs typeface="Simplified Arabic" panose="02020603050405020304" pitchFamily="18" charset="-78"/>
              </a:rPr>
              <a:t>لا تعطي </a:t>
            </a:r>
            <a:r>
              <a:rPr lang="ar-DZ" sz="2400" b="1" dirty="0">
                <a:solidFill>
                  <a:schemeClr val="tx1"/>
                </a:solidFill>
                <a:latin typeface="Simplified Arabic" panose="02020603050405020304" pitchFamily="18" charset="-78"/>
                <a:cs typeface="Simplified Arabic" panose="02020603050405020304" pitchFamily="18" charset="-78"/>
              </a:rPr>
              <a:t>أي</a:t>
            </a:r>
          </a:p>
          <a:p>
            <a:pPr marL="0" indent="0" algn="r" rtl="1">
              <a:buNone/>
            </a:pPr>
            <a:r>
              <a:rPr lang="ar-DZ" sz="2400" b="1" dirty="0">
                <a:solidFill>
                  <a:schemeClr val="tx1"/>
                </a:solidFill>
                <a:latin typeface="Simplified Arabic" panose="02020603050405020304" pitchFamily="18" charset="-78"/>
                <a:cs typeface="Simplified Arabic" panose="02020603050405020304" pitchFamily="18" charset="-78"/>
              </a:rPr>
              <a:t>معنى للمستخدم.</a:t>
            </a:r>
          </a:p>
          <a:p>
            <a:pPr marL="0" indent="0" algn="r" rtl="1">
              <a:buNone/>
            </a:pPr>
            <a:r>
              <a:rPr lang="ar-DZ" sz="2400" b="1" dirty="0">
                <a:solidFill>
                  <a:schemeClr val="tx1"/>
                </a:solidFill>
                <a:latin typeface="Simplified Arabic" panose="02020603050405020304" pitchFamily="18" charset="-78"/>
                <a:cs typeface="Simplified Arabic" panose="02020603050405020304" pitchFamily="18" charset="-78"/>
              </a:rPr>
              <a:t>  تعالج هذه البيانات بالاعتماد على وحدات إدخال معينة (البرامج والاساليب الاحصائية...) وينشأ عن ذلك مخرج جديد يطلق عليه </a:t>
            </a:r>
            <a:r>
              <a:rPr lang="ar-DZ" sz="2400" b="1" dirty="0">
                <a:solidFill>
                  <a:srgbClr val="C00000"/>
                </a:solidFill>
                <a:latin typeface="Simplified Arabic" panose="02020603050405020304" pitchFamily="18" charset="-78"/>
                <a:cs typeface="Simplified Arabic" panose="02020603050405020304" pitchFamily="18" charset="-78"/>
              </a:rPr>
              <a:t>بالمعلومات.</a:t>
            </a:r>
          </a:p>
        </p:txBody>
      </p:sp>
      <p:sp>
        <p:nvSpPr>
          <p:cNvPr id="10" name="Arrow: Pentagon 9">
            <a:extLst>
              <a:ext uri="{FF2B5EF4-FFF2-40B4-BE49-F238E27FC236}">
                <a16:creationId xmlns:a16="http://schemas.microsoft.com/office/drawing/2014/main" xmlns="" id="{45A4FC3F-2F7F-4AB0-A30E-BDFC0B1B0887}"/>
              </a:ext>
            </a:extLst>
          </p:cNvPr>
          <p:cNvSpPr/>
          <p:nvPr/>
        </p:nvSpPr>
        <p:spPr>
          <a:xfrm flipH="1">
            <a:off x="8977768" y="2664720"/>
            <a:ext cx="2345635" cy="675861"/>
          </a:xfrm>
          <a:prstGeom prst="homePlate">
            <a:avLst/>
          </a:prstGeom>
          <a:ln>
            <a:extLst>
              <a:ext uri="{C807C97D-BFC1-408E-A445-0C87EB9F89A2}">
                <ask:lineSketchStyleProps xmlns:ask="http://schemas.microsoft.com/office/drawing/2018/sketchyshapes" xmlns="" sd="553919680">
                  <a:custGeom>
                    <a:avLst/>
                    <a:gdLst>
                      <a:gd name="connsiteX0" fmla="*/ 0 w 2345635"/>
                      <a:gd name="connsiteY0" fmla="*/ 0 h 675861"/>
                      <a:gd name="connsiteX1" fmla="*/ 481849 w 2345635"/>
                      <a:gd name="connsiteY1" fmla="*/ 0 h 675861"/>
                      <a:gd name="connsiteX2" fmla="*/ 1023930 w 2345635"/>
                      <a:gd name="connsiteY2" fmla="*/ 0 h 675861"/>
                      <a:gd name="connsiteX3" fmla="*/ 1505779 w 2345635"/>
                      <a:gd name="connsiteY3" fmla="*/ 0 h 675861"/>
                      <a:gd name="connsiteX4" fmla="*/ 2007705 w 2345635"/>
                      <a:gd name="connsiteY4" fmla="*/ 0 h 675861"/>
                      <a:gd name="connsiteX5" fmla="*/ 2345635 w 2345635"/>
                      <a:gd name="connsiteY5" fmla="*/ 337931 h 675861"/>
                      <a:gd name="connsiteX6" fmla="*/ 2007705 w 2345635"/>
                      <a:gd name="connsiteY6" fmla="*/ 675861 h 675861"/>
                      <a:gd name="connsiteX7" fmla="*/ 1485702 w 2345635"/>
                      <a:gd name="connsiteY7" fmla="*/ 675861 h 675861"/>
                      <a:gd name="connsiteX8" fmla="*/ 983775 w 2345635"/>
                      <a:gd name="connsiteY8" fmla="*/ 675861 h 675861"/>
                      <a:gd name="connsiteX9" fmla="*/ 481849 w 2345635"/>
                      <a:gd name="connsiteY9" fmla="*/ 675861 h 675861"/>
                      <a:gd name="connsiteX10" fmla="*/ 0 w 2345635"/>
                      <a:gd name="connsiteY10" fmla="*/ 675861 h 675861"/>
                      <a:gd name="connsiteX11" fmla="*/ 0 w 2345635"/>
                      <a:gd name="connsiteY11" fmla="*/ 358206 h 675861"/>
                      <a:gd name="connsiteX12" fmla="*/ 0 w 2345635"/>
                      <a:gd name="connsiteY12"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5635" h="675861" fill="none" extrusionOk="0">
                        <a:moveTo>
                          <a:pt x="0" y="0"/>
                        </a:moveTo>
                        <a:cubicBezTo>
                          <a:pt x="108268" y="-55679"/>
                          <a:pt x="343033" y="23739"/>
                          <a:pt x="481849" y="0"/>
                        </a:cubicBezTo>
                        <a:cubicBezTo>
                          <a:pt x="620665" y="-23739"/>
                          <a:pt x="850073" y="35606"/>
                          <a:pt x="1023930" y="0"/>
                        </a:cubicBezTo>
                        <a:cubicBezTo>
                          <a:pt x="1197787" y="-35606"/>
                          <a:pt x="1377947" y="38970"/>
                          <a:pt x="1505779" y="0"/>
                        </a:cubicBezTo>
                        <a:cubicBezTo>
                          <a:pt x="1633611" y="-38970"/>
                          <a:pt x="1784723" y="13760"/>
                          <a:pt x="2007705" y="0"/>
                        </a:cubicBezTo>
                        <a:cubicBezTo>
                          <a:pt x="2154781" y="77894"/>
                          <a:pt x="2240545" y="242472"/>
                          <a:pt x="2345635" y="337931"/>
                        </a:cubicBezTo>
                        <a:cubicBezTo>
                          <a:pt x="2218464" y="467924"/>
                          <a:pt x="2116437" y="532998"/>
                          <a:pt x="2007705" y="675861"/>
                        </a:cubicBezTo>
                        <a:cubicBezTo>
                          <a:pt x="1836374" y="694734"/>
                          <a:pt x="1655954" y="657886"/>
                          <a:pt x="1485702" y="675861"/>
                        </a:cubicBezTo>
                        <a:cubicBezTo>
                          <a:pt x="1315450" y="693836"/>
                          <a:pt x="1175920" y="658261"/>
                          <a:pt x="983775" y="675861"/>
                        </a:cubicBezTo>
                        <a:cubicBezTo>
                          <a:pt x="791630" y="693461"/>
                          <a:pt x="625401" y="660491"/>
                          <a:pt x="481849" y="675861"/>
                        </a:cubicBezTo>
                        <a:cubicBezTo>
                          <a:pt x="338297" y="691231"/>
                          <a:pt x="126414" y="650779"/>
                          <a:pt x="0" y="675861"/>
                        </a:cubicBezTo>
                        <a:cubicBezTo>
                          <a:pt x="-19878" y="557097"/>
                          <a:pt x="20998" y="450995"/>
                          <a:pt x="0" y="358206"/>
                        </a:cubicBezTo>
                        <a:cubicBezTo>
                          <a:pt x="-20998" y="265417"/>
                          <a:pt x="5576" y="142633"/>
                          <a:pt x="0" y="0"/>
                        </a:cubicBezTo>
                        <a:close/>
                      </a:path>
                      <a:path w="2345635" h="675861" stroke="0" extrusionOk="0">
                        <a:moveTo>
                          <a:pt x="0" y="0"/>
                        </a:moveTo>
                        <a:cubicBezTo>
                          <a:pt x="226927" y="-10417"/>
                          <a:pt x="300497" y="42268"/>
                          <a:pt x="542080" y="0"/>
                        </a:cubicBezTo>
                        <a:cubicBezTo>
                          <a:pt x="783663" y="-42268"/>
                          <a:pt x="853836" y="32235"/>
                          <a:pt x="1084161" y="0"/>
                        </a:cubicBezTo>
                        <a:cubicBezTo>
                          <a:pt x="1314486" y="-32235"/>
                          <a:pt x="1619115" y="32973"/>
                          <a:pt x="2007705" y="0"/>
                        </a:cubicBezTo>
                        <a:cubicBezTo>
                          <a:pt x="2091366" y="76697"/>
                          <a:pt x="2214948" y="257802"/>
                          <a:pt x="2345635" y="337931"/>
                        </a:cubicBezTo>
                        <a:cubicBezTo>
                          <a:pt x="2261147" y="497027"/>
                          <a:pt x="2157330" y="513540"/>
                          <a:pt x="2007705" y="675861"/>
                        </a:cubicBezTo>
                        <a:cubicBezTo>
                          <a:pt x="1840154" y="676728"/>
                          <a:pt x="1724261" y="613662"/>
                          <a:pt x="1485702" y="675861"/>
                        </a:cubicBezTo>
                        <a:cubicBezTo>
                          <a:pt x="1247143" y="738060"/>
                          <a:pt x="1199275" y="645528"/>
                          <a:pt x="1023930" y="675861"/>
                        </a:cubicBezTo>
                        <a:cubicBezTo>
                          <a:pt x="848585" y="706194"/>
                          <a:pt x="718291" y="673653"/>
                          <a:pt x="522003" y="675861"/>
                        </a:cubicBezTo>
                        <a:cubicBezTo>
                          <a:pt x="325715" y="678069"/>
                          <a:pt x="207254" y="652368"/>
                          <a:pt x="0" y="675861"/>
                        </a:cubicBezTo>
                        <a:cubicBezTo>
                          <a:pt x="-8028" y="566819"/>
                          <a:pt x="24824" y="508054"/>
                          <a:pt x="0" y="344689"/>
                        </a:cubicBezTo>
                        <a:cubicBezTo>
                          <a:pt x="-24824" y="181324"/>
                          <a:pt x="32520" y="130036"/>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a:solidFill>
                  <a:schemeClr val="tx2">
                    <a:lumMod val="75000"/>
                  </a:schemeClr>
                </a:solidFill>
                <a:latin typeface="Simplified Arabic" panose="02020603050405020304" pitchFamily="18" charset="-78"/>
                <a:cs typeface="Simplified Arabic" panose="02020603050405020304" pitchFamily="18" charset="-78"/>
              </a:rPr>
              <a:t>مفهوم المعلومات</a:t>
            </a:r>
            <a:endParaRPr lang="fr-FR" sz="2400" dirty="0">
              <a:solidFill>
                <a:schemeClr val="tx2">
                  <a:lumMod val="75000"/>
                </a:schemeClr>
              </a:solidFill>
            </a:endParaRPr>
          </a:p>
        </p:txBody>
      </p:sp>
      <p:sp>
        <p:nvSpPr>
          <p:cNvPr id="25" name="TextBox 24">
            <a:extLst>
              <a:ext uri="{FF2B5EF4-FFF2-40B4-BE49-F238E27FC236}">
                <a16:creationId xmlns:a16="http://schemas.microsoft.com/office/drawing/2014/main" xmlns="" id="{C8E26441-309C-4227-AD27-2A248CB09FD9}"/>
              </a:ext>
            </a:extLst>
          </p:cNvPr>
          <p:cNvSpPr txBox="1"/>
          <p:nvPr/>
        </p:nvSpPr>
        <p:spPr>
          <a:xfrm>
            <a:off x="1443789" y="3429000"/>
            <a:ext cx="9700743" cy="830997"/>
          </a:xfrm>
          <a:prstGeom prst="rect">
            <a:avLst/>
          </a:prstGeom>
          <a:noFill/>
        </p:spPr>
        <p:txBody>
          <a:bodyPr wrap="square" rtlCol="0">
            <a:spAutoFit/>
          </a:bodyPr>
          <a:lstStyle/>
          <a:p>
            <a:pPr algn="r" rtl="1"/>
            <a:r>
              <a:rPr lang="ar-DZ" sz="2400" b="1" dirty="0">
                <a:latin typeface="Simplified Arabic" panose="02020603050405020304" pitchFamily="18" charset="-78"/>
                <a:cs typeface="Simplified Arabic" panose="02020603050405020304" pitchFamily="18" charset="-78"/>
              </a:rPr>
              <a:t>  المعلومات هي  النتيجة النهائية لعملية معالجة البيانات بواسطة وحدات الإدخال والتي يكون لها أهمية ومدلول معين لكافة المستخدمين.</a:t>
            </a:r>
            <a:endParaRPr lang="fr-FR" sz="2400" dirty="0">
              <a:latin typeface="Simplified Arabic" panose="02020603050405020304" pitchFamily="18" charset="-78"/>
              <a:cs typeface="Simplified Arabic" panose="02020603050405020304" pitchFamily="18" charset="-78"/>
            </a:endParaRPr>
          </a:p>
        </p:txBody>
      </p:sp>
      <p:sp>
        <p:nvSpPr>
          <p:cNvPr id="29" name="Rectangle à coins arrondis 5">
            <a:extLst>
              <a:ext uri="{FF2B5EF4-FFF2-40B4-BE49-F238E27FC236}">
                <a16:creationId xmlns:a16="http://schemas.microsoft.com/office/drawing/2014/main" xmlns="" id="{D027067B-13AF-482B-8155-363E57378ACD}"/>
              </a:ext>
            </a:extLst>
          </p:cNvPr>
          <p:cNvSpPr/>
          <p:nvPr/>
        </p:nvSpPr>
        <p:spPr>
          <a:xfrm>
            <a:off x="8987819" y="4465484"/>
            <a:ext cx="2008909" cy="128847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ar-DZ" sz="2800" b="1" dirty="0"/>
              <a:t>البيانات</a:t>
            </a:r>
          </a:p>
          <a:p>
            <a:pPr algn="ctr"/>
            <a:r>
              <a:rPr lang="fr-FR" sz="2400" b="1" dirty="0">
                <a:latin typeface="Times New Roman" pitchFamily="18" charset="0"/>
                <a:cs typeface="Times New Roman" pitchFamily="18" charset="0"/>
              </a:rPr>
              <a:t>DATA</a:t>
            </a:r>
            <a:endParaRPr lang="fr-FR" sz="2800" b="1" dirty="0">
              <a:latin typeface="Times New Roman" pitchFamily="18" charset="0"/>
              <a:cs typeface="Times New Roman" pitchFamily="18" charset="0"/>
            </a:endParaRPr>
          </a:p>
        </p:txBody>
      </p:sp>
      <p:sp>
        <p:nvSpPr>
          <p:cNvPr id="30" name="Rectangle à coins arrondis 6">
            <a:extLst>
              <a:ext uri="{FF2B5EF4-FFF2-40B4-BE49-F238E27FC236}">
                <a16:creationId xmlns:a16="http://schemas.microsoft.com/office/drawing/2014/main" xmlns="" id="{51636F78-B489-4D5E-9984-6584F7D3FB98}"/>
              </a:ext>
            </a:extLst>
          </p:cNvPr>
          <p:cNvSpPr/>
          <p:nvPr/>
        </p:nvSpPr>
        <p:spPr>
          <a:xfrm>
            <a:off x="5482617" y="4493193"/>
            <a:ext cx="2521529" cy="128847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ar-DZ" sz="2800" b="1" dirty="0"/>
              <a:t>المعالجة</a:t>
            </a:r>
          </a:p>
          <a:p>
            <a:pPr algn="ctr"/>
            <a:r>
              <a:rPr lang="fr-FR" sz="2400" b="1" dirty="0">
                <a:latin typeface="Times New Roman" pitchFamily="18" charset="0"/>
                <a:cs typeface="Times New Roman" pitchFamily="18" charset="0"/>
              </a:rPr>
              <a:t>PROCESSING</a:t>
            </a:r>
            <a:endParaRPr lang="fr-FR" sz="2800" b="1" dirty="0">
              <a:latin typeface="Times New Roman" pitchFamily="18" charset="0"/>
              <a:cs typeface="Times New Roman" pitchFamily="18" charset="0"/>
            </a:endParaRPr>
          </a:p>
        </p:txBody>
      </p:sp>
      <p:sp>
        <p:nvSpPr>
          <p:cNvPr id="31" name="Rectangle à coins arrondis 7">
            <a:extLst>
              <a:ext uri="{FF2B5EF4-FFF2-40B4-BE49-F238E27FC236}">
                <a16:creationId xmlns:a16="http://schemas.microsoft.com/office/drawing/2014/main" xmlns="" id="{424607BA-FACB-44DC-9659-FA43EBB80680}"/>
              </a:ext>
            </a:extLst>
          </p:cNvPr>
          <p:cNvSpPr/>
          <p:nvPr/>
        </p:nvSpPr>
        <p:spPr>
          <a:xfrm>
            <a:off x="1700327" y="4465484"/>
            <a:ext cx="2770910" cy="128847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ar-DZ" sz="2800" b="1" dirty="0"/>
              <a:t>المعلومات</a:t>
            </a:r>
          </a:p>
          <a:p>
            <a:pPr algn="ctr"/>
            <a:r>
              <a:rPr lang="fr-FR" sz="2400" b="1" dirty="0">
                <a:latin typeface="Times New Roman" pitchFamily="18" charset="0"/>
                <a:cs typeface="Times New Roman" pitchFamily="18" charset="0"/>
              </a:rPr>
              <a:t>INFORMATION</a:t>
            </a:r>
            <a:endParaRPr lang="fr-FR" sz="2800" b="1" dirty="0">
              <a:latin typeface="Times New Roman" pitchFamily="18" charset="0"/>
              <a:cs typeface="Times New Roman" pitchFamily="18" charset="0"/>
            </a:endParaRPr>
          </a:p>
        </p:txBody>
      </p:sp>
      <p:sp>
        <p:nvSpPr>
          <p:cNvPr id="32" name="Flèche gauche 8">
            <a:extLst>
              <a:ext uri="{FF2B5EF4-FFF2-40B4-BE49-F238E27FC236}">
                <a16:creationId xmlns:a16="http://schemas.microsoft.com/office/drawing/2014/main" xmlns="" id="{B41E0279-CB6A-4EB2-B7B3-D4D7E1C4E28C}"/>
              </a:ext>
            </a:extLst>
          </p:cNvPr>
          <p:cNvSpPr/>
          <p:nvPr/>
        </p:nvSpPr>
        <p:spPr>
          <a:xfrm>
            <a:off x="8018000" y="4867266"/>
            <a:ext cx="955964" cy="568036"/>
          </a:xfrm>
          <a:prstGeom prst="lef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gauche 9">
            <a:extLst>
              <a:ext uri="{FF2B5EF4-FFF2-40B4-BE49-F238E27FC236}">
                <a16:creationId xmlns:a16="http://schemas.microsoft.com/office/drawing/2014/main" xmlns="" id="{27C1EF4A-F766-4581-B6E1-AF9D19053ABF}"/>
              </a:ext>
            </a:extLst>
          </p:cNvPr>
          <p:cNvSpPr/>
          <p:nvPr/>
        </p:nvSpPr>
        <p:spPr>
          <a:xfrm>
            <a:off x="4485091" y="4853412"/>
            <a:ext cx="997528" cy="568036"/>
          </a:xfrm>
          <a:prstGeom prst="lef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4">
            <a:extLst>
              <a:ext uri="{FF2B5EF4-FFF2-40B4-BE49-F238E27FC236}">
                <a16:creationId xmlns:a16="http://schemas.microsoft.com/office/drawing/2014/main" xmlns="" id="{E5E9B4B8-8D02-4D33-BA56-48E6FFEBC89B}"/>
              </a:ext>
            </a:extLst>
          </p:cNvPr>
          <p:cNvSpPr/>
          <p:nvPr/>
        </p:nvSpPr>
        <p:spPr>
          <a:xfrm>
            <a:off x="1700326" y="5938661"/>
            <a:ext cx="9296401" cy="9005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a:t>شكل مبسط لعملية تحويل البيانات إلى المعلومات بواسطة وحدات الإدخال</a:t>
            </a:r>
            <a:endParaRPr lang="fr-FR" sz="2400" b="1" dirty="0"/>
          </a:p>
        </p:txBody>
      </p:sp>
    </p:spTree>
    <p:extLst>
      <p:ext uri="{BB962C8B-B14F-4D97-AF65-F5344CB8AC3E}">
        <p14:creationId xmlns:p14="http://schemas.microsoft.com/office/powerpoint/2010/main" val="22373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P spid="10" grpId="0" animBg="1"/>
      <p:bldP spid="25" grpId="0"/>
      <p:bldP spid="29" grpId="0" animBg="1"/>
      <p:bldP spid="30"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CC5B9A9E-7026-414F-8C23-94F8C7455840}"/>
              </a:ext>
            </a:extLst>
          </p:cNvPr>
          <p:cNvGraphicFramePr/>
          <p:nvPr>
            <p:extLst>
              <p:ext uri="{D42A27DB-BD31-4B8C-83A1-F6EECF244321}">
                <p14:modId xmlns:p14="http://schemas.microsoft.com/office/powerpoint/2010/main" val="597623367"/>
              </p:ext>
            </p:extLst>
          </p:nvPr>
        </p:nvGraphicFramePr>
        <p:xfrm>
          <a:off x="1874252" y="693822"/>
          <a:ext cx="8443495" cy="6164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lipse 3">
            <a:extLst>
              <a:ext uri="{FF2B5EF4-FFF2-40B4-BE49-F238E27FC236}">
                <a16:creationId xmlns:a16="http://schemas.microsoft.com/office/drawing/2014/main" xmlns="" id="{F3D6FF16-387C-4000-9CE2-CFBBC77328CE}"/>
              </a:ext>
            </a:extLst>
          </p:cNvPr>
          <p:cNvSpPr/>
          <p:nvPr/>
        </p:nvSpPr>
        <p:spPr>
          <a:xfrm>
            <a:off x="9849852" y="2207625"/>
            <a:ext cx="2120079" cy="345523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3200" b="1" dirty="0">
                <a:solidFill>
                  <a:srgbClr val="C00000"/>
                </a:solidFill>
                <a:latin typeface="Simplified Arabic" panose="02020603050405020304" pitchFamily="18" charset="-78"/>
                <a:cs typeface="Simplified Arabic" panose="02020603050405020304" pitchFamily="18" charset="-78"/>
              </a:rPr>
              <a:t>أهمية المعلومات</a:t>
            </a:r>
            <a:endParaRPr lang="fr-FR" sz="3200" b="1" dirty="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2410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graphicEl>
                                              <a:dgm id="{BF9A2D1D-D673-4C7E-A83D-B6A26572B554}"/>
                                            </p:graphicEl>
                                          </p:spTgt>
                                        </p:tgtEl>
                                        <p:attrNameLst>
                                          <p:attrName>style.visibility</p:attrName>
                                        </p:attrNameLst>
                                      </p:cBhvr>
                                      <p:to>
                                        <p:strVal val="visible"/>
                                      </p:to>
                                    </p:set>
                                    <p:anim calcmode="lin" valueType="num">
                                      <p:cBhvr additive="base">
                                        <p:cTn id="12" dur="500" fill="hold"/>
                                        <p:tgtEl>
                                          <p:spTgt spid="2">
                                            <p:graphicEl>
                                              <a:dgm id="{BF9A2D1D-D673-4C7E-A83D-B6A26572B55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graphicEl>
                                              <a:dgm id="{BF9A2D1D-D673-4C7E-A83D-B6A26572B554}"/>
                                            </p:graphic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graphicEl>
                                              <a:dgm id="{51485953-E434-4535-8A82-65C01B10D794}"/>
                                            </p:graphicEl>
                                          </p:spTgt>
                                        </p:tgtEl>
                                        <p:attrNameLst>
                                          <p:attrName>style.visibility</p:attrName>
                                        </p:attrNameLst>
                                      </p:cBhvr>
                                      <p:to>
                                        <p:strVal val="visible"/>
                                      </p:to>
                                    </p:set>
                                    <p:anim calcmode="lin" valueType="num">
                                      <p:cBhvr additive="base">
                                        <p:cTn id="16" dur="500" fill="hold"/>
                                        <p:tgtEl>
                                          <p:spTgt spid="2">
                                            <p:graphicEl>
                                              <a:dgm id="{51485953-E434-4535-8A82-65C01B10D794}"/>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graphicEl>
                                              <a:dgm id="{51485953-E434-4535-8A82-65C01B10D794}"/>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graphicEl>
                                              <a:dgm id="{E3314132-45E1-4037-886A-B25229B036C9}"/>
                                            </p:graphicEl>
                                          </p:spTgt>
                                        </p:tgtEl>
                                        <p:attrNameLst>
                                          <p:attrName>style.visibility</p:attrName>
                                        </p:attrNameLst>
                                      </p:cBhvr>
                                      <p:to>
                                        <p:strVal val="visible"/>
                                      </p:to>
                                    </p:set>
                                    <p:anim calcmode="lin" valueType="num">
                                      <p:cBhvr additive="base">
                                        <p:cTn id="20" dur="500" fill="hold"/>
                                        <p:tgtEl>
                                          <p:spTgt spid="2">
                                            <p:graphicEl>
                                              <a:dgm id="{E3314132-45E1-4037-886A-B25229B036C9}"/>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graphicEl>
                                              <a:dgm id="{E3314132-45E1-4037-886A-B25229B036C9}"/>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graphicEl>
                                              <a:dgm id="{8B935A0A-0147-4EE1-AA3D-00418C8E5119}"/>
                                            </p:graphicEl>
                                          </p:spTgt>
                                        </p:tgtEl>
                                        <p:attrNameLst>
                                          <p:attrName>style.visibility</p:attrName>
                                        </p:attrNameLst>
                                      </p:cBhvr>
                                      <p:to>
                                        <p:strVal val="visible"/>
                                      </p:to>
                                    </p:set>
                                    <p:anim calcmode="lin" valueType="num">
                                      <p:cBhvr additive="base">
                                        <p:cTn id="26" dur="500" fill="hold"/>
                                        <p:tgtEl>
                                          <p:spTgt spid="2">
                                            <p:graphicEl>
                                              <a:dgm id="{8B935A0A-0147-4EE1-AA3D-00418C8E5119}"/>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graphicEl>
                                              <a:dgm id="{8B935A0A-0147-4EE1-AA3D-00418C8E5119}"/>
                                            </p:graphic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
                                            <p:graphicEl>
                                              <a:dgm id="{2582D319-2AED-4387-83F8-8A19B00301EA}"/>
                                            </p:graphicEl>
                                          </p:spTgt>
                                        </p:tgtEl>
                                        <p:attrNameLst>
                                          <p:attrName>style.visibility</p:attrName>
                                        </p:attrNameLst>
                                      </p:cBhvr>
                                      <p:to>
                                        <p:strVal val="visible"/>
                                      </p:to>
                                    </p:set>
                                    <p:anim calcmode="lin" valueType="num">
                                      <p:cBhvr additive="base">
                                        <p:cTn id="30" dur="500" fill="hold"/>
                                        <p:tgtEl>
                                          <p:spTgt spid="2">
                                            <p:graphicEl>
                                              <a:dgm id="{2582D319-2AED-4387-83F8-8A19B00301EA}"/>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graphicEl>
                                              <a:dgm id="{2582D319-2AED-4387-83F8-8A19B00301EA}"/>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graphicEl>
                                              <a:dgm id="{D2E28D4A-6458-4F44-BE9E-6B1C2E60E102}"/>
                                            </p:graphicEl>
                                          </p:spTgt>
                                        </p:tgtEl>
                                        <p:attrNameLst>
                                          <p:attrName>style.visibility</p:attrName>
                                        </p:attrNameLst>
                                      </p:cBhvr>
                                      <p:to>
                                        <p:strVal val="visible"/>
                                      </p:to>
                                    </p:set>
                                    <p:anim calcmode="lin" valueType="num">
                                      <p:cBhvr additive="base">
                                        <p:cTn id="36" dur="500" fill="hold"/>
                                        <p:tgtEl>
                                          <p:spTgt spid="2">
                                            <p:graphicEl>
                                              <a:dgm id="{D2E28D4A-6458-4F44-BE9E-6B1C2E60E102}"/>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graphicEl>
                                              <a:dgm id="{D2E28D4A-6458-4F44-BE9E-6B1C2E60E102}"/>
                                            </p:graphic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
                                            <p:graphicEl>
                                              <a:dgm id="{4364495F-2E1B-44F5-89B3-F82927E023AB}"/>
                                            </p:graphicEl>
                                          </p:spTgt>
                                        </p:tgtEl>
                                        <p:attrNameLst>
                                          <p:attrName>style.visibility</p:attrName>
                                        </p:attrNameLst>
                                      </p:cBhvr>
                                      <p:to>
                                        <p:strVal val="visible"/>
                                      </p:to>
                                    </p:set>
                                    <p:anim calcmode="lin" valueType="num">
                                      <p:cBhvr additive="base">
                                        <p:cTn id="40" dur="500" fill="hold"/>
                                        <p:tgtEl>
                                          <p:spTgt spid="2">
                                            <p:graphicEl>
                                              <a:dgm id="{4364495F-2E1B-44F5-89B3-F82927E023AB}"/>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graphicEl>
                                              <a:dgm id="{4364495F-2E1B-44F5-89B3-F82927E023AB}"/>
                                            </p:graphic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graphicEl>
                                              <a:dgm id="{A6237502-1C5C-457C-B47C-21F8D0F2BF84}"/>
                                            </p:graphicEl>
                                          </p:spTgt>
                                        </p:tgtEl>
                                        <p:attrNameLst>
                                          <p:attrName>style.visibility</p:attrName>
                                        </p:attrNameLst>
                                      </p:cBhvr>
                                      <p:to>
                                        <p:strVal val="visible"/>
                                      </p:to>
                                    </p:set>
                                    <p:anim calcmode="lin" valueType="num">
                                      <p:cBhvr additive="base">
                                        <p:cTn id="46" dur="500" fill="hold"/>
                                        <p:tgtEl>
                                          <p:spTgt spid="2">
                                            <p:graphicEl>
                                              <a:dgm id="{A6237502-1C5C-457C-B47C-21F8D0F2BF84}"/>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graphicEl>
                                              <a:dgm id="{A6237502-1C5C-457C-B47C-21F8D0F2BF84}"/>
                                            </p:graphic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
                                            <p:graphicEl>
                                              <a:dgm id="{D6FD81A5-BC5A-4882-B244-C42EC45D1032}"/>
                                            </p:graphicEl>
                                          </p:spTgt>
                                        </p:tgtEl>
                                        <p:attrNameLst>
                                          <p:attrName>style.visibility</p:attrName>
                                        </p:attrNameLst>
                                      </p:cBhvr>
                                      <p:to>
                                        <p:strVal val="visible"/>
                                      </p:to>
                                    </p:set>
                                    <p:anim calcmode="lin" valueType="num">
                                      <p:cBhvr additive="base">
                                        <p:cTn id="50" dur="500" fill="hold"/>
                                        <p:tgtEl>
                                          <p:spTgt spid="2">
                                            <p:graphicEl>
                                              <a:dgm id="{D6FD81A5-BC5A-4882-B244-C42EC45D1032}"/>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graphicEl>
                                              <a:dgm id="{D6FD81A5-BC5A-4882-B244-C42EC45D103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647096AB-ACA7-4456-A404-12F8CAA03A2F}"/>
              </a:ext>
            </a:extLst>
          </p:cNvPr>
          <p:cNvGraphicFramePr/>
          <p:nvPr>
            <p:extLst>
              <p:ext uri="{D42A27DB-BD31-4B8C-83A1-F6EECF244321}">
                <p14:modId xmlns:p14="http://schemas.microsoft.com/office/powerpoint/2010/main" val="3761741501"/>
              </p:ext>
            </p:extLst>
          </p:nvPr>
        </p:nvGraphicFramePr>
        <p:xfrm>
          <a:off x="2919663" y="831961"/>
          <a:ext cx="820286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13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B64E988-EA6B-4E20-8DD5-1CC48845EF3E}"/>
                                            </p:graphicEl>
                                          </p:spTgt>
                                        </p:tgtEl>
                                        <p:attrNameLst>
                                          <p:attrName>style.visibility</p:attrName>
                                        </p:attrNameLst>
                                      </p:cBhvr>
                                      <p:to>
                                        <p:strVal val="visible"/>
                                      </p:to>
                                    </p:set>
                                    <p:anim calcmode="lin" valueType="num">
                                      <p:cBhvr additive="base">
                                        <p:cTn id="7" dur="500" fill="hold"/>
                                        <p:tgtEl>
                                          <p:spTgt spid="4">
                                            <p:graphicEl>
                                              <a:dgm id="{CB64E988-EA6B-4E20-8DD5-1CC48845EF3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B64E988-EA6B-4E20-8DD5-1CC48845EF3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DF273F0D-D33B-4CF5-8177-A4B9F2EE5131}"/>
                                            </p:graphicEl>
                                          </p:spTgt>
                                        </p:tgtEl>
                                        <p:attrNameLst>
                                          <p:attrName>style.visibility</p:attrName>
                                        </p:attrNameLst>
                                      </p:cBhvr>
                                      <p:to>
                                        <p:strVal val="visible"/>
                                      </p:to>
                                    </p:set>
                                    <p:anim calcmode="lin" valueType="num">
                                      <p:cBhvr additive="base">
                                        <p:cTn id="13" dur="500" fill="hold"/>
                                        <p:tgtEl>
                                          <p:spTgt spid="4">
                                            <p:graphicEl>
                                              <a:dgm id="{DF273F0D-D33B-4CF5-8177-A4B9F2EE513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DF273F0D-D33B-4CF5-8177-A4B9F2EE513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4C83309B-87BA-499F-AA08-C8E40818586F}"/>
                                            </p:graphicEl>
                                          </p:spTgt>
                                        </p:tgtEl>
                                        <p:attrNameLst>
                                          <p:attrName>style.visibility</p:attrName>
                                        </p:attrNameLst>
                                      </p:cBhvr>
                                      <p:to>
                                        <p:strVal val="visible"/>
                                      </p:to>
                                    </p:set>
                                    <p:anim calcmode="lin" valueType="num">
                                      <p:cBhvr additive="base">
                                        <p:cTn id="19" dur="500" fill="hold"/>
                                        <p:tgtEl>
                                          <p:spTgt spid="4">
                                            <p:graphicEl>
                                              <a:dgm id="{4C83309B-87BA-499F-AA08-C8E40818586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4C83309B-87BA-499F-AA08-C8E40818586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64863F02-6A94-4D98-B04C-EC04C9403C1B}"/>
                                            </p:graphicEl>
                                          </p:spTgt>
                                        </p:tgtEl>
                                        <p:attrNameLst>
                                          <p:attrName>style.visibility</p:attrName>
                                        </p:attrNameLst>
                                      </p:cBhvr>
                                      <p:to>
                                        <p:strVal val="visible"/>
                                      </p:to>
                                    </p:set>
                                    <p:anim calcmode="lin" valueType="num">
                                      <p:cBhvr additive="base">
                                        <p:cTn id="25" dur="500" fill="hold"/>
                                        <p:tgtEl>
                                          <p:spTgt spid="4">
                                            <p:graphicEl>
                                              <a:dgm id="{64863F02-6A94-4D98-B04C-EC04C9403C1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64863F02-6A94-4D98-B04C-EC04C9403C1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1866</TotalTime>
  <Words>1592</Words>
  <Application>Microsoft Office PowerPoint</Application>
  <PresentationFormat>Personnalisé</PresentationFormat>
  <Paragraphs>246</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Brin</vt:lpstr>
      <vt:lpstr>Présentation PowerPoint</vt:lpstr>
      <vt:lpstr>        الجمهورية الجزائرية الديمقراطية الشعبية         وزارة التعليم العالي و البحث العلمي        جامعة العربي بين مهيدي، ام البواقي          كلية العلوم الاقتصادية و التجارية و علوم التسيير      قسم علوم المالية و المحاسبة  بحث بعنوان:</vt:lpstr>
      <vt:lpstr>Présentation PowerPoint</vt:lpstr>
      <vt:lpstr>مقدمة</vt:lpstr>
      <vt:lpstr>الأمر الذي يجعلنا نطرح التساؤل الرئيسي التالي:  ما هي أنظمة المعلومات؟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الخاتمة</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Timgad informatique</dc:creator>
  <cp:lastModifiedBy>star</cp:lastModifiedBy>
  <cp:revision>97</cp:revision>
  <dcterms:created xsi:type="dcterms:W3CDTF">2022-05-13T15:15:07Z</dcterms:created>
  <dcterms:modified xsi:type="dcterms:W3CDTF">2022-06-18T11:47:11Z</dcterms:modified>
</cp:coreProperties>
</file>