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2" autoAdjust="0"/>
    <p:restoredTop sz="72512" autoAdjust="0"/>
  </p:normalViewPr>
  <p:slideViewPr>
    <p:cSldViewPr snapToGrid="0">
      <p:cViewPr varScale="1">
        <p:scale>
          <a:sx n="85" d="100"/>
          <a:sy n="85" d="100"/>
        </p:scale>
        <p:origin x="21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2284C-D781-445C-9E57-2C95A30FD281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2477A-9212-4EA0-B104-5A511742D19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23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2477A-9212-4EA0-B104-5A511742D1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55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8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8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6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3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1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0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8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2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0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5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9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49AEE-91C7-4ADB-ADF3-DA8E19B13E1E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9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7224" y="1530220"/>
            <a:ext cx="8796682" cy="2141316"/>
          </a:xfrm>
        </p:spPr>
        <p:txBody>
          <a:bodyPr/>
          <a:lstStyle/>
          <a:p>
            <a:r>
              <a:rPr lang="en-US" b="1" dirty="0"/>
              <a:t>Lecture 1: </a:t>
            </a:r>
            <a:r>
              <a:rPr lang="en-US" b="1" dirty="0" smtClean="0"/>
              <a:t>Details on </a:t>
            </a:r>
            <a:r>
              <a:rPr lang="en-US" b="1" dirty="0"/>
              <a:t>urbanism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7223" y="4833546"/>
            <a:ext cx="8785185" cy="1033272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Benacer</a:t>
            </a:r>
            <a:r>
              <a:rPr lang="en-US" dirty="0" smtClean="0"/>
              <a:t> Hamza</a:t>
            </a:r>
          </a:p>
          <a:p>
            <a:r>
              <a:rPr lang="en-US" dirty="0" smtClean="0"/>
              <a:t>2023-2024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6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7064" y="497330"/>
            <a:ext cx="10311062" cy="486518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5. What are the key concepts in urbanism?</a:t>
            </a:r>
            <a:endParaRPr lang="en-US" sz="4400" b="1" dirty="0">
              <a:solidFill>
                <a:srgbClr val="FF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026711" y="1194393"/>
            <a:ext cx="8147424" cy="5536660"/>
            <a:chOff x="2348120" y="1213056"/>
            <a:chExt cx="7231062" cy="5418475"/>
          </a:xfrm>
        </p:grpSpPr>
        <p:sp>
          <p:nvSpPr>
            <p:cNvPr id="9" name="Freeform 8"/>
            <p:cNvSpPr/>
            <p:nvPr/>
          </p:nvSpPr>
          <p:spPr>
            <a:xfrm>
              <a:off x="5537019" y="1213056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chemeClr val="accent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8050" tIns="438741" rIns="398050" bIns="438741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The city as a system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337553" y="1614782"/>
              <a:ext cx="2241629" cy="1205177"/>
            </a:xfrm>
            <a:custGeom>
              <a:avLst/>
              <a:gdLst>
                <a:gd name="connsiteX0" fmla="*/ 0 w 2241629"/>
                <a:gd name="connsiteY0" fmla="*/ 0 h 1205177"/>
                <a:gd name="connsiteX1" fmla="*/ 2241629 w 2241629"/>
                <a:gd name="connsiteY1" fmla="*/ 0 h 1205177"/>
                <a:gd name="connsiteX2" fmla="*/ 2241629 w 2241629"/>
                <a:gd name="connsiteY2" fmla="*/ 1205177 h 1205177"/>
                <a:gd name="connsiteX3" fmla="*/ 0 w 2241629"/>
                <a:gd name="connsiteY3" fmla="*/ 1205177 h 1205177"/>
                <a:gd name="connsiteX4" fmla="*/ 0 w 2241629"/>
                <a:gd name="connsiteY4" fmla="*/ 0 h 1205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1629" h="1205177">
                  <a:moveTo>
                    <a:pt x="0" y="0"/>
                  </a:moveTo>
                  <a:lnTo>
                    <a:pt x="2241629" y="0"/>
                  </a:lnTo>
                  <a:lnTo>
                    <a:pt x="2241629" y="1205177"/>
                  </a:lnTo>
                  <a:lnTo>
                    <a:pt x="0" y="120517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649712" y="1213056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1" rIns="272320" bIns="3130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Urban design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589750" y="2917980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8050" tIns="438741" rIns="398050" bIns="438741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Urban planning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348120" y="3319705"/>
              <a:ext cx="2169318" cy="1205177"/>
            </a:xfrm>
            <a:custGeom>
              <a:avLst/>
              <a:gdLst>
                <a:gd name="connsiteX0" fmla="*/ 0 w 2169318"/>
                <a:gd name="connsiteY0" fmla="*/ 0 h 1205177"/>
                <a:gd name="connsiteX1" fmla="*/ 2169318 w 2169318"/>
                <a:gd name="connsiteY1" fmla="*/ 0 h 1205177"/>
                <a:gd name="connsiteX2" fmla="*/ 2169318 w 2169318"/>
                <a:gd name="connsiteY2" fmla="*/ 1205177 h 1205177"/>
                <a:gd name="connsiteX3" fmla="*/ 0 w 2169318"/>
                <a:gd name="connsiteY3" fmla="*/ 1205177 h 1205177"/>
                <a:gd name="connsiteX4" fmla="*/ 0 w 2169318"/>
                <a:gd name="connsiteY4" fmla="*/ 0 h 1205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9318" h="1205177">
                  <a:moveTo>
                    <a:pt x="0" y="0"/>
                  </a:moveTo>
                  <a:lnTo>
                    <a:pt x="2169318" y="0"/>
                  </a:lnTo>
                  <a:lnTo>
                    <a:pt x="2169318" y="1205177"/>
                  </a:lnTo>
                  <a:lnTo>
                    <a:pt x="0" y="120517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6477057" y="2917980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1" rIns="272320" bIns="3130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built environment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5537019" y="4622903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8050" tIns="438741" rIns="398050" bIns="438741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Urban form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337553" y="5024629"/>
              <a:ext cx="2241629" cy="1205177"/>
            </a:xfrm>
            <a:custGeom>
              <a:avLst/>
              <a:gdLst>
                <a:gd name="connsiteX0" fmla="*/ 0 w 2241629"/>
                <a:gd name="connsiteY0" fmla="*/ 0 h 1205177"/>
                <a:gd name="connsiteX1" fmla="*/ 2241629 w 2241629"/>
                <a:gd name="connsiteY1" fmla="*/ 0 h 1205177"/>
                <a:gd name="connsiteX2" fmla="*/ 2241629 w 2241629"/>
                <a:gd name="connsiteY2" fmla="*/ 1205177 h 1205177"/>
                <a:gd name="connsiteX3" fmla="*/ 0 w 2241629"/>
                <a:gd name="connsiteY3" fmla="*/ 1205177 h 1205177"/>
                <a:gd name="connsiteX4" fmla="*/ 0 w 2241629"/>
                <a:gd name="connsiteY4" fmla="*/ 0 h 1205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1629" h="1205177">
                  <a:moveTo>
                    <a:pt x="0" y="0"/>
                  </a:moveTo>
                  <a:lnTo>
                    <a:pt x="2241629" y="0"/>
                  </a:lnTo>
                  <a:lnTo>
                    <a:pt x="2241629" y="1205177"/>
                  </a:lnTo>
                  <a:lnTo>
                    <a:pt x="0" y="120517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3649712" y="4622903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1" rIns="272320" bIns="3130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Urbanization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2702442" y="2917980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1" rIns="272320" bIns="313011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Sustainable urban </a:t>
              </a:r>
              <a:r>
                <a:rPr lang="en-US" sz="2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development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7403838" y="4622903"/>
              <a:ext cx="1747506" cy="200862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8050" tIns="438741" rIns="398050" bIns="438741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New Urbanism</a:t>
              </a:r>
              <a:endParaRPr lang="en-US" sz="20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367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481" y="24384"/>
            <a:ext cx="11151265" cy="683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764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94" y="189738"/>
            <a:ext cx="11900727" cy="612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60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41</Words>
  <Application>Microsoft Office PowerPoint</Application>
  <PresentationFormat>Grand écran</PresentationFormat>
  <Paragraphs>13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Lecture 1: Details on urbanism </vt:lpstr>
      <vt:lpstr>5. What are the key concepts in urbanism?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Introduction to Cartography</dc:title>
  <dc:creator>Dr.Saif Eddine CHETTAH</dc:creator>
  <cp:lastModifiedBy>Compte Microsoft</cp:lastModifiedBy>
  <cp:revision>28</cp:revision>
  <dcterms:created xsi:type="dcterms:W3CDTF">2023-10-03T09:36:30Z</dcterms:created>
  <dcterms:modified xsi:type="dcterms:W3CDTF">2023-11-04T06:56:58Z</dcterms:modified>
</cp:coreProperties>
</file>