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DZ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8D7B7C-543F-417D-A0C9-63BEFBF71E66}" type="datetimeFigureOut">
              <a:rPr lang="ar-DZ" smtClean="0"/>
              <a:t>27-10-1443</a:t>
            </a:fld>
            <a:endParaRPr lang="ar-DZ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A5F38A-F8C4-487D-8DE4-669802CC2FC2}" type="slidenum">
              <a:rPr lang="ar-DZ" smtClean="0"/>
              <a:t>‹N°›</a:t>
            </a:fld>
            <a:endParaRPr lang="ar-DZ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357422" y="571480"/>
            <a:ext cx="6786578" cy="857256"/>
          </a:xfrm>
          <a:prstGeom prst="irregularSeal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الخامس: الحكم المنهي للخصومة</a:t>
            </a:r>
          </a:p>
        </p:txBody>
      </p:sp>
      <p:sp>
        <p:nvSpPr>
          <p:cNvPr id="5" name="Forme libre 4"/>
          <p:cNvSpPr/>
          <p:nvPr/>
        </p:nvSpPr>
        <p:spPr>
          <a:xfrm>
            <a:off x="1071538" y="3214686"/>
            <a:ext cx="3286148" cy="3071858"/>
          </a:xfrm>
          <a:custGeom>
            <a:avLst/>
            <a:gdLst>
              <a:gd name="connsiteX0" fmla="*/ 0 w 3214710"/>
              <a:gd name="connsiteY0" fmla="*/ 476263 h 2857520"/>
              <a:gd name="connsiteX1" fmla="*/ 139495 w 3214710"/>
              <a:gd name="connsiteY1" fmla="*/ 139494 h 2857520"/>
              <a:gd name="connsiteX2" fmla="*/ 476264 w 3214710"/>
              <a:gd name="connsiteY2" fmla="*/ 0 h 2857520"/>
              <a:gd name="connsiteX3" fmla="*/ 2738447 w 3214710"/>
              <a:gd name="connsiteY3" fmla="*/ 0 h 2857520"/>
              <a:gd name="connsiteX4" fmla="*/ 3075216 w 3214710"/>
              <a:gd name="connsiteY4" fmla="*/ 139495 h 2857520"/>
              <a:gd name="connsiteX5" fmla="*/ 3214710 w 3214710"/>
              <a:gd name="connsiteY5" fmla="*/ 476264 h 2857520"/>
              <a:gd name="connsiteX6" fmla="*/ 3214710 w 3214710"/>
              <a:gd name="connsiteY6" fmla="*/ 2381257 h 2857520"/>
              <a:gd name="connsiteX7" fmla="*/ 3075216 w 3214710"/>
              <a:gd name="connsiteY7" fmla="*/ 2718026 h 2857520"/>
              <a:gd name="connsiteX8" fmla="*/ 2738447 w 3214710"/>
              <a:gd name="connsiteY8" fmla="*/ 2857520 h 2857520"/>
              <a:gd name="connsiteX9" fmla="*/ 476263 w 3214710"/>
              <a:gd name="connsiteY9" fmla="*/ 2857520 h 2857520"/>
              <a:gd name="connsiteX10" fmla="*/ 139494 w 3214710"/>
              <a:gd name="connsiteY10" fmla="*/ 2718026 h 2857520"/>
              <a:gd name="connsiteX11" fmla="*/ 0 w 3214710"/>
              <a:gd name="connsiteY11" fmla="*/ 2381257 h 2857520"/>
              <a:gd name="connsiteX12" fmla="*/ 0 w 3214710"/>
              <a:gd name="connsiteY12" fmla="*/ 476263 h 2857520"/>
              <a:gd name="connsiteX0" fmla="*/ 0 w 3214710"/>
              <a:gd name="connsiteY0" fmla="*/ 476263 h 2857520"/>
              <a:gd name="connsiteX1" fmla="*/ 139495 w 3214710"/>
              <a:gd name="connsiteY1" fmla="*/ 139494 h 2857520"/>
              <a:gd name="connsiteX2" fmla="*/ 476264 w 3214710"/>
              <a:gd name="connsiteY2" fmla="*/ 0 h 2857520"/>
              <a:gd name="connsiteX3" fmla="*/ 2738447 w 3214710"/>
              <a:gd name="connsiteY3" fmla="*/ 0 h 2857520"/>
              <a:gd name="connsiteX4" fmla="*/ 3075216 w 3214710"/>
              <a:gd name="connsiteY4" fmla="*/ 139495 h 2857520"/>
              <a:gd name="connsiteX5" fmla="*/ 3214710 w 3214710"/>
              <a:gd name="connsiteY5" fmla="*/ 476264 h 2857520"/>
              <a:gd name="connsiteX6" fmla="*/ 3214710 w 3214710"/>
              <a:gd name="connsiteY6" fmla="*/ 2381257 h 2857520"/>
              <a:gd name="connsiteX7" fmla="*/ 3075216 w 3214710"/>
              <a:gd name="connsiteY7" fmla="*/ 2718026 h 2857520"/>
              <a:gd name="connsiteX8" fmla="*/ 2738447 w 3214710"/>
              <a:gd name="connsiteY8" fmla="*/ 2857520 h 2857520"/>
              <a:gd name="connsiteX9" fmla="*/ 476263 w 3214710"/>
              <a:gd name="connsiteY9" fmla="*/ 2857520 h 2857520"/>
              <a:gd name="connsiteX10" fmla="*/ 139494 w 3214710"/>
              <a:gd name="connsiteY10" fmla="*/ 2718026 h 2857520"/>
              <a:gd name="connsiteX11" fmla="*/ 0 w 3214710"/>
              <a:gd name="connsiteY11" fmla="*/ 2381257 h 2857520"/>
              <a:gd name="connsiteX12" fmla="*/ 0 w 3214710"/>
              <a:gd name="connsiteY12" fmla="*/ 476263 h 2857520"/>
              <a:gd name="connsiteX0" fmla="*/ 0 w 3607039"/>
              <a:gd name="connsiteY0" fmla="*/ 690601 h 3071858"/>
              <a:gd name="connsiteX1" fmla="*/ 139495 w 3607039"/>
              <a:gd name="connsiteY1" fmla="*/ 353832 h 3071858"/>
              <a:gd name="connsiteX2" fmla="*/ 476264 w 3607039"/>
              <a:gd name="connsiteY2" fmla="*/ 214338 h 3071858"/>
              <a:gd name="connsiteX3" fmla="*/ 23771 w 3607039"/>
              <a:gd name="connsiteY3" fmla="*/ 0 h 3071858"/>
              <a:gd name="connsiteX4" fmla="*/ 3075216 w 3607039"/>
              <a:gd name="connsiteY4" fmla="*/ 353833 h 3071858"/>
              <a:gd name="connsiteX5" fmla="*/ 3214710 w 3607039"/>
              <a:gd name="connsiteY5" fmla="*/ 690602 h 3071858"/>
              <a:gd name="connsiteX6" fmla="*/ 3214710 w 3607039"/>
              <a:gd name="connsiteY6" fmla="*/ 2595595 h 3071858"/>
              <a:gd name="connsiteX7" fmla="*/ 3075216 w 3607039"/>
              <a:gd name="connsiteY7" fmla="*/ 2932364 h 3071858"/>
              <a:gd name="connsiteX8" fmla="*/ 2738447 w 3607039"/>
              <a:gd name="connsiteY8" fmla="*/ 3071858 h 3071858"/>
              <a:gd name="connsiteX9" fmla="*/ 476263 w 3607039"/>
              <a:gd name="connsiteY9" fmla="*/ 3071858 h 3071858"/>
              <a:gd name="connsiteX10" fmla="*/ 139494 w 3607039"/>
              <a:gd name="connsiteY10" fmla="*/ 2932364 h 3071858"/>
              <a:gd name="connsiteX11" fmla="*/ 0 w 3607039"/>
              <a:gd name="connsiteY11" fmla="*/ 2595595 h 3071858"/>
              <a:gd name="connsiteX12" fmla="*/ 0 w 3607039"/>
              <a:gd name="connsiteY12" fmla="*/ 690601 h 307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7039" h="3071858">
                <a:moveTo>
                  <a:pt x="0" y="690601"/>
                </a:moveTo>
                <a:cubicBezTo>
                  <a:pt x="0" y="564288"/>
                  <a:pt x="60118" y="433209"/>
                  <a:pt x="139495" y="353832"/>
                </a:cubicBezTo>
                <a:cubicBezTo>
                  <a:pt x="218872" y="274455"/>
                  <a:pt x="349951" y="214338"/>
                  <a:pt x="476264" y="214338"/>
                </a:cubicBezTo>
                <a:lnTo>
                  <a:pt x="23771" y="0"/>
                </a:lnTo>
                <a:cubicBezTo>
                  <a:pt x="150084" y="0"/>
                  <a:pt x="2543393" y="238733"/>
                  <a:pt x="3075216" y="353833"/>
                </a:cubicBezTo>
                <a:cubicBezTo>
                  <a:pt x="3607039" y="468933"/>
                  <a:pt x="3214710" y="564289"/>
                  <a:pt x="3214710" y="690602"/>
                </a:cubicBezTo>
                <a:lnTo>
                  <a:pt x="3214710" y="2595595"/>
                </a:lnTo>
                <a:cubicBezTo>
                  <a:pt x="3214710" y="2721908"/>
                  <a:pt x="3164532" y="2843047"/>
                  <a:pt x="3075216" y="2932364"/>
                </a:cubicBezTo>
                <a:cubicBezTo>
                  <a:pt x="2985899" y="3021681"/>
                  <a:pt x="2864760" y="3071858"/>
                  <a:pt x="2738447" y="3071858"/>
                </a:cubicBezTo>
                <a:lnTo>
                  <a:pt x="476263" y="3071858"/>
                </a:lnTo>
                <a:cubicBezTo>
                  <a:pt x="349950" y="3071858"/>
                  <a:pt x="228811" y="3021680"/>
                  <a:pt x="139494" y="2932364"/>
                </a:cubicBezTo>
                <a:cubicBezTo>
                  <a:pt x="50177" y="2843047"/>
                  <a:pt x="0" y="2721908"/>
                  <a:pt x="0" y="2595595"/>
                </a:cubicBezTo>
                <a:lnTo>
                  <a:pt x="0" y="69060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endParaRPr lang="ar-D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يكون مكتوباَ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يقدم عرض موجز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يكون مسبباً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ذكر </a:t>
            </a:r>
            <a:r>
              <a:rPr lang="ar-SA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إسم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ولقب المحكم أو المحكمين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ذكر تاريخ ومكان الحكم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ذكر أسماء وألقاب </a:t>
            </a:r>
            <a:r>
              <a:rPr lang="ar-D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الطراف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،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وتسمية الأشخاص المعنوية، 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دكر</a:t>
            </a: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أسماء وألقاب المحامين، أو من ساعدهم.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6279255" y="2786034"/>
            <a:ext cx="2688842" cy="1857412"/>
          </a:xfrm>
          <a:custGeom>
            <a:avLst/>
            <a:gdLst>
              <a:gd name="connsiteX0" fmla="*/ 0 w 2286016"/>
              <a:gd name="connsiteY0" fmla="*/ 261945 h 1571636"/>
              <a:gd name="connsiteX1" fmla="*/ 76722 w 2286016"/>
              <a:gd name="connsiteY1" fmla="*/ 76722 h 1571636"/>
              <a:gd name="connsiteX2" fmla="*/ 261945 w 2286016"/>
              <a:gd name="connsiteY2" fmla="*/ 0 h 1571636"/>
              <a:gd name="connsiteX3" fmla="*/ 2024071 w 2286016"/>
              <a:gd name="connsiteY3" fmla="*/ 0 h 1571636"/>
              <a:gd name="connsiteX4" fmla="*/ 2209294 w 2286016"/>
              <a:gd name="connsiteY4" fmla="*/ 76722 h 1571636"/>
              <a:gd name="connsiteX5" fmla="*/ 2286016 w 2286016"/>
              <a:gd name="connsiteY5" fmla="*/ 261945 h 1571636"/>
              <a:gd name="connsiteX6" fmla="*/ 2286016 w 2286016"/>
              <a:gd name="connsiteY6" fmla="*/ 1309691 h 1571636"/>
              <a:gd name="connsiteX7" fmla="*/ 2209294 w 2286016"/>
              <a:gd name="connsiteY7" fmla="*/ 1494914 h 1571636"/>
              <a:gd name="connsiteX8" fmla="*/ 2024071 w 2286016"/>
              <a:gd name="connsiteY8" fmla="*/ 1571636 h 1571636"/>
              <a:gd name="connsiteX9" fmla="*/ 261945 w 2286016"/>
              <a:gd name="connsiteY9" fmla="*/ 1571636 h 1571636"/>
              <a:gd name="connsiteX10" fmla="*/ 76722 w 2286016"/>
              <a:gd name="connsiteY10" fmla="*/ 1494914 h 1571636"/>
              <a:gd name="connsiteX11" fmla="*/ 0 w 2286016"/>
              <a:gd name="connsiteY11" fmla="*/ 1309691 h 1571636"/>
              <a:gd name="connsiteX12" fmla="*/ 0 w 2286016"/>
              <a:gd name="connsiteY12" fmla="*/ 261945 h 1571636"/>
              <a:gd name="connsiteX0" fmla="*/ 0 w 2538709"/>
              <a:gd name="connsiteY0" fmla="*/ 547721 h 1857412"/>
              <a:gd name="connsiteX1" fmla="*/ 76722 w 2538709"/>
              <a:gd name="connsiteY1" fmla="*/ 362498 h 1857412"/>
              <a:gd name="connsiteX2" fmla="*/ 261945 w 2538709"/>
              <a:gd name="connsiteY2" fmla="*/ 285776 h 1857412"/>
              <a:gd name="connsiteX3" fmla="*/ 309527 w 2538709"/>
              <a:gd name="connsiteY3" fmla="*/ 0 h 1857412"/>
              <a:gd name="connsiteX4" fmla="*/ 2209294 w 2538709"/>
              <a:gd name="connsiteY4" fmla="*/ 362498 h 1857412"/>
              <a:gd name="connsiteX5" fmla="*/ 2286016 w 2538709"/>
              <a:gd name="connsiteY5" fmla="*/ 547721 h 1857412"/>
              <a:gd name="connsiteX6" fmla="*/ 2286016 w 2538709"/>
              <a:gd name="connsiteY6" fmla="*/ 1595467 h 1857412"/>
              <a:gd name="connsiteX7" fmla="*/ 2209294 w 2538709"/>
              <a:gd name="connsiteY7" fmla="*/ 1780690 h 1857412"/>
              <a:gd name="connsiteX8" fmla="*/ 2024071 w 2538709"/>
              <a:gd name="connsiteY8" fmla="*/ 1857412 h 1857412"/>
              <a:gd name="connsiteX9" fmla="*/ 261945 w 2538709"/>
              <a:gd name="connsiteY9" fmla="*/ 1857412 h 1857412"/>
              <a:gd name="connsiteX10" fmla="*/ 76722 w 2538709"/>
              <a:gd name="connsiteY10" fmla="*/ 1780690 h 1857412"/>
              <a:gd name="connsiteX11" fmla="*/ 0 w 2538709"/>
              <a:gd name="connsiteY11" fmla="*/ 1595467 h 1857412"/>
              <a:gd name="connsiteX12" fmla="*/ 0 w 2538709"/>
              <a:gd name="connsiteY12" fmla="*/ 547721 h 1857412"/>
              <a:gd name="connsiteX0" fmla="*/ 150133 w 2688842"/>
              <a:gd name="connsiteY0" fmla="*/ 547721 h 1857412"/>
              <a:gd name="connsiteX1" fmla="*/ 226855 w 2688842"/>
              <a:gd name="connsiteY1" fmla="*/ 362498 h 1857412"/>
              <a:gd name="connsiteX2" fmla="*/ 412078 w 2688842"/>
              <a:gd name="connsiteY2" fmla="*/ 285776 h 1857412"/>
              <a:gd name="connsiteX3" fmla="*/ 459660 w 2688842"/>
              <a:gd name="connsiteY3" fmla="*/ 0 h 1857412"/>
              <a:gd name="connsiteX4" fmla="*/ 2359427 w 2688842"/>
              <a:gd name="connsiteY4" fmla="*/ 362498 h 1857412"/>
              <a:gd name="connsiteX5" fmla="*/ 2436149 w 2688842"/>
              <a:gd name="connsiteY5" fmla="*/ 547721 h 1857412"/>
              <a:gd name="connsiteX6" fmla="*/ 2436149 w 2688842"/>
              <a:gd name="connsiteY6" fmla="*/ 1595467 h 1857412"/>
              <a:gd name="connsiteX7" fmla="*/ 2359427 w 2688842"/>
              <a:gd name="connsiteY7" fmla="*/ 1780690 h 1857412"/>
              <a:gd name="connsiteX8" fmla="*/ 2174204 w 2688842"/>
              <a:gd name="connsiteY8" fmla="*/ 1857412 h 1857412"/>
              <a:gd name="connsiteX9" fmla="*/ 412078 w 2688842"/>
              <a:gd name="connsiteY9" fmla="*/ 1857412 h 1857412"/>
              <a:gd name="connsiteX10" fmla="*/ 1511264 w 2688842"/>
              <a:gd name="connsiteY10" fmla="*/ 1415371 h 1857412"/>
              <a:gd name="connsiteX11" fmla="*/ 226855 w 2688842"/>
              <a:gd name="connsiteY11" fmla="*/ 1780690 h 1857412"/>
              <a:gd name="connsiteX12" fmla="*/ 150133 w 2688842"/>
              <a:gd name="connsiteY12" fmla="*/ 1595467 h 1857412"/>
              <a:gd name="connsiteX13" fmla="*/ 150133 w 2688842"/>
              <a:gd name="connsiteY13" fmla="*/ 547721 h 185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8842" h="1857412">
                <a:moveTo>
                  <a:pt x="150133" y="547721"/>
                </a:moveTo>
                <a:cubicBezTo>
                  <a:pt x="150133" y="478249"/>
                  <a:pt x="177731" y="411622"/>
                  <a:pt x="226855" y="362498"/>
                </a:cubicBezTo>
                <a:cubicBezTo>
                  <a:pt x="275979" y="313374"/>
                  <a:pt x="342606" y="285776"/>
                  <a:pt x="412078" y="285776"/>
                </a:cubicBezTo>
                <a:lnTo>
                  <a:pt x="459660" y="0"/>
                </a:lnTo>
                <a:cubicBezTo>
                  <a:pt x="529132" y="0"/>
                  <a:pt x="2030012" y="271211"/>
                  <a:pt x="2359427" y="362498"/>
                </a:cubicBezTo>
                <a:cubicBezTo>
                  <a:pt x="2688842" y="453785"/>
                  <a:pt x="2436149" y="478249"/>
                  <a:pt x="2436149" y="547721"/>
                </a:cubicBezTo>
                <a:lnTo>
                  <a:pt x="2436149" y="1595467"/>
                </a:lnTo>
                <a:cubicBezTo>
                  <a:pt x="2436149" y="1664939"/>
                  <a:pt x="2408551" y="1731566"/>
                  <a:pt x="2359427" y="1780690"/>
                </a:cubicBezTo>
                <a:cubicBezTo>
                  <a:pt x="2310303" y="1829814"/>
                  <a:pt x="2243676" y="1857412"/>
                  <a:pt x="2174204" y="1857412"/>
                </a:cubicBezTo>
                <a:lnTo>
                  <a:pt x="412078" y="1857412"/>
                </a:lnTo>
                <a:cubicBezTo>
                  <a:pt x="111092" y="1855181"/>
                  <a:pt x="1542134" y="1428158"/>
                  <a:pt x="1511264" y="1415371"/>
                </a:cubicBezTo>
                <a:cubicBezTo>
                  <a:pt x="1480394" y="1402584"/>
                  <a:pt x="453710" y="1750674"/>
                  <a:pt x="226855" y="1780690"/>
                </a:cubicBezTo>
                <a:cubicBezTo>
                  <a:pt x="0" y="1810706"/>
                  <a:pt x="150133" y="1664939"/>
                  <a:pt x="150133" y="1595467"/>
                </a:cubicBezTo>
                <a:lnTo>
                  <a:pt x="150133" y="54772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endParaRPr lang="ar-DZ" sz="2000" b="1" dirty="0" smtClean="0">
              <a:ln w="50800"/>
              <a:solidFill>
                <a:schemeClr val="bg1">
                  <a:shade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Font typeface="Wingdings" pitchFamily="2" charset="2"/>
              <a:buChar char="Ø"/>
            </a:pPr>
            <a:endParaRPr lang="ar-DZ" sz="2000" b="1" dirty="0">
              <a:ln w="50800"/>
              <a:solidFill>
                <a:schemeClr val="bg1">
                  <a:shade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Font typeface="Wingdings" pitchFamily="2" charset="2"/>
              <a:buChar char="Ø"/>
            </a:pPr>
            <a:r>
              <a:rPr lang="ar-DZ" sz="2000" b="1" dirty="0" smtClean="0">
                <a:ln w="5080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يطبق القانون المتفق عليه.</a:t>
            </a:r>
          </a:p>
          <a:p>
            <a:pPr algn="ctr">
              <a:buFont typeface="Wingdings" pitchFamily="2" charset="2"/>
              <a:buChar char="Ø"/>
            </a:pPr>
            <a:r>
              <a:rPr lang="ar-DZ" sz="2000" b="1" dirty="0" smtClean="0">
                <a:ln w="5080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لا تتجاوز  هيئة التحكيم</a:t>
            </a:r>
          </a:p>
          <a:p>
            <a:pPr algn="ctr"/>
            <a:r>
              <a:rPr lang="ar-DZ" sz="2000" b="1" dirty="0" smtClean="0">
                <a:ln w="5080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المهمة المسندة </a:t>
            </a:r>
            <a:endParaRPr lang="ar-DZ" sz="2000" b="1" dirty="0">
              <a:ln w="5080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5286380" y="1571612"/>
            <a:ext cx="3214710" cy="1410876"/>
          </a:xfrm>
          <a:custGeom>
            <a:avLst/>
            <a:gdLst>
              <a:gd name="connsiteX0" fmla="*/ 0 w 3214710"/>
              <a:gd name="connsiteY0" fmla="*/ 166692 h 1000132"/>
              <a:gd name="connsiteX1" fmla="*/ 48823 w 3214710"/>
              <a:gd name="connsiteY1" fmla="*/ 48823 h 1000132"/>
              <a:gd name="connsiteX2" fmla="*/ 166692 w 3214710"/>
              <a:gd name="connsiteY2" fmla="*/ 0 h 1000132"/>
              <a:gd name="connsiteX3" fmla="*/ 535785 w 3214710"/>
              <a:gd name="connsiteY3" fmla="*/ 0 h 1000132"/>
              <a:gd name="connsiteX4" fmla="*/ 535785 w 3214710"/>
              <a:gd name="connsiteY4" fmla="*/ 0 h 1000132"/>
              <a:gd name="connsiteX5" fmla="*/ 1339463 w 3214710"/>
              <a:gd name="connsiteY5" fmla="*/ 0 h 1000132"/>
              <a:gd name="connsiteX6" fmla="*/ 3048018 w 3214710"/>
              <a:gd name="connsiteY6" fmla="*/ 0 h 1000132"/>
              <a:gd name="connsiteX7" fmla="*/ 3165887 w 3214710"/>
              <a:gd name="connsiteY7" fmla="*/ 48823 h 1000132"/>
              <a:gd name="connsiteX8" fmla="*/ 3214710 w 3214710"/>
              <a:gd name="connsiteY8" fmla="*/ 166692 h 1000132"/>
              <a:gd name="connsiteX9" fmla="*/ 3214710 w 3214710"/>
              <a:gd name="connsiteY9" fmla="*/ 583410 h 1000132"/>
              <a:gd name="connsiteX10" fmla="*/ 3214710 w 3214710"/>
              <a:gd name="connsiteY10" fmla="*/ 583410 h 1000132"/>
              <a:gd name="connsiteX11" fmla="*/ 3214710 w 3214710"/>
              <a:gd name="connsiteY11" fmla="*/ 833443 h 1000132"/>
              <a:gd name="connsiteX12" fmla="*/ 3214710 w 3214710"/>
              <a:gd name="connsiteY12" fmla="*/ 833440 h 1000132"/>
              <a:gd name="connsiteX13" fmla="*/ 3165887 w 3214710"/>
              <a:gd name="connsiteY13" fmla="*/ 951309 h 1000132"/>
              <a:gd name="connsiteX14" fmla="*/ 3048018 w 3214710"/>
              <a:gd name="connsiteY14" fmla="*/ 1000132 h 1000132"/>
              <a:gd name="connsiteX15" fmla="*/ 1339463 w 3214710"/>
              <a:gd name="connsiteY15" fmla="*/ 1000132 h 1000132"/>
              <a:gd name="connsiteX16" fmla="*/ 937634 w 3214710"/>
              <a:gd name="connsiteY16" fmla="*/ 1125148 h 1000132"/>
              <a:gd name="connsiteX17" fmla="*/ 535785 w 3214710"/>
              <a:gd name="connsiteY17" fmla="*/ 1000132 h 1000132"/>
              <a:gd name="connsiteX18" fmla="*/ 166692 w 3214710"/>
              <a:gd name="connsiteY18" fmla="*/ 1000132 h 1000132"/>
              <a:gd name="connsiteX19" fmla="*/ 48823 w 3214710"/>
              <a:gd name="connsiteY19" fmla="*/ 951309 h 1000132"/>
              <a:gd name="connsiteX20" fmla="*/ 0 w 3214710"/>
              <a:gd name="connsiteY20" fmla="*/ 833440 h 1000132"/>
              <a:gd name="connsiteX21" fmla="*/ 0 w 3214710"/>
              <a:gd name="connsiteY21" fmla="*/ 833443 h 1000132"/>
              <a:gd name="connsiteX22" fmla="*/ 0 w 3214710"/>
              <a:gd name="connsiteY22" fmla="*/ 583410 h 1000132"/>
              <a:gd name="connsiteX23" fmla="*/ 0 w 3214710"/>
              <a:gd name="connsiteY23" fmla="*/ 583410 h 1000132"/>
              <a:gd name="connsiteX24" fmla="*/ 0 w 3214710"/>
              <a:gd name="connsiteY24" fmla="*/ 166692 h 1000132"/>
              <a:gd name="connsiteX0" fmla="*/ 0 w 3214710"/>
              <a:gd name="connsiteY0" fmla="*/ 166692 h 1125148"/>
              <a:gd name="connsiteX1" fmla="*/ 48823 w 3214710"/>
              <a:gd name="connsiteY1" fmla="*/ 48823 h 1125148"/>
              <a:gd name="connsiteX2" fmla="*/ 166692 w 3214710"/>
              <a:gd name="connsiteY2" fmla="*/ 0 h 1125148"/>
              <a:gd name="connsiteX3" fmla="*/ 535785 w 3214710"/>
              <a:gd name="connsiteY3" fmla="*/ 0 h 1125148"/>
              <a:gd name="connsiteX4" fmla="*/ 535785 w 3214710"/>
              <a:gd name="connsiteY4" fmla="*/ 0 h 1125148"/>
              <a:gd name="connsiteX5" fmla="*/ 1339463 w 3214710"/>
              <a:gd name="connsiteY5" fmla="*/ 0 h 1125148"/>
              <a:gd name="connsiteX6" fmla="*/ 3048018 w 3214710"/>
              <a:gd name="connsiteY6" fmla="*/ 0 h 1125148"/>
              <a:gd name="connsiteX7" fmla="*/ 2380037 w 3214710"/>
              <a:gd name="connsiteY7" fmla="*/ 263113 h 1125148"/>
              <a:gd name="connsiteX8" fmla="*/ 3214710 w 3214710"/>
              <a:gd name="connsiteY8" fmla="*/ 166692 h 1125148"/>
              <a:gd name="connsiteX9" fmla="*/ 3214710 w 3214710"/>
              <a:gd name="connsiteY9" fmla="*/ 583410 h 1125148"/>
              <a:gd name="connsiteX10" fmla="*/ 3214710 w 3214710"/>
              <a:gd name="connsiteY10" fmla="*/ 583410 h 1125148"/>
              <a:gd name="connsiteX11" fmla="*/ 3214710 w 3214710"/>
              <a:gd name="connsiteY11" fmla="*/ 833443 h 1125148"/>
              <a:gd name="connsiteX12" fmla="*/ 3214710 w 3214710"/>
              <a:gd name="connsiteY12" fmla="*/ 833440 h 1125148"/>
              <a:gd name="connsiteX13" fmla="*/ 3165887 w 3214710"/>
              <a:gd name="connsiteY13" fmla="*/ 951309 h 1125148"/>
              <a:gd name="connsiteX14" fmla="*/ 3048018 w 3214710"/>
              <a:gd name="connsiteY14" fmla="*/ 1000132 h 1125148"/>
              <a:gd name="connsiteX15" fmla="*/ 1339463 w 3214710"/>
              <a:gd name="connsiteY15" fmla="*/ 1000132 h 1125148"/>
              <a:gd name="connsiteX16" fmla="*/ 937634 w 3214710"/>
              <a:gd name="connsiteY16" fmla="*/ 1125148 h 1125148"/>
              <a:gd name="connsiteX17" fmla="*/ 535785 w 3214710"/>
              <a:gd name="connsiteY17" fmla="*/ 1000132 h 1125148"/>
              <a:gd name="connsiteX18" fmla="*/ 166692 w 3214710"/>
              <a:gd name="connsiteY18" fmla="*/ 1000132 h 1125148"/>
              <a:gd name="connsiteX19" fmla="*/ 48823 w 3214710"/>
              <a:gd name="connsiteY19" fmla="*/ 951309 h 1125148"/>
              <a:gd name="connsiteX20" fmla="*/ 0 w 3214710"/>
              <a:gd name="connsiteY20" fmla="*/ 833440 h 1125148"/>
              <a:gd name="connsiteX21" fmla="*/ 0 w 3214710"/>
              <a:gd name="connsiteY21" fmla="*/ 833443 h 1125148"/>
              <a:gd name="connsiteX22" fmla="*/ 0 w 3214710"/>
              <a:gd name="connsiteY22" fmla="*/ 583410 h 1125148"/>
              <a:gd name="connsiteX23" fmla="*/ 0 w 3214710"/>
              <a:gd name="connsiteY23" fmla="*/ 583410 h 1125148"/>
              <a:gd name="connsiteX24" fmla="*/ 0 w 3214710"/>
              <a:gd name="connsiteY24" fmla="*/ 166692 h 1125148"/>
              <a:gd name="connsiteX0" fmla="*/ 0 w 3214710"/>
              <a:gd name="connsiteY0" fmla="*/ 166692 h 1410876"/>
              <a:gd name="connsiteX1" fmla="*/ 48823 w 3214710"/>
              <a:gd name="connsiteY1" fmla="*/ 48823 h 1410876"/>
              <a:gd name="connsiteX2" fmla="*/ 166692 w 3214710"/>
              <a:gd name="connsiteY2" fmla="*/ 0 h 1410876"/>
              <a:gd name="connsiteX3" fmla="*/ 535785 w 3214710"/>
              <a:gd name="connsiteY3" fmla="*/ 0 h 1410876"/>
              <a:gd name="connsiteX4" fmla="*/ 535785 w 3214710"/>
              <a:gd name="connsiteY4" fmla="*/ 0 h 1410876"/>
              <a:gd name="connsiteX5" fmla="*/ 1339463 w 3214710"/>
              <a:gd name="connsiteY5" fmla="*/ 0 h 1410876"/>
              <a:gd name="connsiteX6" fmla="*/ 3048018 w 3214710"/>
              <a:gd name="connsiteY6" fmla="*/ 0 h 1410876"/>
              <a:gd name="connsiteX7" fmla="*/ 2380037 w 3214710"/>
              <a:gd name="connsiteY7" fmla="*/ 263113 h 1410876"/>
              <a:gd name="connsiteX8" fmla="*/ 3214710 w 3214710"/>
              <a:gd name="connsiteY8" fmla="*/ 166692 h 1410876"/>
              <a:gd name="connsiteX9" fmla="*/ 3214710 w 3214710"/>
              <a:gd name="connsiteY9" fmla="*/ 583410 h 1410876"/>
              <a:gd name="connsiteX10" fmla="*/ 3214710 w 3214710"/>
              <a:gd name="connsiteY10" fmla="*/ 583410 h 1410876"/>
              <a:gd name="connsiteX11" fmla="*/ 3214710 w 3214710"/>
              <a:gd name="connsiteY11" fmla="*/ 833443 h 1410876"/>
              <a:gd name="connsiteX12" fmla="*/ 3214710 w 3214710"/>
              <a:gd name="connsiteY12" fmla="*/ 833440 h 1410876"/>
              <a:gd name="connsiteX13" fmla="*/ 3165887 w 3214710"/>
              <a:gd name="connsiteY13" fmla="*/ 951309 h 1410876"/>
              <a:gd name="connsiteX14" fmla="*/ 3048018 w 3214710"/>
              <a:gd name="connsiteY14" fmla="*/ 1000132 h 1410876"/>
              <a:gd name="connsiteX15" fmla="*/ 1339463 w 3214710"/>
              <a:gd name="connsiteY15" fmla="*/ 1000132 h 1410876"/>
              <a:gd name="connsiteX16" fmla="*/ 1151916 w 3214710"/>
              <a:gd name="connsiteY16" fmla="*/ 1410876 h 1410876"/>
              <a:gd name="connsiteX17" fmla="*/ 535785 w 3214710"/>
              <a:gd name="connsiteY17" fmla="*/ 1000132 h 1410876"/>
              <a:gd name="connsiteX18" fmla="*/ 166692 w 3214710"/>
              <a:gd name="connsiteY18" fmla="*/ 1000132 h 1410876"/>
              <a:gd name="connsiteX19" fmla="*/ 48823 w 3214710"/>
              <a:gd name="connsiteY19" fmla="*/ 951309 h 1410876"/>
              <a:gd name="connsiteX20" fmla="*/ 0 w 3214710"/>
              <a:gd name="connsiteY20" fmla="*/ 833440 h 1410876"/>
              <a:gd name="connsiteX21" fmla="*/ 0 w 3214710"/>
              <a:gd name="connsiteY21" fmla="*/ 833443 h 1410876"/>
              <a:gd name="connsiteX22" fmla="*/ 0 w 3214710"/>
              <a:gd name="connsiteY22" fmla="*/ 583410 h 1410876"/>
              <a:gd name="connsiteX23" fmla="*/ 0 w 3214710"/>
              <a:gd name="connsiteY23" fmla="*/ 583410 h 1410876"/>
              <a:gd name="connsiteX24" fmla="*/ 0 w 3214710"/>
              <a:gd name="connsiteY24" fmla="*/ 166692 h 1410876"/>
              <a:gd name="connsiteX0" fmla="*/ 0 w 3214710"/>
              <a:gd name="connsiteY0" fmla="*/ 166692 h 1410876"/>
              <a:gd name="connsiteX1" fmla="*/ 834609 w 3214710"/>
              <a:gd name="connsiteY1" fmla="*/ 263113 h 1410876"/>
              <a:gd name="connsiteX2" fmla="*/ 166692 w 3214710"/>
              <a:gd name="connsiteY2" fmla="*/ 0 h 1410876"/>
              <a:gd name="connsiteX3" fmla="*/ 535785 w 3214710"/>
              <a:gd name="connsiteY3" fmla="*/ 0 h 1410876"/>
              <a:gd name="connsiteX4" fmla="*/ 535785 w 3214710"/>
              <a:gd name="connsiteY4" fmla="*/ 0 h 1410876"/>
              <a:gd name="connsiteX5" fmla="*/ 1339463 w 3214710"/>
              <a:gd name="connsiteY5" fmla="*/ 0 h 1410876"/>
              <a:gd name="connsiteX6" fmla="*/ 3048018 w 3214710"/>
              <a:gd name="connsiteY6" fmla="*/ 0 h 1410876"/>
              <a:gd name="connsiteX7" fmla="*/ 2380037 w 3214710"/>
              <a:gd name="connsiteY7" fmla="*/ 263113 h 1410876"/>
              <a:gd name="connsiteX8" fmla="*/ 3214710 w 3214710"/>
              <a:gd name="connsiteY8" fmla="*/ 166692 h 1410876"/>
              <a:gd name="connsiteX9" fmla="*/ 3214710 w 3214710"/>
              <a:gd name="connsiteY9" fmla="*/ 583410 h 1410876"/>
              <a:gd name="connsiteX10" fmla="*/ 3214710 w 3214710"/>
              <a:gd name="connsiteY10" fmla="*/ 583410 h 1410876"/>
              <a:gd name="connsiteX11" fmla="*/ 3214710 w 3214710"/>
              <a:gd name="connsiteY11" fmla="*/ 833443 h 1410876"/>
              <a:gd name="connsiteX12" fmla="*/ 3214710 w 3214710"/>
              <a:gd name="connsiteY12" fmla="*/ 833440 h 1410876"/>
              <a:gd name="connsiteX13" fmla="*/ 3165887 w 3214710"/>
              <a:gd name="connsiteY13" fmla="*/ 951309 h 1410876"/>
              <a:gd name="connsiteX14" fmla="*/ 3048018 w 3214710"/>
              <a:gd name="connsiteY14" fmla="*/ 1000132 h 1410876"/>
              <a:gd name="connsiteX15" fmla="*/ 1339463 w 3214710"/>
              <a:gd name="connsiteY15" fmla="*/ 1000132 h 1410876"/>
              <a:gd name="connsiteX16" fmla="*/ 1151916 w 3214710"/>
              <a:gd name="connsiteY16" fmla="*/ 1410876 h 1410876"/>
              <a:gd name="connsiteX17" fmla="*/ 535785 w 3214710"/>
              <a:gd name="connsiteY17" fmla="*/ 1000132 h 1410876"/>
              <a:gd name="connsiteX18" fmla="*/ 166692 w 3214710"/>
              <a:gd name="connsiteY18" fmla="*/ 1000132 h 1410876"/>
              <a:gd name="connsiteX19" fmla="*/ 48823 w 3214710"/>
              <a:gd name="connsiteY19" fmla="*/ 951309 h 1410876"/>
              <a:gd name="connsiteX20" fmla="*/ 0 w 3214710"/>
              <a:gd name="connsiteY20" fmla="*/ 833440 h 1410876"/>
              <a:gd name="connsiteX21" fmla="*/ 0 w 3214710"/>
              <a:gd name="connsiteY21" fmla="*/ 833443 h 1410876"/>
              <a:gd name="connsiteX22" fmla="*/ 0 w 3214710"/>
              <a:gd name="connsiteY22" fmla="*/ 583410 h 1410876"/>
              <a:gd name="connsiteX23" fmla="*/ 0 w 3214710"/>
              <a:gd name="connsiteY23" fmla="*/ 583410 h 1410876"/>
              <a:gd name="connsiteX24" fmla="*/ 0 w 3214710"/>
              <a:gd name="connsiteY24" fmla="*/ 166692 h 141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14710" h="1410876">
                <a:moveTo>
                  <a:pt x="0" y="166692"/>
                </a:moveTo>
                <a:cubicBezTo>
                  <a:pt x="0" y="122483"/>
                  <a:pt x="803348" y="294374"/>
                  <a:pt x="834609" y="263113"/>
                </a:cubicBezTo>
                <a:cubicBezTo>
                  <a:pt x="865870" y="231852"/>
                  <a:pt x="122483" y="0"/>
                  <a:pt x="166692" y="0"/>
                </a:cubicBezTo>
                <a:lnTo>
                  <a:pt x="535785" y="0"/>
                </a:lnTo>
                <a:lnTo>
                  <a:pt x="535785" y="0"/>
                </a:lnTo>
                <a:lnTo>
                  <a:pt x="1339463" y="0"/>
                </a:lnTo>
                <a:lnTo>
                  <a:pt x="3048018" y="0"/>
                </a:lnTo>
                <a:cubicBezTo>
                  <a:pt x="3092227" y="0"/>
                  <a:pt x="2348776" y="231852"/>
                  <a:pt x="2380037" y="263113"/>
                </a:cubicBezTo>
                <a:cubicBezTo>
                  <a:pt x="2411298" y="294374"/>
                  <a:pt x="3214710" y="122483"/>
                  <a:pt x="3214710" y="166692"/>
                </a:cubicBezTo>
                <a:lnTo>
                  <a:pt x="3214710" y="583410"/>
                </a:lnTo>
                <a:lnTo>
                  <a:pt x="3214710" y="583410"/>
                </a:lnTo>
                <a:lnTo>
                  <a:pt x="3214710" y="833443"/>
                </a:lnTo>
                <a:lnTo>
                  <a:pt x="3214710" y="833440"/>
                </a:lnTo>
                <a:cubicBezTo>
                  <a:pt x="3214710" y="877649"/>
                  <a:pt x="3197148" y="920048"/>
                  <a:pt x="3165887" y="951309"/>
                </a:cubicBezTo>
                <a:cubicBezTo>
                  <a:pt x="3134626" y="982570"/>
                  <a:pt x="3092227" y="1000132"/>
                  <a:pt x="3048018" y="1000132"/>
                </a:cubicBezTo>
                <a:lnTo>
                  <a:pt x="1339463" y="1000132"/>
                </a:lnTo>
                <a:lnTo>
                  <a:pt x="1151916" y="1410876"/>
                </a:lnTo>
                <a:lnTo>
                  <a:pt x="535785" y="1000132"/>
                </a:lnTo>
                <a:lnTo>
                  <a:pt x="166692" y="1000132"/>
                </a:lnTo>
                <a:cubicBezTo>
                  <a:pt x="122483" y="1000132"/>
                  <a:pt x="80084" y="982570"/>
                  <a:pt x="48823" y="951309"/>
                </a:cubicBezTo>
                <a:cubicBezTo>
                  <a:pt x="17562" y="920048"/>
                  <a:pt x="0" y="877649"/>
                  <a:pt x="0" y="833440"/>
                </a:cubicBezTo>
                <a:lnTo>
                  <a:pt x="0" y="833443"/>
                </a:lnTo>
                <a:lnTo>
                  <a:pt x="0" y="583410"/>
                </a:lnTo>
                <a:lnTo>
                  <a:pt x="0" y="583410"/>
                </a:lnTo>
                <a:lnTo>
                  <a:pt x="0" y="166692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أولاً: الشروط الموضوعية لحكم التحكيم</a:t>
            </a:r>
          </a:p>
        </p:txBody>
      </p:sp>
      <p:sp>
        <p:nvSpPr>
          <p:cNvPr id="8" name="Forme libre 7"/>
          <p:cNvSpPr/>
          <p:nvPr/>
        </p:nvSpPr>
        <p:spPr>
          <a:xfrm>
            <a:off x="812727" y="1785926"/>
            <a:ext cx="2763960" cy="1017967"/>
          </a:xfrm>
          <a:custGeom>
            <a:avLst/>
            <a:gdLst>
              <a:gd name="connsiteX0" fmla="*/ 0 w 2714644"/>
              <a:gd name="connsiteY0" fmla="*/ 119066 h 714380"/>
              <a:gd name="connsiteX1" fmla="*/ 34874 w 2714644"/>
              <a:gd name="connsiteY1" fmla="*/ 34874 h 714380"/>
              <a:gd name="connsiteX2" fmla="*/ 119066 w 2714644"/>
              <a:gd name="connsiteY2" fmla="*/ 0 h 714380"/>
              <a:gd name="connsiteX3" fmla="*/ 452441 w 2714644"/>
              <a:gd name="connsiteY3" fmla="*/ 0 h 714380"/>
              <a:gd name="connsiteX4" fmla="*/ 452441 w 2714644"/>
              <a:gd name="connsiteY4" fmla="*/ 0 h 714380"/>
              <a:gd name="connsiteX5" fmla="*/ 1131102 w 2714644"/>
              <a:gd name="connsiteY5" fmla="*/ 0 h 714380"/>
              <a:gd name="connsiteX6" fmla="*/ 2595578 w 2714644"/>
              <a:gd name="connsiteY6" fmla="*/ 0 h 714380"/>
              <a:gd name="connsiteX7" fmla="*/ 2679770 w 2714644"/>
              <a:gd name="connsiteY7" fmla="*/ 34874 h 714380"/>
              <a:gd name="connsiteX8" fmla="*/ 2714644 w 2714644"/>
              <a:gd name="connsiteY8" fmla="*/ 119066 h 714380"/>
              <a:gd name="connsiteX9" fmla="*/ 2714644 w 2714644"/>
              <a:gd name="connsiteY9" fmla="*/ 416722 h 714380"/>
              <a:gd name="connsiteX10" fmla="*/ 2714644 w 2714644"/>
              <a:gd name="connsiteY10" fmla="*/ 416722 h 714380"/>
              <a:gd name="connsiteX11" fmla="*/ 2714644 w 2714644"/>
              <a:gd name="connsiteY11" fmla="*/ 595317 h 714380"/>
              <a:gd name="connsiteX12" fmla="*/ 2714644 w 2714644"/>
              <a:gd name="connsiteY12" fmla="*/ 595314 h 714380"/>
              <a:gd name="connsiteX13" fmla="*/ 2679770 w 2714644"/>
              <a:gd name="connsiteY13" fmla="*/ 679506 h 714380"/>
              <a:gd name="connsiteX14" fmla="*/ 2595578 w 2714644"/>
              <a:gd name="connsiteY14" fmla="*/ 714380 h 714380"/>
              <a:gd name="connsiteX15" fmla="*/ 1131102 w 2714644"/>
              <a:gd name="connsiteY15" fmla="*/ 714380 h 714380"/>
              <a:gd name="connsiteX16" fmla="*/ 791780 w 2714644"/>
              <a:gd name="connsiteY16" fmla="*/ 803677 h 714380"/>
              <a:gd name="connsiteX17" fmla="*/ 452441 w 2714644"/>
              <a:gd name="connsiteY17" fmla="*/ 714380 h 714380"/>
              <a:gd name="connsiteX18" fmla="*/ 119066 w 2714644"/>
              <a:gd name="connsiteY18" fmla="*/ 714380 h 714380"/>
              <a:gd name="connsiteX19" fmla="*/ 34874 w 2714644"/>
              <a:gd name="connsiteY19" fmla="*/ 679506 h 714380"/>
              <a:gd name="connsiteX20" fmla="*/ 0 w 2714644"/>
              <a:gd name="connsiteY20" fmla="*/ 595314 h 714380"/>
              <a:gd name="connsiteX21" fmla="*/ 0 w 2714644"/>
              <a:gd name="connsiteY21" fmla="*/ 595317 h 714380"/>
              <a:gd name="connsiteX22" fmla="*/ 0 w 2714644"/>
              <a:gd name="connsiteY22" fmla="*/ 416722 h 714380"/>
              <a:gd name="connsiteX23" fmla="*/ 0 w 2714644"/>
              <a:gd name="connsiteY23" fmla="*/ 416722 h 714380"/>
              <a:gd name="connsiteX24" fmla="*/ 0 w 2714644"/>
              <a:gd name="connsiteY24" fmla="*/ 119066 h 714380"/>
              <a:gd name="connsiteX0" fmla="*/ 0 w 2714644"/>
              <a:gd name="connsiteY0" fmla="*/ 119066 h 1017967"/>
              <a:gd name="connsiteX1" fmla="*/ 34874 w 2714644"/>
              <a:gd name="connsiteY1" fmla="*/ 34874 h 1017967"/>
              <a:gd name="connsiteX2" fmla="*/ 119066 w 2714644"/>
              <a:gd name="connsiteY2" fmla="*/ 0 h 1017967"/>
              <a:gd name="connsiteX3" fmla="*/ 452441 w 2714644"/>
              <a:gd name="connsiteY3" fmla="*/ 0 h 1017967"/>
              <a:gd name="connsiteX4" fmla="*/ 452441 w 2714644"/>
              <a:gd name="connsiteY4" fmla="*/ 0 h 1017967"/>
              <a:gd name="connsiteX5" fmla="*/ 1131102 w 2714644"/>
              <a:gd name="connsiteY5" fmla="*/ 0 h 1017967"/>
              <a:gd name="connsiteX6" fmla="*/ 2595578 w 2714644"/>
              <a:gd name="connsiteY6" fmla="*/ 0 h 1017967"/>
              <a:gd name="connsiteX7" fmla="*/ 2679770 w 2714644"/>
              <a:gd name="connsiteY7" fmla="*/ 34874 h 1017967"/>
              <a:gd name="connsiteX8" fmla="*/ 2714644 w 2714644"/>
              <a:gd name="connsiteY8" fmla="*/ 119066 h 1017967"/>
              <a:gd name="connsiteX9" fmla="*/ 2714644 w 2714644"/>
              <a:gd name="connsiteY9" fmla="*/ 416722 h 1017967"/>
              <a:gd name="connsiteX10" fmla="*/ 2714644 w 2714644"/>
              <a:gd name="connsiteY10" fmla="*/ 416722 h 1017967"/>
              <a:gd name="connsiteX11" fmla="*/ 2714644 w 2714644"/>
              <a:gd name="connsiteY11" fmla="*/ 595317 h 1017967"/>
              <a:gd name="connsiteX12" fmla="*/ 2714644 w 2714644"/>
              <a:gd name="connsiteY12" fmla="*/ 595314 h 1017967"/>
              <a:gd name="connsiteX13" fmla="*/ 2679770 w 2714644"/>
              <a:gd name="connsiteY13" fmla="*/ 679506 h 1017967"/>
              <a:gd name="connsiteX14" fmla="*/ 2595578 w 2714644"/>
              <a:gd name="connsiteY14" fmla="*/ 714380 h 1017967"/>
              <a:gd name="connsiteX15" fmla="*/ 1131102 w 2714644"/>
              <a:gd name="connsiteY15" fmla="*/ 714380 h 1017967"/>
              <a:gd name="connsiteX16" fmla="*/ 1291814 w 2714644"/>
              <a:gd name="connsiteY16" fmla="*/ 1017967 h 1017967"/>
              <a:gd name="connsiteX17" fmla="*/ 452441 w 2714644"/>
              <a:gd name="connsiteY17" fmla="*/ 714380 h 1017967"/>
              <a:gd name="connsiteX18" fmla="*/ 119066 w 2714644"/>
              <a:gd name="connsiteY18" fmla="*/ 714380 h 1017967"/>
              <a:gd name="connsiteX19" fmla="*/ 34874 w 2714644"/>
              <a:gd name="connsiteY19" fmla="*/ 679506 h 1017967"/>
              <a:gd name="connsiteX20" fmla="*/ 0 w 2714644"/>
              <a:gd name="connsiteY20" fmla="*/ 595314 h 1017967"/>
              <a:gd name="connsiteX21" fmla="*/ 0 w 2714644"/>
              <a:gd name="connsiteY21" fmla="*/ 595317 h 1017967"/>
              <a:gd name="connsiteX22" fmla="*/ 0 w 2714644"/>
              <a:gd name="connsiteY22" fmla="*/ 416722 h 1017967"/>
              <a:gd name="connsiteX23" fmla="*/ 0 w 2714644"/>
              <a:gd name="connsiteY23" fmla="*/ 416722 h 1017967"/>
              <a:gd name="connsiteX24" fmla="*/ 0 w 2714644"/>
              <a:gd name="connsiteY24" fmla="*/ 119066 h 1017967"/>
              <a:gd name="connsiteX0" fmla="*/ 44497 w 2759141"/>
              <a:gd name="connsiteY0" fmla="*/ 119066 h 1017967"/>
              <a:gd name="connsiteX1" fmla="*/ 79371 w 2759141"/>
              <a:gd name="connsiteY1" fmla="*/ 34874 h 1017967"/>
              <a:gd name="connsiteX2" fmla="*/ 520721 w 2759141"/>
              <a:gd name="connsiteY2" fmla="*/ 142852 h 1017967"/>
              <a:gd name="connsiteX3" fmla="*/ 496938 w 2759141"/>
              <a:gd name="connsiteY3" fmla="*/ 0 h 1017967"/>
              <a:gd name="connsiteX4" fmla="*/ 496938 w 2759141"/>
              <a:gd name="connsiteY4" fmla="*/ 0 h 1017967"/>
              <a:gd name="connsiteX5" fmla="*/ 1175599 w 2759141"/>
              <a:gd name="connsiteY5" fmla="*/ 0 h 1017967"/>
              <a:gd name="connsiteX6" fmla="*/ 2640075 w 2759141"/>
              <a:gd name="connsiteY6" fmla="*/ 0 h 1017967"/>
              <a:gd name="connsiteX7" fmla="*/ 2724267 w 2759141"/>
              <a:gd name="connsiteY7" fmla="*/ 34874 h 1017967"/>
              <a:gd name="connsiteX8" fmla="*/ 2759141 w 2759141"/>
              <a:gd name="connsiteY8" fmla="*/ 119066 h 1017967"/>
              <a:gd name="connsiteX9" fmla="*/ 2759141 w 2759141"/>
              <a:gd name="connsiteY9" fmla="*/ 416722 h 1017967"/>
              <a:gd name="connsiteX10" fmla="*/ 2759141 w 2759141"/>
              <a:gd name="connsiteY10" fmla="*/ 416722 h 1017967"/>
              <a:gd name="connsiteX11" fmla="*/ 2759141 w 2759141"/>
              <a:gd name="connsiteY11" fmla="*/ 595317 h 1017967"/>
              <a:gd name="connsiteX12" fmla="*/ 2759141 w 2759141"/>
              <a:gd name="connsiteY12" fmla="*/ 595314 h 1017967"/>
              <a:gd name="connsiteX13" fmla="*/ 2724267 w 2759141"/>
              <a:gd name="connsiteY13" fmla="*/ 679506 h 1017967"/>
              <a:gd name="connsiteX14" fmla="*/ 2640075 w 2759141"/>
              <a:gd name="connsiteY14" fmla="*/ 714380 h 1017967"/>
              <a:gd name="connsiteX15" fmla="*/ 1175599 w 2759141"/>
              <a:gd name="connsiteY15" fmla="*/ 714380 h 1017967"/>
              <a:gd name="connsiteX16" fmla="*/ 1336311 w 2759141"/>
              <a:gd name="connsiteY16" fmla="*/ 1017967 h 1017967"/>
              <a:gd name="connsiteX17" fmla="*/ 496938 w 2759141"/>
              <a:gd name="connsiteY17" fmla="*/ 714380 h 1017967"/>
              <a:gd name="connsiteX18" fmla="*/ 163563 w 2759141"/>
              <a:gd name="connsiteY18" fmla="*/ 714380 h 1017967"/>
              <a:gd name="connsiteX19" fmla="*/ 79371 w 2759141"/>
              <a:gd name="connsiteY19" fmla="*/ 679506 h 1017967"/>
              <a:gd name="connsiteX20" fmla="*/ 44497 w 2759141"/>
              <a:gd name="connsiteY20" fmla="*/ 595314 h 1017967"/>
              <a:gd name="connsiteX21" fmla="*/ 44497 w 2759141"/>
              <a:gd name="connsiteY21" fmla="*/ 595317 h 1017967"/>
              <a:gd name="connsiteX22" fmla="*/ 44497 w 2759141"/>
              <a:gd name="connsiteY22" fmla="*/ 416722 h 1017967"/>
              <a:gd name="connsiteX23" fmla="*/ 44497 w 2759141"/>
              <a:gd name="connsiteY23" fmla="*/ 416722 h 1017967"/>
              <a:gd name="connsiteX24" fmla="*/ 44497 w 2759141"/>
              <a:gd name="connsiteY24" fmla="*/ 119066 h 1017967"/>
              <a:gd name="connsiteX0" fmla="*/ 44497 w 2763960"/>
              <a:gd name="connsiteY0" fmla="*/ 119066 h 1017967"/>
              <a:gd name="connsiteX1" fmla="*/ 79371 w 2763960"/>
              <a:gd name="connsiteY1" fmla="*/ 34874 h 1017967"/>
              <a:gd name="connsiteX2" fmla="*/ 520721 w 2763960"/>
              <a:gd name="connsiteY2" fmla="*/ 142852 h 1017967"/>
              <a:gd name="connsiteX3" fmla="*/ 496938 w 2763960"/>
              <a:gd name="connsiteY3" fmla="*/ 0 h 1017967"/>
              <a:gd name="connsiteX4" fmla="*/ 496938 w 2763960"/>
              <a:gd name="connsiteY4" fmla="*/ 0 h 1017967"/>
              <a:gd name="connsiteX5" fmla="*/ 1175599 w 2763960"/>
              <a:gd name="connsiteY5" fmla="*/ 0 h 1017967"/>
              <a:gd name="connsiteX6" fmla="*/ 2640075 w 2763960"/>
              <a:gd name="connsiteY6" fmla="*/ 0 h 1017967"/>
              <a:gd name="connsiteX7" fmla="*/ 2724267 w 2763960"/>
              <a:gd name="connsiteY7" fmla="*/ 34874 h 1017967"/>
              <a:gd name="connsiteX8" fmla="*/ 2401919 w 2763960"/>
              <a:gd name="connsiteY8" fmla="*/ 119066 h 1017967"/>
              <a:gd name="connsiteX9" fmla="*/ 2759141 w 2763960"/>
              <a:gd name="connsiteY9" fmla="*/ 416722 h 1017967"/>
              <a:gd name="connsiteX10" fmla="*/ 2759141 w 2763960"/>
              <a:gd name="connsiteY10" fmla="*/ 416722 h 1017967"/>
              <a:gd name="connsiteX11" fmla="*/ 2759141 w 2763960"/>
              <a:gd name="connsiteY11" fmla="*/ 595317 h 1017967"/>
              <a:gd name="connsiteX12" fmla="*/ 2759141 w 2763960"/>
              <a:gd name="connsiteY12" fmla="*/ 595314 h 1017967"/>
              <a:gd name="connsiteX13" fmla="*/ 2724267 w 2763960"/>
              <a:gd name="connsiteY13" fmla="*/ 679506 h 1017967"/>
              <a:gd name="connsiteX14" fmla="*/ 2640075 w 2763960"/>
              <a:gd name="connsiteY14" fmla="*/ 714380 h 1017967"/>
              <a:gd name="connsiteX15" fmla="*/ 1175599 w 2763960"/>
              <a:gd name="connsiteY15" fmla="*/ 714380 h 1017967"/>
              <a:gd name="connsiteX16" fmla="*/ 1336311 w 2763960"/>
              <a:gd name="connsiteY16" fmla="*/ 1017967 h 1017967"/>
              <a:gd name="connsiteX17" fmla="*/ 496938 w 2763960"/>
              <a:gd name="connsiteY17" fmla="*/ 714380 h 1017967"/>
              <a:gd name="connsiteX18" fmla="*/ 163563 w 2763960"/>
              <a:gd name="connsiteY18" fmla="*/ 714380 h 1017967"/>
              <a:gd name="connsiteX19" fmla="*/ 79371 w 2763960"/>
              <a:gd name="connsiteY19" fmla="*/ 679506 h 1017967"/>
              <a:gd name="connsiteX20" fmla="*/ 44497 w 2763960"/>
              <a:gd name="connsiteY20" fmla="*/ 595314 h 1017967"/>
              <a:gd name="connsiteX21" fmla="*/ 44497 w 2763960"/>
              <a:gd name="connsiteY21" fmla="*/ 595317 h 1017967"/>
              <a:gd name="connsiteX22" fmla="*/ 44497 w 2763960"/>
              <a:gd name="connsiteY22" fmla="*/ 416722 h 1017967"/>
              <a:gd name="connsiteX23" fmla="*/ 44497 w 2763960"/>
              <a:gd name="connsiteY23" fmla="*/ 416722 h 1017967"/>
              <a:gd name="connsiteX24" fmla="*/ 44497 w 2763960"/>
              <a:gd name="connsiteY24" fmla="*/ 119066 h 101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63960" h="1017967">
                <a:moveTo>
                  <a:pt x="44497" y="119066"/>
                </a:moveTo>
                <a:cubicBezTo>
                  <a:pt x="44497" y="87488"/>
                  <a:pt x="0" y="30910"/>
                  <a:pt x="79371" y="34874"/>
                </a:cubicBezTo>
                <a:cubicBezTo>
                  <a:pt x="158742" y="38838"/>
                  <a:pt x="489143" y="142852"/>
                  <a:pt x="520721" y="142852"/>
                </a:cubicBezTo>
                <a:lnTo>
                  <a:pt x="496938" y="0"/>
                </a:lnTo>
                <a:lnTo>
                  <a:pt x="496938" y="0"/>
                </a:lnTo>
                <a:lnTo>
                  <a:pt x="1175599" y="0"/>
                </a:lnTo>
                <a:lnTo>
                  <a:pt x="2640075" y="0"/>
                </a:lnTo>
                <a:cubicBezTo>
                  <a:pt x="2671653" y="0"/>
                  <a:pt x="2763960" y="15030"/>
                  <a:pt x="2724267" y="34874"/>
                </a:cubicBezTo>
                <a:cubicBezTo>
                  <a:pt x="2684574" y="54718"/>
                  <a:pt x="2401919" y="87488"/>
                  <a:pt x="2401919" y="119066"/>
                </a:cubicBezTo>
                <a:lnTo>
                  <a:pt x="2759141" y="416722"/>
                </a:lnTo>
                <a:lnTo>
                  <a:pt x="2759141" y="416722"/>
                </a:lnTo>
                <a:lnTo>
                  <a:pt x="2759141" y="595317"/>
                </a:lnTo>
                <a:lnTo>
                  <a:pt x="2759141" y="595314"/>
                </a:lnTo>
                <a:cubicBezTo>
                  <a:pt x="2759141" y="626892"/>
                  <a:pt x="2746597" y="657177"/>
                  <a:pt x="2724267" y="679506"/>
                </a:cubicBezTo>
                <a:cubicBezTo>
                  <a:pt x="2701938" y="701835"/>
                  <a:pt x="2671653" y="714380"/>
                  <a:pt x="2640075" y="714380"/>
                </a:cubicBezTo>
                <a:lnTo>
                  <a:pt x="1175599" y="714380"/>
                </a:lnTo>
                <a:lnTo>
                  <a:pt x="1336311" y="1017967"/>
                </a:lnTo>
                <a:lnTo>
                  <a:pt x="496938" y="714380"/>
                </a:lnTo>
                <a:lnTo>
                  <a:pt x="163563" y="714380"/>
                </a:lnTo>
                <a:cubicBezTo>
                  <a:pt x="131985" y="714380"/>
                  <a:pt x="101700" y="701836"/>
                  <a:pt x="79371" y="679506"/>
                </a:cubicBezTo>
                <a:cubicBezTo>
                  <a:pt x="57042" y="657177"/>
                  <a:pt x="44497" y="626892"/>
                  <a:pt x="44497" y="595314"/>
                </a:cubicBezTo>
                <a:lnTo>
                  <a:pt x="44497" y="595317"/>
                </a:lnTo>
                <a:lnTo>
                  <a:pt x="44497" y="416722"/>
                </a:lnTo>
                <a:lnTo>
                  <a:pt x="44497" y="416722"/>
                </a:lnTo>
                <a:lnTo>
                  <a:pt x="44497" y="119066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ثانياً:الشروط الشكلية لحكم التحكيم</a:t>
            </a:r>
            <a:endParaRPr lang="ar-D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69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3</cp:revision>
  <dcterms:created xsi:type="dcterms:W3CDTF">2022-05-28T10:43:02Z</dcterms:created>
  <dcterms:modified xsi:type="dcterms:W3CDTF">2022-05-28T11:08:31Z</dcterms:modified>
</cp:coreProperties>
</file>