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7CBC1-2A9B-49C0-B237-6AE6CFB29115}" type="datetimeFigureOut">
              <a:rPr lang="ar-DZ" smtClean="0"/>
              <a:t>19-10-1443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B398-94FB-46FB-BFD7-22D700AD8A78}" type="slidenum">
              <a:rPr lang="ar-DZ" smtClean="0"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toile à 8 branches 3"/>
          <p:cNvSpPr/>
          <p:nvPr/>
        </p:nvSpPr>
        <p:spPr>
          <a:xfrm>
            <a:off x="4214810" y="357166"/>
            <a:ext cx="4286280" cy="714380"/>
          </a:xfrm>
          <a:prstGeom prst="star8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dirty="0">
                <a:solidFill>
                  <a:schemeClr val="dk1"/>
                </a:solidFill>
                <a:latin typeface="Arabic Typesetting" pitchFamily="66" charset="-78"/>
                <a:cs typeface="Arabic Typesetting" pitchFamily="66" charset="-78"/>
              </a:rPr>
              <a:t>الدرس </a:t>
            </a:r>
            <a:r>
              <a:rPr lang="ar-DZ" b="1" dirty="0" smtClean="0">
                <a:solidFill>
                  <a:schemeClr val="dk1"/>
                </a:solidFill>
                <a:latin typeface="Arabic Typesetting" pitchFamily="66" charset="-78"/>
                <a:cs typeface="Arabic Typesetting" pitchFamily="66" charset="-78"/>
              </a:rPr>
              <a:t>الثاني</a:t>
            </a:r>
            <a:r>
              <a:rPr lang="ar-DZ" b="1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SA" b="1" dirty="0">
                <a:latin typeface="Arabic Typesetting" pitchFamily="66" charset="-78"/>
                <a:cs typeface="Arabic Typesetting" pitchFamily="66" charset="-78"/>
              </a:rPr>
              <a:t>شروط اتفــــــاق التحكيــم وآثــــــاره</a:t>
            </a:r>
            <a:endParaRPr lang="ar-DZ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6000760" y="1214422"/>
            <a:ext cx="2214578" cy="914400"/>
          </a:xfrm>
          <a:custGeom>
            <a:avLst/>
            <a:gdLst>
              <a:gd name="connsiteX0" fmla="*/ 0 w 2214578"/>
              <a:gd name="connsiteY0" fmla="*/ 152403 h 914400"/>
              <a:gd name="connsiteX1" fmla="*/ 44638 w 2214578"/>
              <a:gd name="connsiteY1" fmla="*/ 44638 h 914400"/>
              <a:gd name="connsiteX2" fmla="*/ 152403 w 2214578"/>
              <a:gd name="connsiteY2" fmla="*/ 0 h 914400"/>
              <a:gd name="connsiteX3" fmla="*/ 2062175 w 2214578"/>
              <a:gd name="connsiteY3" fmla="*/ 0 h 914400"/>
              <a:gd name="connsiteX4" fmla="*/ 2169940 w 2214578"/>
              <a:gd name="connsiteY4" fmla="*/ 44638 h 914400"/>
              <a:gd name="connsiteX5" fmla="*/ 2214578 w 2214578"/>
              <a:gd name="connsiteY5" fmla="*/ 152403 h 914400"/>
              <a:gd name="connsiteX6" fmla="*/ 2214578 w 2214578"/>
              <a:gd name="connsiteY6" fmla="*/ 761997 h 914400"/>
              <a:gd name="connsiteX7" fmla="*/ 2169940 w 2214578"/>
              <a:gd name="connsiteY7" fmla="*/ 869762 h 914400"/>
              <a:gd name="connsiteX8" fmla="*/ 2062175 w 2214578"/>
              <a:gd name="connsiteY8" fmla="*/ 914400 h 914400"/>
              <a:gd name="connsiteX9" fmla="*/ 152403 w 2214578"/>
              <a:gd name="connsiteY9" fmla="*/ 914400 h 914400"/>
              <a:gd name="connsiteX10" fmla="*/ 44638 w 2214578"/>
              <a:gd name="connsiteY10" fmla="*/ 869762 h 914400"/>
              <a:gd name="connsiteX11" fmla="*/ 0 w 2214578"/>
              <a:gd name="connsiteY11" fmla="*/ 761997 h 914400"/>
              <a:gd name="connsiteX12" fmla="*/ 0 w 2214578"/>
              <a:gd name="connsiteY12" fmla="*/ 152403 h 914400"/>
              <a:gd name="connsiteX0" fmla="*/ 0 w 2214578"/>
              <a:gd name="connsiteY0" fmla="*/ 152403 h 914400"/>
              <a:gd name="connsiteX1" fmla="*/ 44638 w 2214578"/>
              <a:gd name="connsiteY1" fmla="*/ 44638 h 914400"/>
              <a:gd name="connsiteX2" fmla="*/ 152403 w 2214578"/>
              <a:gd name="connsiteY2" fmla="*/ 0 h 914400"/>
              <a:gd name="connsiteX3" fmla="*/ 2062175 w 2214578"/>
              <a:gd name="connsiteY3" fmla="*/ 0 h 914400"/>
              <a:gd name="connsiteX4" fmla="*/ 2169940 w 2214578"/>
              <a:gd name="connsiteY4" fmla="*/ 44638 h 914400"/>
              <a:gd name="connsiteX5" fmla="*/ 2214578 w 2214578"/>
              <a:gd name="connsiteY5" fmla="*/ 152403 h 914400"/>
              <a:gd name="connsiteX6" fmla="*/ 2214578 w 2214578"/>
              <a:gd name="connsiteY6" fmla="*/ 761997 h 914400"/>
              <a:gd name="connsiteX7" fmla="*/ 2169940 w 2214578"/>
              <a:gd name="connsiteY7" fmla="*/ 869762 h 914400"/>
              <a:gd name="connsiteX8" fmla="*/ 2062175 w 2214578"/>
              <a:gd name="connsiteY8" fmla="*/ 914400 h 914400"/>
              <a:gd name="connsiteX9" fmla="*/ 152403 w 2214578"/>
              <a:gd name="connsiteY9" fmla="*/ 914400 h 914400"/>
              <a:gd name="connsiteX10" fmla="*/ 44638 w 2214578"/>
              <a:gd name="connsiteY10" fmla="*/ 869762 h 914400"/>
              <a:gd name="connsiteX11" fmla="*/ 0 w 2214578"/>
              <a:gd name="connsiteY11" fmla="*/ 761997 h 914400"/>
              <a:gd name="connsiteX12" fmla="*/ 0 w 2214578"/>
              <a:gd name="connsiteY12" fmla="*/ 152403 h 914400"/>
              <a:gd name="connsiteX0" fmla="*/ 0 w 2214578"/>
              <a:gd name="connsiteY0" fmla="*/ 152403 h 914400"/>
              <a:gd name="connsiteX1" fmla="*/ 44638 w 2214578"/>
              <a:gd name="connsiteY1" fmla="*/ 44638 h 914400"/>
              <a:gd name="connsiteX2" fmla="*/ 152403 w 2214578"/>
              <a:gd name="connsiteY2" fmla="*/ 0 h 914400"/>
              <a:gd name="connsiteX3" fmla="*/ 2062175 w 2214578"/>
              <a:gd name="connsiteY3" fmla="*/ 0 h 914400"/>
              <a:gd name="connsiteX4" fmla="*/ 2169940 w 2214578"/>
              <a:gd name="connsiteY4" fmla="*/ 44638 h 914400"/>
              <a:gd name="connsiteX5" fmla="*/ 2214578 w 2214578"/>
              <a:gd name="connsiteY5" fmla="*/ 152403 h 914400"/>
              <a:gd name="connsiteX6" fmla="*/ 2214578 w 2214578"/>
              <a:gd name="connsiteY6" fmla="*/ 761997 h 914400"/>
              <a:gd name="connsiteX7" fmla="*/ 2169940 w 2214578"/>
              <a:gd name="connsiteY7" fmla="*/ 869762 h 914400"/>
              <a:gd name="connsiteX8" fmla="*/ 2062175 w 2214578"/>
              <a:gd name="connsiteY8" fmla="*/ 914400 h 914400"/>
              <a:gd name="connsiteX9" fmla="*/ 152403 w 2214578"/>
              <a:gd name="connsiteY9" fmla="*/ 914400 h 914400"/>
              <a:gd name="connsiteX10" fmla="*/ 401796 w 2214578"/>
              <a:gd name="connsiteY10" fmla="*/ 655424 h 914400"/>
              <a:gd name="connsiteX11" fmla="*/ 0 w 2214578"/>
              <a:gd name="connsiteY11" fmla="*/ 761997 h 914400"/>
              <a:gd name="connsiteX12" fmla="*/ 0 w 2214578"/>
              <a:gd name="connsiteY12" fmla="*/ 15240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14578" h="914400">
                <a:moveTo>
                  <a:pt x="0" y="152403"/>
                </a:moveTo>
                <a:cubicBezTo>
                  <a:pt x="0" y="111983"/>
                  <a:pt x="19238" y="70038"/>
                  <a:pt x="44638" y="44638"/>
                </a:cubicBezTo>
                <a:cubicBezTo>
                  <a:pt x="70038" y="19238"/>
                  <a:pt x="111983" y="0"/>
                  <a:pt x="152403" y="0"/>
                </a:cubicBezTo>
                <a:lnTo>
                  <a:pt x="2062175" y="0"/>
                </a:lnTo>
                <a:cubicBezTo>
                  <a:pt x="2102595" y="0"/>
                  <a:pt x="2141359" y="16057"/>
                  <a:pt x="2169940" y="44638"/>
                </a:cubicBezTo>
                <a:cubicBezTo>
                  <a:pt x="2198521" y="73219"/>
                  <a:pt x="2214578" y="111983"/>
                  <a:pt x="2214578" y="152403"/>
                </a:cubicBezTo>
                <a:lnTo>
                  <a:pt x="2214578" y="761997"/>
                </a:lnTo>
                <a:cubicBezTo>
                  <a:pt x="2214578" y="802417"/>
                  <a:pt x="2198521" y="841181"/>
                  <a:pt x="2169940" y="869762"/>
                </a:cubicBezTo>
                <a:cubicBezTo>
                  <a:pt x="2141359" y="898343"/>
                  <a:pt x="2102595" y="914400"/>
                  <a:pt x="2062175" y="914400"/>
                </a:cubicBezTo>
                <a:lnTo>
                  <a:pt x="152403" y="914400"/>
                </a:lnTo>
                <a:cubicBezTo>
                  <a:pt x="111983" y="914400"/>
                  <a:pt x="430377" y="684005"/>
                  <a:pt x="401796" y="655424"/>
                </a:cubicBezTo>
                <a:cubicBezTo>
                  <a:pt x="373215" y="626843"/>
                  <a:pt x="0" y="802417"/>
                  <a:pt x="0" y="761997"/>
                </a:cubicBezTo>
                <a:lnTo>
                  <a:pt x="0" y="152403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Thuluth" pitchFamily="2" charset="-78"/>
                <a:cs typeface="A Thuluth" pitchFamily="2" charset="-78"/>
              </a:rPr>
              <a:t>أولاً: شروط انعقاد اتفاق التحكيم</a:t>
            </a:r>
            <a:endParaRPr lang="ar-D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 Thuluth" pitchFamily="2" charset="-78"/>
              <a:cs typeface="A Thuluth" pitchFamily="2" charset="-78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357126" y="1500174"/>
            <a:ext cx="3000428" cy="1285860"/>
          </a:xfrm>
          <a:custGeom>
            <a:avLst/>
            <a:gdLst>
              <a:gd name="connsiteX0" fmla="*/ 0 w 2214578"/>
              <a:gd name="connsiteY0" fmla="*/ 0 h 914400"/>
              <a:gd name="connsiteX1" fmla="*/ 0 w 2214578"/>
              <a:gd name="connsiteY1" fmla="*/ 0 h 914400"/>
              <a:gd name="connsiteX2" fmla="*/ 0 w 2214578"/>
              <a:gd name="connsiteY2" fmla="*/ 0 h 914400"/>
              <a:gd name="connsiteX3" fmla="*/ 2214578 w 2214578"/>
              <a:gd name="connsiteY3" fmla="*/ 0 h 914400"/>
              <a:gd name="connsiteX4" fmla="*/ 2214578 w 2214578"/>
              <a:gd name="connsiteY4" fmla="*/ 0 h 914400"/>
              <a:gd name="connsiteX5" fmla="*/ 2214578 w 2214578"/>
              <a:gd name="connsiteY5" fmla="*/ 0 h 914400"/>
              <a:gd name="connsiteX6" fmla="*/ 2214578 w 2214578"/>
              <a:gd name="connsiteY6" fmla="*/ 914400 h 914400"/>
              <a:gd name="connsiteX7" fmla="*/ 2214578 w 2214578"/>
              <a:gd name="connsiteY7" fmla="*/ 914400 h 914400"/>
              <a:gd name="connsiteX8" fmla="*/ 2214578 w 2214578"/>
              <a:gd name="connsiteY8" fmla="*/ 914400 h 914400"/>
              <a:gd name="connsiteX9" fmla="*/ 0 w 2214578"/>
              <a:gd name="connsiteY9" fmla="*/ 914400 h 914400"/>
              <a:gd name="connsiteX10" fmla="*/ 0 w 2214578"/>
              <a:gd name="connsiteY10" fmla="*/ 914400 h 914400"/>
              <a:gd name="connsiteX11" fmla="*/ 0 w 2214578"/>
              <a:gd name="connsiteY11" fmla="*/ 914400 h 914400"/>
              <a:gd name="connsiteX12" fmla="*/ 0 w 2214578"/>
              <a:gd name="connsiteY12" fmla="*/ 0 h 914400"/>
              <a:gd name="connsiteX0" fmla="*/ 0 w 2214578"/>
              <a:gd name="connsiteY0" fmla="*/ 0 h 914400"/>
              <a:gd name="connsiteX1" fmla="*/ 0 w 2214578"/>
              <a:gd name="connsiteY1" fmla="*/ 0 h 914400"/>
              <a:gd name="connsiteX2" fmla="*/ 0 w 2214578"/>
              <a:gd name="connsiteY2" fmla="*/ 0 h 914400"/>
              <a:gd name="connsiteX3" fmla="*/ 2214578 w 2214578"/>
              <a:gd name="connsiteY3" fmla="*/ 0 h 914400"/>
              <a:gd name="connsiteX4" fmla="*/ 2214578 w 2214578"/>
              <a:gd name="connsiteY4" fmla="*/ 0 h 914400"/>
              <a:gd name="connsiteX5" fmla="*/ 2214578 w 2214578"/>
              <a:gd name="connsiteY5" fmla="*/ 0 h 914400"/>
              <a:gd name="connsiteX6" fmla="*/ 2214578 w 2214578"/>
              <a:gd name="connsiteY6" fmla="*/ 914400 h 914400"/>
              <a:gd name="connsiteX7" fmla="*/ 2214578 w 2214578"/>
              <a:gd name="connsiteY7" fmla="*/ 914400 h 914400"/>
              <a:gd name="connsiteX8" fmla="*/ 2214578 w 2214578"/>
              <a:gd name="connsiteY8" fmla="*/ 914400 h 914400"/>
              <a:gd name="connsiteX9" fmla="*/ 0 w 2214578"/>
              <a:gd name="connsiteY9" fmla="*/ 914400 h 914400"/>
              <a:gd name="connsiteX10" fmla="*/ 0 w 2214578"/>
              <a:gd name="connsiteY10" fmla="*/ 914400 h 914400"/>
              <a:gd name="connsiteX11" fmla="*/ 0 w 2214578"/>
              <a:gd name="connsiteY11" fmla="*/ 914400 h 914400"/>
              <a:gd name="connsiteX12" fmla="*/ 0 w 2214578"/>
              <a:gd name="connsiteY12" fmla="*/ 0 h 914400"/>
              <a:gd name="connsiteX0" fmla="*/ 0 w 2214578"/>
              <a:gd name="connsiteY0" fmla="*/ 0 h 914400"/>
              <a:gd name="connsiteX1" fmla="*/ 0 w 2214578"/>
              <a:gd name="connsiteY1" fmla="*/ 0 h 914400"/>
              <a:gd name="connsiteX2" fmla="*/ 0 w 2214578"/>
              <a:gd name="connsiteY2" fmla="*/ 0 h 914400"/>
              <a:gd name="connsiteX3" fmla="*/ 2214578 w 2214578"/>
              <a:gd name="connsiteY3" fmla="*/ 0 h 914400"/>
              <a:gd name="connsiteX4" fmla="*/ 2214578 w 2214578"/>
              <a:gd name="connsiteY4" fmla="*/ 0 h 914400"/>
              <a:gd name="connsiteX5" fmla="*/ 2214578 w 2214578"/>
              <a:gd name="connsiteY5" fmla="*/ 0 h 914400"/>
              <a:gd name="connsiteX6" fmla="*/ 2214578 w 2214578"/>
              <a:gd name="connsiteY6" fmla="*/ 914400 h 914400"/>
              <a:gd name="connsiteX7" fmla="*/ 2214578 w 2214578"/>
              <a:gd name="connsiteY7" fmla="*/ 914400 h 914400"/>
              <a:gd name="connsiteX8" fmla="*/ 2214578 w 2214578"/>
              <a:gd name="connsiteY8" fmla="*/ 914400 h 914400"/>
              <a:gd name="connsiteX9" fmla="*/ 0 w 2214578"/>
              <a:gd name="connsiteY9" fmla="*/ 914400 h 914400"/>
              <a:gd name="connsiteX10" fmla="*/ 0 w 2214578"/>
              <a:gd name="connsiteY10" fmla="*/ 914400 h 914400"/>
              <a:gd name="connsiteX11" fmla="*/ 0 w 2214578"/>
              <a:gd name="connsiteY11" fmla="*/ 914400 h 914400"/>
              <a:gd name="connsiteX12" fmla="*/ 0 w 2214578"/>
              <a:gd name="connsiteY12" fmla="*/ 0 h 914400"/>
              <a:gd name="connsiteX0" fmla="*/ 0 w 3000428"/>
              <a:gd name="connsiteY0" fmla="*/ 1285860 h 1285860"/>
              <a:gd name="connsiteX1" fmla="*/ 785850 w 3000428"/>
              <a:gd name="connsiteY1" fmla="*/ 0 h 1285860"/>
              <a:gd name="connsiteX2" fmla="*/ 785850 w 3000428"/>
              <a:gd name="connsiteY2" fmla="*/ 0 h 1285860"/>
              <a:gd name="connsiteX3" fmla="*/ 3000428 w 3000428"/>
              <a:gd name="connsiteY3" fmla="*/ 0 h 1285860"/>
              <a:gd name="connsiteX4" fmla="*/ 3000428 w 3000428"/>
              <a:gd name="connsiteY4" fmla="*/ 0 h 1285860"/>
              <a:gd name="connsiteX5" fmla="*/ 3000428 w 3000428"/>
              <a:gd name="connsiteY5" fmla="*/ 0 h 1285860"/>
              <a:gd name="connsiteX6" fmla="*/ 3000428 w 3000428"/>
              <a:gd name="connsiteY6" fmla="*/ 914400 h 1285860"/>
              <a:gd name="connsiteX7" fmla="*/ 3000428 w 3000428"/>
              <a:gd name="connsiteY7" fmla="*/ 914400 h 1285860"/>
              <a:gd name="connsiteX8" fmla="*/ 3000428 w 3000428"/>
              <a:gd name="connsiteY8" fmla="*/ 914400 h 1285860"/>
              <a:gd name="connsiteX9" fmla="*/ 785850 w 3000428"/>
              <a:gd name="connsiteY9" fmla="*/ 914400 h 1285860"/>
              <a:gd name="connsiteX10" fmla="*/ 785850 w 3000428"/>
              <a:gd name="connsiteY10" fmla="*/ 914400 h 1285860"/>
              <a:gd name="connsiteX11" fmla="*/ 785850 w 3000428"/>
              <a:gd name="connsiteY11" fmla="*/ 914400 h 1285860"/>
              <a:gd name="connsiteX12" fmla="*/ 0 w 3000428"/>
              <a:gd name="connsiteY12" fmla="*/ 1285860 h 1285860"/>
              <a:gd name="connsiteX0" fmla="*/ 0 w 3000428"/>
              <a:gd name="connsiteY0" fmla="*/ 1285860 h 1285860"/>
              <a:gd name="connsiteX1" fmla="*/ 785850 w 3000428"/>
              <a:gd name="connsiteY1" fmla="*/ 0 h 1285860"/>
              <a:gd name="connsiteX2" fmla="*/ 785850 w 3000428"/>
              <a:gd name="connsiteY2" fmla="*/ 0 h 1285860"/>
              <a:gd name="connsiteX3" fmla="*/ 3000428 w 3000428"/>
              <a:gd name="connsiteY3" fmla="*/ 0 h 1285860"/>
              <a:gd name="connsiteX4" fmla="*/ 3000428 w 3000428"/>
              <a:gd name="connsiteY4" fmla="*/ 0 h 1285860"/>
              <a:gd name="connsiteX5" fmla="*/ 3000428 w 3000428"/>
              <a:gd name="connsiteY5" fmla="*/ 0 h 1285860"/>
              <a:gd name="connsiteX6" fmla="*/ 2510090 w 3000428"/>
              <a:gd name="connsiteY6" fmla="*/ 395506 h 1285860"/>
              <a:gd name="connsiteX7" fmla="*/ 3000428 w 3000428"/>
              <a:gd name="connsiteY7" fmla="*/ 914400 h 1285860"/>
              <a:gd name="connsiteX8" fmla="*/ 3000428 w 3000428"/>
              <a:gd name="connsiteY8" fmla="*/ 914400 h 1285860"/>
              <a:gd name="connsiteX9" fmla="*/ 3000428 w 3000428"/>
              <a:gd name="connsiteY9" fmla="*/ 914400 h 1285860"/>
              <a:gd name="connsiteX10" fmla="*/ 785850 w 3000428"/>
              <a:gd name="connsiteY10" fmla="*/ 914400 h 1285860"/>
              <a:gd name="connsiteX11" fmla="*/ 785850 w 3000428"/>
              <a:gd name="connsiteY11" fmla="*/ 914400 h 1285860"/>
              <a:gd name="connsiteX12" fmla="*/ 785850 w 3000428"/>
              <a:gd name="connsiteY12" fmla="*/ 914400 h 1285860"/>
              <a:gd name="connsiteX13" fmla="*/ 0 w 3000428"/>
              <a:gd name="connsiteY13" fmla="*/ 1285860 h 1285860"/>
              <a:gd name="connsiteX0" fmla="*/ 0 w 3000428"/>
              <a:gd name="connsiteY0" fmla="*/ 1285860 h 1285860"/>
              <a:gd name="connsiteX1" fmla="*/ 785850 w 3000428"/>
              <a:gd name="connsiteY1" fmla="*/ 0 h 1285860"/>
              <a:gd name="connsiteX2" fmla="*/ 785850 w 3000428"/>
              <a:gd name="connsiteY2" fmla="*/ 214290 h 1285860"/>
              <a:gd name="connsiteX3" fmla="*/ 3000428 w 3000428"/>
              <a:gd name="connsiteY3" fmla="*/ 0 h 1285860"/>
              <a:gd name="connsiteX4" fmla="*/ 3000428 w 3000428"/>
              <a:gd name="connsiteY4" fmla="*/ 0 h 1285860"/>
              <a:gd name="connsiteX5" fmla="*/ 3000428 w 3000428"/>
              <a:gd name="connsiteY5" fmla="*/ 0 h 1285860"/>
              <a:gd name="connsiteX6" fmla="*/ 2510090 w 3000428"/>
              <a:gd name="connsiteY6" fmla="*/ 395506 h 1285860"/>
              <a:gd name="connsiteX7" fmla="*/ 3000428 w 3000428"/>
              <a:gd name="connsiteY7" fmla="*/ 914400 h 1285860"/>
              <a:gd name="connsiteX8" fmla="*/ 3000428 w 3000428"/>
              <a:gd name="connsiteY8" fmla="*/ 914400 h 1285860"/>
              <a:gd name="connsiteX9" fmla="*/ 3000428 w 3000428"/>
              <a:gd name="connsiteY9" fmla="*/ 914400 h 1285860"/>
              <a:gd name="connsiteX10" fmla="*/ 785850 w 3000428"/>
              <a:gd name="connsiteY10" fmla="*/ 914400 h 1285860"/>
              <a:gd name="connsiteX11" fmla="*/ 785850 w 3000428"/>
              <a:gd name="connsiteY11" fmla="*/ 914400 h 1285860"/>
              <a:gd name="connsiteX12" fmla="*/ 785850 w 3000428"/>
              <a:gd name="connsiteY12" fmla="*/ 914400 h 1285860"/>
              <a:gd name="connsiteX13" fmla="*/ 0 w 3000428"/>
              <a:gd name="connsiteY13" fmla="*/ 1285860 h 128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00428" h="1285860">
                <a:moveTo>
                  <a:pt x="0" y="1285860"/>
                </a:moveTo>
                <a:lnTo>
                  <a:pt x="785850" y="0"/>
                </a:lnTo>
                <a:lnTo>
                  <a:pt x="785850" y="214290"/>
                </a:lnTo>
                <a:lnTo>
                  <a:pt x="3000428" y="0"/>
                </a:lnTo>
                <a:lnTo>
                  <a:pt x="3000428" y="0"/>
                </a:lnTo>
                <a:lnTo>
                  <a:pt x="3000428" y="0"/>
                </a:lnTo>
                <a:lnTo>
                  <a:pt x="2510090" y="395506"/>
                </a:lnTo>
                <a:lnTo>
                  <a:pt x="3000428" y="914400"/>
                </a:lnTo>
                <a:lnTo>
                  <a:pt x="3000428" y="914400"/>
                </a:lnTo>
                <a:lnTo>
                  <a:pt x="3000428" y="914400"/>
                </a:lnTo>
                <a:cubicBezTo>
                  <a:pt x="2262235" y="914400"/>
                  <a:pt x="2033649" y="691703"/>
                  <a:pt x="785850" y="914400"/>
                </a:cubicBezTo>
                <a:lnTo>
                  <a:pt x="785850" y="914400"/>
                </a:lnTo>
                <a:lnTo>
                  <a:pt x="785850" y="914400"/>
                </a:lnTo>
                <a:lnTo>
                  <a:pt x="0" y="128586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Thuluth" pitchFamily="2" charset="-78"/>
                <a:cs typeface="A Thuluth" pitchFamily="2" charset="-78"/>
              </a:rPr>
              <a:t>ثانياً: آثار اتفاق التحكيم</a:t>
            </a:r>
          </a:p>
        </p:txBody>
      </p:sp>
      <p:sp>
        <p:nvSpPr>
          <p:cNvPr id="8" name="Forme libre 7"/>
          <p:cNvSpPr/>
          <p:nvPr/>
        </p:nvSpPr>
        <p:spPr>
          <a:xfrm>
            <a:off x="7072330" y="2285992"/>
            <a:ext cx="1843094" cy="2000264"/>
          </a:xfrm>
          <a:custGeom>
            <a:avLst/>
            <a:gdLst>
              <a:gd name="connsiteX0" fmla="*/ 0 w 1843094"/>
              <a:gd name="connsiteY0" fmla="*/ 307189 h 2000264"/>
              <a:gd name="connsiteX1" fmla="*/ 89974 w 1843094"/>
              <a:gd name="connsiteY1" fmla="*/ 89974 h 2000264"/>
              <a:gd name="connsiteX2" fmla="*/ 307190 w 1843094"/>
              <a:gd name="connsiteY2" fmla="*/ 1 h 2000264"/>
              <a:gd name="connsiteX3" fmla="*/ 1535905 w 1843094"/>
              <a:gd name="connsiteY3" fmla="*/ 0 h 2000264"/>
              <a:gd name="connsiteX4" fmla="*/ 1753120 w 1843094"/>
              <a:gd name="connsiteY4" fmla="*/ 89974 h 2000264"/>
              <a:gd name="connsiteX5" fmla="*/ 1843093 w 1843094"/>
              <a:gd name="connsiteY5" fmla="*/ 307190 h 2000264"/>
              <a:gd name="connsiteX6" fmla="*/ 1843094 w 1843094"/>
              <a:gd name="connsiteY6" fmla="*/ 1693075 h 2000264"/>
              <a:gd name="connsiteX7" fmla="*/ 1753120 w 1843094"/>
              <a:gd name="connsiteY7" fmla="*/ 1910290 h 2000264"/>
              <a:gd name="connsiteX8" fmla="*/ 1535904 w 1843094"/>
              <a:gd name="connsiteY8" fmla="*/ 2000264 h 2000264"/>
              <a:gd name="connsiteX9" fmla="*/ 307189 w 1843094"/>
              <a:gd name="connsiteY9" fmla="*/ 2000264 h 2000264"/>
              <a:gd name="connsiteX10" fmla="*/ 89974 w 1843094"/>
              <a:gd name="connsiteY10" fmla="*/ 1910290 h 2000264"/>
              <a:gd name="connsiteX11" fmla="*/ 1 w 1843094"/>
              <a:gd name="connsiteY11" fmla="*/ 1693074 h 2000264"/>
              <a:gd name="connsiteX12" fmla="*/ 0 w 1843094"/>
              <a:gd name="connsiteY12" fmla="*/ 307189 h 2000264"/>
              <a:gd name="connsiteX0" fmla="*/ 0 w 1843094"/>
              <a:gd name="connsiteY0" fmla="*/ 307189 h 2000264"/>
              <a:gd name="connsiteX1" fmla="*/ 89974 w 1843094"/>
              <a:gd name="connsiteY1" fmla="*/ 89974 h 2000264"/>
              <a:gd name="connsiteX2" fmla="*/ 307190 w 1843094"/>
              <a:gd name="connsiteY2" fmla="*/ 1 h 2000264"/>
              <a:gd name="connsiteX3" fmla="*/ 1535905 w 1843094"/>
              <a:gd name="connsiteY3" fmla="*/ 0 h 2000264"/>
              <a:gd name="connsiteX4" fmla="*/ 1753120 w 1843094"/>
              <a:gd name="connsiteY4" fmla="*/ 89974 h 2000264"/>
              <a:gd name="connsiteX5" fmla="*/ 1843093 w 1843094"/>
              <a:gd name="connsiteY5" fmla="*/ 307190 h 2000264"/>
              <a:gd name="connsiteX6" fmla="*/ 1843094 w 1843094"/>
              <a:gd name="connsiteY6" fmla="*/ 1693075 h 2000264"/>
              <a:gd name="connsiteX7" fmla="*/ 1753120 w 1843094"/>
              <a:gd name="connsiteY7" fmla="*/ 1910290 h 2000264"/>
              <a:gd name="connsiteX8" fmla="*/ 1535904 w 1843094"/>
              <a:gd name="connsiteY8" fmla="*/ 2000264 h 2000264"/>
              <a:gd name="connsiteX9" fmla="*/ 307189 w 1843094"/>
              <a:gd name="connsiteY9" fmla="*/ 2000264 h 2000264"/>
              <a:gd name="connsiteX10" fmla="*/ 447132 w 1843094"/>
              <a:gd name="connsiteY10" fmla="*/ 1695952 h 2000264"/>
              <a:gd name="connsiteX11" fmla="*/ 1 w 1843094"/>
              <a:gd name="connsiteY11" fmla="*/ 1693074 h 2000264"/>
              <a:gd name="connsiteX12" fmla="*/ 0 w 1843094"/>
              <a:gd name="connsiteY12" fmla="*/ 307189 h 200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3094" h="2000264">
                <a:moveTo>
                  <a:pt x="0" y="307189"/>
                </a:moveTo>
                <a:cubicBezTo>
                  <a:pt x="0" y="225717"/>
                  <a:pt x="32365" y="147583"/>
                  <a:pt x="89974" y="89974"/>
                </a:cubicBezTo>
                <a:cubicBezTo>
                  <a:pt x="147583" y="32365"/>
                  <a:pt x="225718" y="1"/>
                  <a:pt x="307190" y="1"/>
                </a:cubicBezTo>
                <a:lnTo>
                  <a:pt x="1535905" y="0"/>
                </a:lnTo>
                <a:cubicBezTo>
                  <a:pt x="1617377" y="0"/>
                  <a:pt x="1695511" y="32365"/>
                  <a:pt x="1753120" y="89974"/>
                </a:cubicBezTo>
                <a:cubicBezTo>
                  <a:pt x="1810729" y="147583"/>
                  <a:pt x="1843093" y="225718"/>
                  <a:pt x="1843093" y="307190"/>
                </a:cubicBezTo>
                <a:cubicBezTo>
                  <a:pt x="1843093" y="769152"/>
                  <a:pt x="1843094" y="1231113"/>
                  <a:pt x="1843094" y="1693075"/>
                </a:cubicBezTo>
                <a:cubicBezTo>
                  <a:pt x="1843094" y="1774547"/>
                  <a:pt x="1810730" y="1852681"/>
                  <a:pt x="1753120" y="1910290"/>
                </a:cubicBezTo>
                <a:cubicBezTo>
                  <a:pt x="1695511" y="1967899"/>
                  <a:pt x="1617376" y="2000264"/>
                  <a:pt x="1535904" y="2000264"/>
                </a:cubicBezTo>
                <a:lnTo>
                  <a:pt x="307189" y="2000264"/>
                </a:lnTo>
                <a:cubicBezTo>
                  <a:pt x="225717" y="2000264"/>
                  <a:pt x="504741" y="1753561"/>
                  <a:pt x="447132" y="1695952"/>
                </a:cubicBezTo>
                <a:cubicBezTo>
                  <a:pt x="389523" y="1638343"/>
                  <a:pt x="1" y="1774546"/>
                  <a:pt x="1" y="1693074"/>
                </a:cubicBezTo>
                <a:cubicBezTo>
                  <a:pt x="1" y="1231112"/>
                  <a:pt x="0" y="769151"/>
                  <a:pt x="0" y="307189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الشروط الموضوعية</a:t>
            </a:r>
          </a:p>
          <a:p>
            <a:pPr algn="ctr"/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 الرضا</a:t>
            </a:r>
          </a:p>
          <a:p>
            <a:pPr algn="ctr"/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 المحل </a:t>
            </a:r>
          </a:p>
          <a:p>
            <a:pPr algn="ctr"/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 السبب</a:t>
            </a:r>
            <a:endParaRPr lang="ar-D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4429124" y="2500306"/>
            <a:ext cx="2449819" cy="1285884"/>
          </a:xfrm>
          <a:custGeom>
            <a:avLst/>
            <a:gdLst>
              <a:gd name="connsiteX0" fmla="*/ 0 w 2343160"/>
              <a:gd name="connsiteY0" fmla="*/ 214318 h 1285884"/>
              <a:gd name="connsiteX1" fmla="*/ 62773 w 2343160"/>
              <a:gd name="connsiteY1" fmla="*/ 62772 h 1285884"/>
              <a:gd name="connsiteX2" fmla="*/ 214319 w 2343160"/>
              <a:gd name="connsiteY2" fmla="*/ 0 h 1285884"/>
              <a:gd name="connsiteX3" fmla="*/ 2128842 w 2343160"/>
              <a:gd name="connsiteY3" fmla="*/ 0 h 1285884"/>
              <a:gd name="connsiteX4" fmla="*/ 2280388 w 2343160"/>
              <a:gd name="connsiteY4" fmla="*/ 62773 h 1285884"/>
              <a:gd name="connsiteX5" fmla="*/ 2343160 w 2343160"/>
              <a:gd name="connsiteY5" fmla="*/ 214319 h 1285884"/>
              <a:gd name="connsiteX6" fmla="*/ 2343160 w 2343160"/>
              <a:gd name="connsiteY6" fmla="*/ 1071566 h 1285884"/>
              <a:gd name="connsiteX7" fmla="*/ 2280388 w 2343160"/>
              <a:gd name="connsiteY7" fmla="*/ 1223112 h 1285884"/>
              <a:gd name="connsiteX8" fmla="*/ 2128842 w 2343160"/>
              <a:gd name="connsiteY8" fmla="*/ 1285884 h 1285884"/>
              <a:gd name="connsiteX9" fmla="*/ 214318 w 2343160"/>
              <a:gd name="connsiteY9" fmla="*/ 1285884 h 1285884"/>
              <a:gd name="connsiteX10" fmla="*/ 62772 w 2343160"/>
              <a:gd name="connsiteY10" fmla="*/ 1223112 h 1285884"/>
              <a:gd name="connsiteX11" fmla="*/ 0 w 2343160"/>
              <a:gd name="connsiteY11" fmla="*/ 1071566 h 1285884"/>
              <a:gd name="connsiteX12" fmla="*/ 0 w 2343160"/>
              <a:gd name="connsiteY12" fmla="*/ 214318 h 1285884"/>
              <a:gd name="connsiteX0" fmla="*/ 0 w 2449819"/>
              <a:gd name="connsiteY0" fmla="*/ 214318 h 1285884"/>
              <a:gd name="connsiteX1" fmla="*/ 62773 w 2449819"/>
              <a:gd name="connsiteY1" fmla="*/ 62772 h 1285884"/>
              <a:gd name="connsiteX2" fmla="*/ 214319 w 2449819"/>
              <a:gd name="connsiteY2" fmla="*/ 0 h 1285884"/>
              <a:gd name="connsiteX3" fmla="*/ 2128842 w 2449819"/>
              <a:gd name="connsiteY3" fmla="*/ 0 h 1285884"/>
              <a:gd name="connsiteX4" fmla="*/ 1497206 w 2449819"/>
              <a:gd name="connsiteY4" fmla="*/ 247183 h 1285884"/>
              <a:gd name="connsiteX5" fmla="*/ 2280388 w 2449819"/>
              <a:gd name="connsiteY5" fmla="*/ 62773 h 1285884"/>
              <a:gd name="connsiteX6" fmla="*/ 2343160 w 2449819"/>
              <a:gd name="connsiteY6" fmla="*/ 214319 h 1285884"/>
              <a:gd name="connsiteX7" fmla="*/ 2343160 w 2449819"/>
              <a:gd name="connsiteY7" fmla="*/ 1071566 h 1285884"/>
              <a:gd name="connsiteX8" fmla="*/ 2280388 w 2449819"/>
              <a:gd name="connsiteY8" fmla="*/ 1223112 h 1285884"/>
              <a:gd name="connsiteX9" fmla="*/ 2128842 w 2449819"/>
              <a:gd name="connsiteY9" fmla="*/ 1285884 h 1285884"/>
              <a:gd name="connsiteX10" fmla="*/ 214318 w 2449819"/>
              <a:gd name="connsiteY10" fmla="*/ 1285884 h 1285884"/>
              <a:gd name="connsiteX11" fmla="*/ 62772 w 2449819"/>
              <a:gd name="connsiteY11" fmla="*/ 1223112 h 1285884"/>
              <a:gd name="connsiteX12" fmla="*/ 0 w 2449819"/>
              <a:gd name="connsiteY12" fmla="*/ 1071566 h 1285884"/>
              <a:gd name="connsiteX13" fmla="*/ 0 w 2449819"/>
              <a:gd name="connsiteY13" fmla="*/ 214318 h 128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9819" h="1285884">
                <a:moveTo>
                  <a:pt x="0" y="214318"/>
                </a:moveTo>
                <a:cubicBezTo>
                  <a:pt x="0" y="157477"/>
                  <a:pt x="22580" y="102965"/>
                  <a:pt x="62773" y="62772"/>
                </a:cubicBezTo>
                <a:cubicBezTo>
                  <a:pt x="102965" y="22580"/>
                  <a:pt x="157478" y="0"/>
                  <a:pt x="214319" y="0"/>
                </a:cubicBezTo>
                <a:lnTo>
                  <a:pt x="2128842" y="0"/>
                </a:lnTo>
                <a:cubicBezTo>
                  <a:pt x="2449819" y="5482"/>
                  <a:pt x="1471948" y="236721"/>
                  <a:pt x="1497206" y="247183"/>
                </a:cubicBezTo>
                <a:cubicBezTo>
                  <a:pt x="1522464" y="257645"/>
                  <a:pt x="2139396" y="68250"/>
                  <a:pt x="2280388" y="62773"/>
                </a:cubicBezTo>
                <a:cubicBezTo>
                  <a:pt x="2421380" y="57296"/>
                  <a:pt x="2343160" y="157478"/>
                  <a:pt x="2343160" y="214319"/>
                </a:cubicBezTo>
                <a:lnTo>
                  <a:pt x="2343160" y="1071566"/>
                </a:lnTo>
                <a:cubicBezTo>
                  <a:pt x="2343160" y="1128407"/>
                  <a:pt x="2320580" y="1182919"/>
                  <a:pt x="2280388" y="1223112"/>
                </a:cubicBezTo>
                <a:cubicBezTo>
                  <a:pt x="2240196" y="1263304"/>
                  <a:pt x="2185683" y="1285884"/>
                  <a:pt x="2128842" y="1285884"/>
                </a:cubicBezTo>
                <a:lnTo>
                  <a:pt x="214318" y="1285884"/>
                </a:lnTo>
                <a:cubicBezTo>
                  <a:pt x="157477" y="1285884"/>
                  <a:pt x="102965" y="1263304"/>
                  <a:pt x="62772" y="1223112"/>
                </a:cubicBezTo>
                <a:cubicBezTo>
                  <a:pt x="22580" y="1182920"/>
                  <a:pt x="0" y="1128407"/>
                  <a:pt x="0" y="1071566"/>
                </a:cubicBezTo>
                <a:lnTo>
                  <a:pt x="0" y="214318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Thuluth" pitchFamily="2" charset="-78"/>
                <a:cs typeface="A Thuluth" pitchFamily="2" charset="-78"/>
              </a:rPr>
              <a:t>الشروط الشكلية </a:t>
            </a:r>
          </a:p>
          <a:p>
            <a:pPr algn="ctr"/>
            <a:r>
              <a:rPr lang="ar-D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 Thuluth" pitchFamily="2" charset="-78"/>
                <a:cs typeface="A Thuluth" pitchFamily="2" charset="-78"/>
              </a:rPr>
              <a:t>كتابة اتفاق التحكيم</a:t>
            </a:r>
          </a:p>
        </p:txBody>
      </p:sp>
      <p:sp>
        <p:nvSpPr>
          <p:cNvPr id="10" name="Forme libre 9"/>
          <p:cNvSpPr/>
          <p:nvPr/>
        </p:nvSpPr>
        <p:spPr>
          <a:xfrm>
            <a:off x="3500430" y="4000504"/>
            <a:ext cx="1850791" cy="2500330"/>
          </a:xfrm>
          <a:custGeom>
            <a:avLst/>
            <a:gdLst>
              <a:gd name="connsiteX0" fmla="*/ 0 w 1843094"/>
              <a:gd name="connsiteY0" fmla="*/ 285758 h 1714512"/>
              <a:gd name="connsiteX1" fmla="*/ 83697 w 1843094"/>
              <a:gd name="connsiteY1" fmla="*/ 83697 h 1714512"/>
              <a:gd name="connsiteX2" fmla="*/ 285759 w 1843094"/>
              <a:gd name="connsiteY2" fmla="*/ 1 h 1714512"/>
              <a:gd name="connsiteX3" fmla="*/ 1557336 w 1843094"/>
              <a:gd name="connsiteY3" fmla="*/ 0 h 1714512"/>
              <a:gd name="connsiteX4" fmla="*/ 1759397 w 1843094"/>
              <a:gd name="connsiteY4" fmla="*/ 83697 h 1714512"/>
              <a:gd name="connsiteX5" fmla="*/ 1843093 w 1843094"/>
              <a:gd name="connsiteY5" fmla="*/ 285759 h 1714512"/>
              <a:gd name="connsiteX6" fmla="*/ 1843094 w 1843094"/>
              <a:gd name="connsiteY6" fmla="*/ 1428754 h 1714512"/>
              <a:gd name="connsiteX7" fmla="*/ 1759397 w 1843094"/>
              <a:gd name="connsiteY7" fmla="*/ 1630815 h 1714512"/>
              <a:gd name="connsiteX8" fmla="*/ 1557335 w 1843094"/>
              <a:gd name="connsiteY8" fmla="*/ 1714512 h 1714512"/>
              <a:gd name="connsiteX9" fmla="*/ 285758 w 1843094"/>
              <a:gd name="connsiteY9" fmla="*/ 1714512 h 1714512"/>
              <a:gd name="connsiteX10" fmla="*/ 83697 w 1843094"/>
              <a:gd name="connsiteY10" fmla="*/ 1630815 h 1714512"/>
              <a:gd name="connsiteX11" fmla="*/ 1 w 1843094"/>
              <a:gd name="connsiteY11" fmla="*/ 1428753 h 1714512"/>
              <a:gd name="connsiteX12" fmla="*/ 0 w 1843094"/>
              <a:gd name="connsiteY12" fmla="*/ 285758 h 1714512"/>
              <a:gd name="connsiteX0" fmla="*/ 7697 w 1850791"/>
              <a:gd name="connsiteY0" fmla="*/ 285758 h 1714512"/>
              <a:gd name="connsiteX1" fmla="*/ 91394 w 1850791"/>
              <a:gd name="connsiteY1" fmla="*/ 83697 h 1714512"/>
              <a:gd name="connsiteX2" fmla="*/ 293456 w 1850791"/>
              <a:gd name="connsiteY2" fmla="*/ 1 h 1714512"/>
              <a:gd name="connsiteX3" fmla="*/ 1565033 w 1850791"/>
              <a:gd name="connsiteY3" fmla="*/ 0 h 1714512"/>
              <a:gd name="connsiteX4" fmla="*/ 1767094 w 1850791"/>
              <a:gd name="connsiteY4" fmla="*/ 83697 h 1714512"/>
              <a:gd name="connsiteX5" fmla="*/ 1850790 w 1850791"/>
              <a:gd name="connsiteY5" fmla="*/ 285759 h 1714512"/>
              <a:gd name="connsiteX6" fmla="*/ 1850791 w 1850791"/>
              <a:gd name="connsiteY6" fmla="*/ 1428754 h 1714512"/>
              <a:gd name="connsiteX7" fmla="*/ 1767094 w 1850791"/>
              <a:gd name="connsiteY7" fmla="*/ 1630815 h 1714512"/>
              <a:gd name="connsiteX8" fmla="*/ 1565032 w 1850791"/>
              <a:gd name="connsiteY8" fmla="*/ 1714512 h 1714512"/>
              <a:gd name="connsiteX9" fmla="*/ 293455 w 1850791"/>
              <a:gd name="connsiteY9" fmla="*/ 1714512 h 1714512"/>
              <a:gd name="connsiteX10" fmla="*/ 556060 w 1850791"/>
              <a:gd name="connsiteY10" fmla="*/ 1499473 h 1714512"/>
              <a:gd name="connsiteX11" fmla="*/ 91394 w 1850791"/>
              <a:gd name="connsiteY11" fmla="*/ 1630815 h 1714512"/>
              <a:gd name="connsiteX12" fmla="*/ 7698 w 1850791"/>
              <a:gd name="connsiteY12" fmla="*/ 1428753 h 1714512"/>
              <a:gd name="connsiteX13" fmla="*/ 7697 w 1850791"/>
              <a:gd name="connsiteY13" fmla="*/ 285758 h 17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50791" h="1714512">
                <a:moveTo>
                  <a:pt x="7697" y="285758"/>
                </a:moveTo>
                <a:cubicBezTo>
                  <a:pt x="7697" y="209970"/>
                  <a:pt x="37804" y="137287"/>
                  <a:pt x="91394" y="83697"/>
                </a:cubicBezTo>
                <a:cubicBezTo>
                  <a:pt x="144984" y="30107"/>
                  <a:pt x="217668" y="1"/>
                  <a:pt x="293456" y="1"/>
                </a:cubicBezTo>
                <a:lnTo>
                  <a:pt x="1565033" y="0"/>
                </a:lnTo>
                <a:cubicBezTo>
                  <a:pt x="1640821" y="0"/>
                  <a:pt x="1713504" y="30107"/>
                  <a:pt x="1767094" y="83697"/>
                </a:cubicBezTo>
                <a:cubicBezTo>
                  <a:pt x="1820684" y="137287"/>
                  <a:pt x="1850790" y="209971"/>
                  <a:pt x="1850790" y="285759"/>
                </a:cubicBezTo>
                <a:cubicBezTo>
                  <a:pt x="1850790" y="666757"/>
                  <a:pt x="1850791" y="1047756"/>
                  <a:pt x="1850791" y="1428754"/>
                </a:cubicBezTo>
                <a:cubicBezTo>
                  <a:pt x="1850791" y="1504542"/>
                  <a:pt x="1820684" y="1577225"/>
                  <a:pt x="1767094" y="1630815"/>
                </a:cubicBezTo>
                <a:cubicBezTo>
                  <a:pt x="1713504" y="1684405"/>
                  <a:pt x="1640820" y="1714512"/>
                  <a:pt x="1565032" y="1714512"/>
                </a:cubicBezTo>
                <a:lnTo>
                  <a:pt x="293455" y="1714512"/>
                </a:lnTo>
                <a:cubicBezTo>
                  <a:pt x="65767" y="1714395"/>
                  <a:pt x="589737" y="1513423"/>
                  <a:pt x="556060" y="1499473"/>
                </a:cubicBezTo>
                <a:cubicBezTo>
                  <a:pt x="522383" y="1485524"/>
                  <a:pt x="182788" y="1642602"/>
                  <a:pt x="91394" y="1630815"/>
                </a:cubicBezTo>
                <a:cubicBezTo>
                  <a:pt x="0" y="1619028"/>
                  <a:pt x="7698" y="1504541"/>
                  <a:pt x="7698" y="1428753"/>
                </a:cubicBezTo>
                <a:cubicBezTo>
                  <a:pt x="7698" y="1047755"/>
                  <a:pt x="7697" y="666756"/>
                  <a:pt x="7697" y="285758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 استقلالية </a:t>
            </a:r>
            <a:r>
              <a:rPr lang="ar-DZ" sz="24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شرط التحكيم : بطلان اتفاق التحكيم لا </a:t>
            </a:r>
            <a:r>
              <a:rPr lang="ar-DZ" sz="2400" b="1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يستتبعه</a:t>
            </a:r>
            <a:r>
              <a:rPr lang="ar-DZ" sz="24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بطلان العقد </a:t>
            </a:r>
            <a:r>
              <a:rPr lang="ar-DZ" sz="2400" b="1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الاصلي</a:t>
            </a:r>
            <a:endParaRPr lang="ar-DZ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285720" y="4643446"/>
            <a:ext cx="2928958" cy="1000132"/>
          </a:xfrm>
          <a:custGeom>
            <a:avLst/>
            <a:gdLst>
              <a:gd name="connsiteX0" fmla="*/ 0 w 1843094"/>
              <a:gd name="connsiteY0" fmla="*/ 261945 h 1571636"/>
              <a:gd name="connsiteX1" fmla="*/ 76722 w 1843094"/>
              <a:gd name="connsiteY1" fmla="*/ 76722 h 1571636"/>
              <a:gd name="connsiteX2" fmla="*/ 261945 w 1843094"/>
              <a:gd name="connsiteY2" fmla="*/ 0 h 1571636"/>
              <a:gd name="connsiteX3" fmla="*/ 1581149 w 1843094"/>
              <a:gd name="connsiteY3" fmla="*/ 0 h 1571636"/>
              <a:gd name="connsiteX4" fmla="*/ 1766372 w 1843094"/>
              <a:gd name="connsiteY4" fmla="*/ 76722 h 1571636"/>
              <a:gd name="connsiteX5" fmla="*/ 1843094 w 1843094"/>
              <a:gd name="connsiteY5" fmla="*/ 261945 h 1571636"/>
              <a:gd name="connsiteX6" fmla="*/ 1843094 w 1843094"/>
              <a:gd name="connsiteY6" fmla="*/ 1309691 h 1571636"/>
              <a:gd name="connsiteX7" fmla="*/ 1766372 w 1843094"/>
              <a:gd name="connsiteY7" fmla="*/ 1494914 h 1571636"/>
              <a:gd name="connsiteX8" fmla="*/ 1581149 w 1843094"/>
              <a:gd name="connsiteY8" fmla="*/ 1571636 h 1571636"/>
              <a:gd name="connsiteX9" fmla="*/ 261945 w 1843094"/>
              <a:gd name="connsiteY9" fmla="*/ 1571636 h 1571636"/>
              <a:gd name="connsiteX10" fmla="*/ 76722 w 1843094"/>
              <a:gd name="connsiteY10" fmla="*/ 1494914 h 1571636"/>
              <a:gd name="connsiteX11" fmla="*/ 0 w 1843094"/>
              <a:gd name="connsiteY11" fmla="*/ 1309691 h 1571636"/>
              <a:gd name="connsiteX12" fmla="*/ 0 w 1843094"/>
              <a:gd name="connsiteY12" fmla="*/ 261945 h 1571636"/>
              <a:gd name="connsiteX0" fmla="*/ 0 w 1843094"/>
              <a:gd name="connsiteY0" fmla="*/ 261945 h 1571636"/>
              <a:gd name="connsiteX1" fmla="*/ 76722 w 1843094"/>
              <a:gd name="connsiteY1" fmla="*/ 76722 h 1571636"/>
              <a:gd name="connsiteX2" fmla="*/ 261945 w 1843094"/>
              <a:gd name="connsiteY2" fmla="*/ 0 h 1571636"/>
              <a:gd name="connsiteX3" fmla="*/ 1581149 w 1843094"/>
              <a:gd name="connsiteY3" fmla="*/ 0 h 1571636"/>
              <a:gd name="connsiteX4" fmla="*/ 1766372 w 1843094"/>
              <a:gd name="connsiteY4" fmla="*/ 76722 h 1571636"/>
              <a:gd name="connsiteX5" fmla="*/ 1557310 w 1843094"/>
              <a:gd name="connsiteY5" fmla="*/ 261945 h 1571636"/>
              <a:gd name="connsiteX6" fmla="*/ 1843094 w 1843094"/>
              <a:gd name="connsiteY6" fmla="*/ 1309691 h 1571636"/>
              <a:gd name="connsiteX7" fmla="*/ 1766372 w 1843094"/>
              <a:gd name="connsiteY7" fmla="*/ 1494914 h 1571636"/>
              <a:gd name="connsiteX8" fmla="*/ 1581149 w 1843094"/>
              <a:gd name="connsiteY8" fmla="*/ 1571636 h 1571636"/>
              <a:gd name="connsiteX9" fmla="*/ 261945 w 1843094"/>
              <a:gd name="connsiteY9" fmla="*/ 1571636 h 1571636"/>
              <a:gd name="connsiteX10" fmla="*/ 76722 w 1843094"/>
              <a:gd name="connsiteY10" fmla="*/ 1494914 h 1571636"/>
              <a:gd name="connsiteX11" fmla="*/ 0 w 1843094"/>
              <a:gd name="connsiteY11" fmla="*/ 1309691 h 1571636"/>
              <a:gd name="connsiteX12" fmla="*/ 0 w 1843094"/>
              <a:gd name="connsiteY12" fmla="*/ 261945 h 1571636"/>
              <a:gd name="connsiteX0" fmla="*/ 26462 w 1869556"/>
              <a:gd name="connsiteY0" fmla="*/ 261945 h 1571636"/>
              <a:gd name="connsiteX1" fmla="*/ 103184 w 1869556"/>
              <a:gd name="connsiteY1" fmla="*/ 76722 h 1571636"/>
              <a:gd name="connsiteX2" fmla="*/ 288407 w 1869556"/>
              <a:gd name="connsiteY2" fmla="*/ 0 h 1571636"/>
              <a:gd name="connsiteX3" fmla="*/ 1607611 w 1869556"/>
              <a:gd name="connsiteY3" fmla="*/ 0 h 1571636"/>
              <a:gd name="connsiteX4" fmla="*/ 1792834 w 1869556"/>
              <a:gd name="connsiteY4" fmla="*/ 76722 h 1571636"/>
              <a:gd name="connsiteX5" fmla="*/ 1583772 w 1869556"/>
              <a:gd name="connsiteY5" fmla="*/ 261945 h 1571636"/>
              <a:gd name="connsiteX6" fmla="*/ 1869556 w 1869556"/>
              <a:gd name="connsiteY6" fmla="*/ 1309691 h 1571636"/>
              <a:gd name="connsiteX7" fmla="*/ 1792834 w 1869556"/>
              <a:gd name="connsiteY7" fmla="*/ 1494914 h 1571636"/>
              <a:gd name="connsiteX8" fmla="*/ 1607611 w 1869556"/>
              <a:gd name="connsiteY8" fmla="*/ 1571636 h 1571636"/>
              <a:gd name="connsiteX9" fmla="*/ 645565 w 1869556"/>
              <a:gd name="connsiteY9" fmla="*/ 1571636 h 1571636"/>
              <a:gd name="connsiteX10" fmla="*/ 103184 w 1869556"/>
              <a:gd name="connsiteY10" fmla="*/ 1494914 h 1571636"/>
              <a:gd name="connsiteX11" fmla="*/ 26462 w 1869556"/>
              <a:gd name="connsiteY11" fmla="*/ 1309691 h 1571636"/>
              <a:gd name="connsiteX12" fmla="*/ 26462 w 1869556"/>
              <a:gd name="connsiteY12" fmla="*/ 261945 h 1571636"/>
              <a:gd name="connsiteX0" fmla="*/ 0 w 1843094"/>
              <a:gd name="connsiteY0" fmla="*/ 261945 h 1571636"/>
              <a:gd name="connsiteX1" fmla="*/ 76722 w 1843094"/>
              <a:gd name="connsiteY1" fmla="*/ 76722 h 1571636"/>
              <a:gd name="connsiteX2" fmla="*/ 261945 w 1843094"/>
              <a:gd name="connsiteY2" fmla="*/ 0 h 1571636"/>
              <a:gd name="connsiteX3" fmla="*/ 1581149 w 1843094"/>
              <a:gd name="connsiteY3" fmla="*/ 0 h 1571636"/>
              <a:gd name="connsiteX4" fmla="*/ 1766372 w 1843094"/>
              <a:gd name="connsiteY4" fmla="*/ 76722 h 1571636"/>
              <a:gd name="connsiteX5" fmla="*/ 1557310 w 1843094"/>
              <a:gd name="connsiteY5" fmla="*/ 261945 h 1571636"/>
              <a:gd name="connsiteX6" fmla="*/ 1843094 w 1843094"/>
              <a:gd name="connsiteY6" fmla="*/ 1309691 h 1571636"/>
              <a:gd name="connsiteX7" fmla="*/ 1766372 w 1843094"/>
              <a:gd name="connsiteY7" fmla="*/ 1494914 h 1571636"/>
              <a:gd name="connsiteX8" fmla="*/ 1581149 w 1843094"/>
              <a:gd name="connsiteY8" fmla="*/ 1571636 h 1571636"/>
              <a:gd name="connsiteX9" fmla="*/ 619103 w 1843094"/>
              <a:gd name="connsiteY9" fmla="*/ 1571636 h 1571636"/>
              <a:gd name="connsiteX10" fmla="*/ 433880 w 1843094"/>
              <a:gd name="connsiteY10" fmla="*/ 1494914 h 1571636"/>
              <a:gd name="connsiteX11" fmla="*/ 0 w 1843094"/>
              <a:gd name="connsiteY11" fmla="*/ 1309691 h 1571636"/>
              <a:gd name="connsiteX12" fmla="*/ 0 w 1843094"/>
              <a:gd name="connsiteY12" fmla="*/ 261945 h 157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3094" h="1571636">
                <a:moveTo>
                  <a:pt x="0" y="261945"/>
                </a:moveTo>
                <a:cubicBezTo>
                  <a:pt x="0" y="192473"/>
                  <a:pt x="27598" y="125846"/>
                  <a:pt x="76722" y="76722"/>
                </a:cubicBezTo>
                <a:cubicBezTo>
                  <a:pt x="125846" y="27598"/>
                  <a:pt x="192473" y="0"/>
                  <a:pt x="261945" y="0"/>
                </a:cubicBezTo>
                <a:lnTo>
                  <a:pt x="1581149" y="0"/>
                </a:lnTo>
                <a:cubicBezTo>
                  <a:pt x="1650621" y="0"/>
                  <a:pt x="1770345" y="33065"/>
                  <a:pt x="1766372" y="76722"/>
                </a:cubicBezTo>
                <a:cubicBezTo>
                  <a:pt x="1762399" y="120379"/>
                  <a:pt x="1557310" y="192473"/>
                  <a:pt x="1557310" y="261945"/>
                </a:cubicBezTo>
                <a:lnTo>
                  <a:pt x="1843094" y="1309691"/>
                </a:lnTo>
                <a:cubicBezTo>
                  <a:pt x="1843094" y="1379163"/>
                  <a:pt x="1815496" y="1445790"/>
                  <a:pt x="1766372" y="1494914"/>
                </a:cubicBezTo>
                <a:cubicBezTo>
                  <a:pt x="1717248" y="1544038"/>
                  <a:pt x="1650621" y="1571636"/>
                  <a:pt x="1581149" y="1571636"/>
                </a:cubicBezTo>
                <a:lnTo>
                  <a:pt x="619103" y="1571636"/>
                </a:lnTo>
                <a:cubicBezTo>
                  <a:pt x="549631" y="1571636"/>
                  <a:pt x="537064" y="1538571"/>
                  <a:pt x="433880" y="1494914"/>
                </a:cubicBezTo>
                <a:cubicBezTo>
                  <a:pt x="330696" y="1451257"/>
                  <a:pt x="0" y="1379163"/>
                  <a:pt x="0" y="1309691"/>
                </a:cubicBezTo>
                <a:lnTo>
                  <a:pt x="0" y="261945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 مبدأ </a:t>
            </a:r>
            <a:r>
              <a:rPr lang="ar-DZ" sz="24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نسبية اتفاق التحكيم</a:t>
            </a:r>
          </a:p>
        </p:txBody>
      </p:sp>
      <p:sp>
        <p:nvSpPr>
          <p:cNvPr id="12" name="Forme libre 11"/>
          <p:cNvSpPr/>
          <p:nvPr/>
        </p:nvSpPr>
        <p:spPr>
          <a:xfrm>
            <a:off x="714348" y="2714620"/>
            <a:ext cx="1843094" cy="1643074"/>
          </a:xfrm>
          <a:custGeom>
            <a:avLst/>
            <a:gdLst>
              <a:gd name="connsiteX0" fmla="*/ 0 w 1843094"/>
              <a:gd name="connsiteY0" fmla="*/ 273851 h 1643074"/>
              <a:gd name="connsiteX1" fmla="*/ 80209 w 1843094"/>
              <a:gd name="connsiteY1" fmla="*/ 80209 h 1643074"/>
              <a:gd name="connsiteX2" fmla="*/ 273851 w 1843094"/>
              <a:gd name="connsiteY2" fmla="*/ 0 h 1643074"/>
              <a:gd name="connsiteX3" fmla="*/ 1569243 w 1843094"/>
              <a:gd name="connsiteY3" fmla="*/ 0 h 1643074"/>
              <a:gd name="connsiteX4" fmla="*/ 1762885 w 1843094"/>
              <a:gd name="connsiteY4" fmla="*/ 80209 h 1643074"/>
              <a:gd name="connsiteX5" fmla="*/ 1843094 w 1843094"/>
              <a:gd name="connsiteY5" fmla="*/ 273851 h 1643074"/>
              <a:gd name="connsiteX6" fmla="*/ 1843094 w 1843094"/>
              <a:gd name="connsiteY6" fmla="*/ 1369223 h 1643074"/>
              <a:gd name="connsiteX7" fmla="*/ 1762885 w 1843094"/>
              <a:gd name="connsiteY7" fmla="*/ 1562865 h 1643074"/>
              <a:gd name="connsiteX8" fmla="*/ 1569243 w 1843094"/>
              <a:gd name="connsiteY8" fmla="*/ 1643074 h 1643074"/>
              <a:gd name="connsiteX9" fmla="*/ 273851 w 1843094"/>
              <a:gd name="connsiteY9" fmla="*/ 1643074 h 1643074"/>
              <a:gd name="connsiteX10" fmla="*/ 80209 w 1843094"/>
              <a:gd name="connsiteY10" fmla="*/ 1562865 h 1643074"/>
              <a:gd name="connsiteX11" fmla="*/ 0 w 1843094"/>
              <a:gd name="connsiteY11" fmla="*/ 1369223 h 1643074"/>
              <a:gd name="connsiteX12" fmla="*/ 0 w 1843094"/>
              <a:gd name="connsiteY12" fmla="*/ 273851 h 1643074"/>
              <a:gd name="connsiteX0" fmla="*/ 0 w 1843094"/>
              <a:gd name="connsiteY0" fmla="*/ 273851 h 1643074"/>
              <a:gd name="connsiteX1" fmla="*/ 80209 w 1843094"/>
              <a:gd name="connsiteY1" fmla="*/ 80209 h 1643074"/>
              <a:gd name="connsiteX2" fmla="*/ 273851 w 1843094"/>
              <a:gd name="connsiteY2" fmla="*/ 0 h 1643074"/>
              <a:gd name="connsiteX3" fmla="*/ 1569243 w 1843094"/>
              <a:gd name="connsiteY3" fmla="*/ 0 h 1643074"/>
              <a:gd name="connsiteX4" fmla="*/ 1762885 w 1843094"/>
              <a:gd name="connsiteY4" fmla="*/ 80209 h 1643074"/>
              <a:gd name="connsiteX5" fmla="*/ 1843094 w 1843094"/>
              <a:gd name="connsiteY5" fmla="*/ 273851 h 1643074"/>
              <a:gd name="connsiteX6" fmla="*/ 1843094 w 1843094"/>
              <a:gd name="connsiteY6" fmla="*/ 1369223 h 1643074"/>
              <a:gd name="connsiteX7" fmla="*/ 1762885 w 1843094"/>
              <a:gd name="connsiteY7" fmla="*/ 1562865 h 1643074"/>
              <a:gd name="connsiteX8" fmla="*/ 1569243 w 1843094"/>
              <a:gd name="connsiteY8" fmla="*/ 1643074 h 1643074"/>
              <a:gd name="connsiteX9" fmla="*/ 273851 w 1843094"/>
              <a:gd name="connsiteY9" fmla="*/ 1643074 h 1643074"/>
              <a:gd name="connsiteX10" fmla="*/ 80209 w 1843094"/>
              <a:gd name="connsiteY10" fmla="*/ 1562865 h 1643074"/>
              <a:gd name="connsiteX11" fmla="*/ 0 w 1843094"/>
              <a:gd name="connsiteY11" fmla="*/ 1369223 h 1643074"/>
              <a:gd name="connsiteX12" fmla="*/ 0 w 1843094"/>
              <a:gd name="connsiteY12" fmla="*/ 273851 h 1643074"/>
              <a:gd name="connsiteX0" fmla="*/ 0 w 1843094"/>
              <a:gd name="connsiteY0" fmla="*/ 273851 h 1643074"/>
              <a:gd name="connsiteX1" fmla="*/ 80209 w 1843094"/>
              <a:gd name="connsiteY1" fmla="*/ 80209 h 1643074"/>
              <a:gd name="connsiteX2" fmla="*/ 273851 w 1843094"/>
              <a:gd name="connsiteY2" fmla="*/ 0 h 1643074"/>
              <a:gd name="connsiteX3" fmla="*/ 1569243 w 1843094"/>
              <a:gd name="connsiteY3" fmla="*/ 0 h 1643074"/>
              <a:gd name="connsiteX4" fmla="*/ 1762885 w 1843094"/>
              <a:gd name="connsiteY4" fmla="*/ 80209 h 1643074"/>
              <a:gd name="connsiteX5" fmla="*/ 1843094 w 1843094"/>
              <a:gd name="connsiteY5" fmla="*/ 273851 h 1643074"/>
              <a:gd name="connsiteX6" fmla="*/ 1843094 w 1843094"/>
              <a:gd name="connsiteY6" fmla="*/ 1369223 h 1643074"/>
              <a:gd name="connsiteX7" fmla="*/ 1762885 w 1843094"/>
              <a:gd name="connsiteY7" fmla="*/ 1562865 h 1643074"/>
              <a:gd name="connsiteX8" fmla="*/ 1569243 w 1843094"/>
              <a:gd name="connsiteY8" fmla="*/ 1643074 h 1643074"/>
              <a:gd name="connsiteX9" fmla="*/ 273851 w 1843094"/>
              <a:gd name="connsiteY9" fmla="*/ 1643074 h 1643074"/>
              <a:gd name="connsiteX10" fmla="*/ 80209 w 1843094"/>
              <a:gd name="connsiteY10" fmla="*/ 1562865 h 1643074"/>
              <a:gd name="connsiteX11" fmla="*/ 0 w 1843094"/>
              <a:gd name="connsiteY11" fmla="*/ 1369223 h 1643074"/>
              <a:gd name="connsiteX12" fmla="*/ 0 w 1843094"/>
              <a:gd name="connsiteY12" fmla="*/ 273851 h 16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3094" h="1643074">
                <a:moveTo>
                  <a:pt x="0" y="273851"/>
                </a:moveTo>
                <a:cubicBezTo>
                  <a:pt x="0" y="201221"/>
                  <a:pt x="28852" y="131566"/>
                  <a:pt x="80209" y="80209"/>
                </a:cubicBezTo>
                <a:cubicBezTo>
                  <a:pt x="131566" y="28852"/>
                  <a:pt x="201221" y="0"/>
                  <a:pt x="273851" y="0"/>
                </a:cubicBezTo>
                <a:lnTo>
                  <a:pt x="1569243" y="0"/>
                </a:lnTo>
                <a:cubicBezTo>
                  <a:pt x="1641873" y="0"/>
                  <a:pt x="1711528" y="28852"/>
                  <a:pt x="1762885" y="80209"/>
                </a:cubicBezTo>
                <a:cubicBezTo>
                  <a:pt x="1814242" y="131566"/>
                  <a:pt x="1843094" y="201221"/>
                  <a:pt x="1843094" y="273851"/>
                </a:cubicBezTo>
                <a:lnTo>
                  <a:pt x="1843094" y="1369223"/>
                </a:lnTo>
                <a:cubicBezTo>
                  <a:pt x="1843094" y="1441853"/>
                  <a:pt x="1814242" y="1511508"/>
                  <a:pt x="1762885" y="1562865"/>
                </a:cubicBezTo>
                <a:cubicBezTo>
                  <a:pt x="1711528" y="1614222"/>
                  <a:pt x="1641873" y="1643074"/>
                  <a:pt x="1569243" y="1643074"/>
                </a:cubicBezTo>
                <a:lnTo>
                  <a:pt x="273851" y="1643074"/>
                </a:lnTo>
                <a:cubicBezTo>
                  <a:pt x="870264" y="1465494"/>
                  <a:pt x="125851" y="1608507"/>
                  <a:pt x="80209" y="1562865"/>
                </a:cubicBezTo>
                <a:cubicBezTo>
                  <a:pt x="34567" y="1517223"/>
                  <a:pt x="0" y="1441853"/>
                  <a:pt x="0" y="1369223"/>
                </a:cubicBezTo>
                <a:lnTo>
                  <a:pt x="0" y="273851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 الأثر </a:t>
            </a:r>
            <a:r>
              <a:rPr lang="ar-DZ" sz="24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المانع </a:t>
            </a:r>
            <a:r>
              <a:rPr lang="ar-DZ" sz="2400" b="1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لإتفاق</a:t>
            </a:r>
            <a:r>
              <a:rPr lang="ar-DZ" sz="24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التحكيم 1045: القضاء غير مختص بالنظر في المنازعة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62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leptop</dc:creator>
  <cp:lastModifiedBy>leptop</cp:lastModifiedBy>
  <cp:revision>2</cp:revision>
  <dcterms:created xsi:type="dcterms:W3CDTF">2022-05-20T16:26:34Z</dcterms:created>
  <dcterms:modified xsi:type="dcterms:W3CDTF">2022-05-20T16:43:57Z</dcterms:modified>
</cp:coreProperties>
</file>