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64BC35-95F8-4271-9E2B-E5BBA8FF4F42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78EDC-458C-40C7-B82F-BCFB703394E8}" type="slidenum">
              <a:rPr lang="ar-DZ" smtClean="0"/>
              <a:t>‹N°›</a:t>
            </a:fld>
            <a:endParaRPr lang="ar-DZ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8860" y="357166"/>
            <a:ext cx="3643338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التحكيم التجاري الدولي</a:t>
            </a:r>
            <a:endParaRPr lang="ar-D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000992" y="1142984"/>
            <a:ext cx="1143008" cy="221457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الأول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:</a:t>
            </a:r>
            <a:endParaRPr lang="ar-D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التعريف بالتحكيم وطبيعته القانونية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DZ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4286256"/>
            <a:ext cx="928726" cy="17145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 السابع:</a:t>
            </a:r>
          </a:p>
          <a:p>
            <a:pPr algn="ctr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تـــــــــنفيذ حكم الـــــتحكيم</a:t>
            </a:r>
            <a:endParaRPr lang="ar-D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357290" y="3714752"/>
            <a:ext cx="1143008" cy="17145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 السادس</a:t>
            </a:r>
          </a:p>
          <a:p>
            <a:pPr algn="ctr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بطلان حكم التحكيم</a:t>
            </a:r>
            <a:endParaRPr lang="ar-D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786578" y="1643050"/>
            <a:ext cx="1000132" cy="21431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D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 الثاني: </a:t>
            </a:r>
          </a:p>
          <a:p>
            <a:pPr algn="ctr"/>
            <a:r>
              <a:rPr lang="ar-S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شروط 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اتفـــــــــــاق التحكيــم وآثــــــاره</a:t>
            </a:r>
            <a:endParaRPr lang="ar-DZ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500694" y="2285992"/>
            <a:ext cx="1143008" cy="17145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 الثالث:</a:t>
            </a:r>
          </a:p>
          <a:p>
            <a:pPr algn="ctr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تشكيل هيئة التحكيم</a:t>
            </a:r>
            <a:endParaRPr lang="ar-D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000496" y="2714620"/>
            <a:ext cx="1357322" cy="22860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D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 الرابع:</a:t>
            </a:r>
          </a:p>
          <a:p>
            <a:pPr algn="ctr"/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القانون الواجب التطبيق على موضوع النزاع وعلى الإجراءات</a:t>
            </a:r>
            <a:endParaRPr lang="ar-DZ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571736" y="3000372"/>
            <a:ext cx="1214446" cy="21431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 الخامس:</a:t>
            </a:r>
          </a:p>
          <a:p>
            <a:pPr algn="ctr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صـدور حكم التحكـيم </a:t>
            </a:r>
            <a:r>
              <a:rPr lang="ar-SA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شــروط صحتــه</a:t>
            </a:r>
            <a:endParaRPr lang="ar-D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55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leptop</dc:creator>
  <cp:lastModifiedBy>leptop</cp:lastModifiedBy>
  <cp:revision>2</cp:revision>
  <dcterms:created xsi:type="dcterms:W3CDTF">2022-05-20T19:47:06Z</dcterms:created>
  <dcterms:modified xsi:type="dcterms:W3CDTF">2022-05-20T20:01:36Z</dcterms:modified>
</cp:coreProperties>
</file>