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34BDE-BB9E-4957-AC64-818D3DB5ED10}" type="datetimeFigureOut">
              <a:rPr lang="ar-DZ" smtClean="0"/>
              <a:pPr/>
              <a:t>27-10-1443</a:t>
            </a:fld>
            <a:endParaRPr lang="ar-DZ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DZ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6985F-5261-42F2-A143-CF198B678CC3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34BDE-BB9E-4957-AC64-818D3DB5ED10}" type="datetimeFigureOut">
              <a:rPr lang="ar-DZ" smtClean="0"/>
              <a:pPr/>
              <a:t>27-10-1443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6985F-5261-42F2-A143-CF198B678CC3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34BDE-BB9E-4957-AC64-818D3DB5ED10}" type="datetimeFigureOut">
              <a:rPr lang="ar-DZ" smtClean="0"/>
              <a:pPr/>
              <a:t>27-10-1443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6985F-5261-42F2-A143-CF198B678CC3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34BDE-BB9E-4957-AC64-818D3DB5ED10}" type="datetimeFigureOut">
              <a:rPr lang="ar-DZ" smtClean="0"/>
              <a:pPr/>
              <a:t>27-10-1443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6985F-5261-42F2-A143-CF198B678CC3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34BDE-BB9E-4957-AC64-818D3DB5ED10}" type="datetimeFigureOut">
              <a:rPr lang="ar-DZ" smtClean="0"/>
              <a:pPr/>
              <a:t>27-10-1443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6985F-5261-42F2-A143-CF198B678CC3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34BDE-BB9E-4957-AC64-818D3DB5ED10}" type="datetimeFigureOut">
              <a:rPr lang="ar-DZ" smtClean="0"/>
              <a:pPr/>
              <a:t>27-10-1443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6985F-5261-42F2-A143-CF198B678CC3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34BDE-BB9E-4957-AC64-818D3DB5ED10}" type="datetimeFigureOut">
              <a:rPr lang="ar-DZ" smtClean="0"/>
              <a:pPr/>
              <a:t>27-10-1443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6985F-5261-42F2-A143-CF198B678CC3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34BDE-BB9E-4957-AC64-818D3DB5ED10}" type="datetimeFigureOut">
              <a:rPr lang="ar-DZ" smtClean="0"/>
              <a:pPr/>
              <a:t>27-10-1443</a:t>
            </a:fld>
            <a:endParaRPr lang="ar-DZ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DZ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6985F-5261-42F2-A143-CF198B678CC3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34BDE-BB9E-4957-AC64-818D3DB5ED10}" type="datetimeFigureOut">
              <a:rPr lang="ar-DZ" smtClean="0"/>
              <a:pPr/>
              <a:t>27-10-1443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6985F-5261-42F2-A143-CF198B678CC3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34BDE-BB9E-4957-AC64-818D3DB5ED10}" type="datetimeFigureOut">
              <a:rPr lang="ar-DZ" smtClean="0"/>
              <a:pPr/>
              <a:t>27-10-1443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6985F-5261-42F2-A143-CF198B678CC3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34BDE-BB9E-4957-AC64-818D3DB5ED10}" type="datetimeFigureOut">
              <a:rPr lang="ar-DZ" smtClean="0"/>
              <a:pPr/>
              <a:t>27-10-1443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6985F-5261-42F2-A143-CF198B678CC3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234BDE-BB9E-4957-AC64-818D3DB5ED10}" type="datetimeFigureOut">
              <a:rPr lang="ar-DZ" smtClean="0"/>
              <a:pPr/>
              <a:t>27-10-1443</a:t>
            </a:fld>
            <a:endParaRPr lang="ar-DZ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DZ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256985F-5261-42F2-A143-CF198B678CC3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>
            <a:off x="1285852" y="0"/>
            <a:ext cx="7858148" cy="1571612"/>
          </a:xfrm>
          <a:prstGeom prst="irregularSeal1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solidFill>
                  <a:schemeClr val="dk1"/>
                </a:solidFill>
                <a:latin typeface="Arabic Typesetting" pitchFamily="66" charset="-78"/>
                <a:cs typeface="Arabic Typesetting" pitchFamily="66" charset="-78"/>
              </a:rPr>
              <a:t>الدرس 4: </a:t>
            </a:r>
            <a:r>
              <a:rPr lang="ar-SA" sz="2400" b="1" dirty="0">
                <a:solidFill>
                  <a:schemeClr val="dk1"/>
                </a:solidFill>
                <a:latin typeface="Arabic Typesetting" pitchFamily="66" charset="-78"/>
                <a:cs typeface="Arabic Typesetting" pitchFamily="66" charset="-78"/>
              </a:rPr>
              <a:t>القانون الواجب التطبيق على موضوع النزاع وعلى </a:t>
            </a:r>
            <a:r>
              <a:rPr lang="ar-SA" sz="2400" b="1" dirty="0" smtClean="0">
                <a:solidFill>
                  <a:schemeClr val="dk1"/>
                </a:solidFill>
                <a:latin typeface="Arabic Typesetting" pitchFamily="66" charset="-78"/>
                <a:cs typeface="Arabic Typesetting" pitchFamily="66" charset="-78"/>
              </a:rPr>
              <a:t>الإجراءات</a:t>
            </a:r>
            <a:endParaRPr lang="ar-DZ" sz="2400" b="1" dirty="0">
              <a:solidFill>
                <a:schemeClr val="dk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500694" y="1714488"/>
            <a:ext cx="2786082" cy="50006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أولاً: تحديد القانون الذي يطبق على موضوع النزاع</a:t>
            </a:r>
            <a:endParaRPr lang="ar-DZ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786446" y="2428868"/>
            <a:ext cx="3071834" cy="78581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000" b="1" dirty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1- </a:t>
            </a:r>
            <a:r>
              <a:rPr lang="ar-DZ" sz="2000" b="1" dirty="0" err="1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بناءاًعلى</a:t>
            </a:r>
            <a:r>
              <a:rPr lang="ar-DZ" sz="2000" b="1" dirty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إرادة الأفراد في تحديد أي قانون يرونه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6072198" y="3643314"/>
            <a:ext cx="2786082" cy="11430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2- تصدي الهيئة لوضع قانون: ويكون بناءاً على الإرادة الضمنية </a:t>
            </a:r>
            <a:r>
              <a:rPr lang="ar-DZ" b="1" dirty="0" err="1">
                <a:latin typeface="Arabic Typesetting" pitchFamily="66" charset="-78"/>
                <a:cs typeface="Arabic Typesetting" pitchFamily="66" charset="-78"/>
              </a:rPr>
              <a:t>قاون</a:t>
            </a:r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b="1" dirty="0" err="1">
                <a:latin typeface="Arabic Typesetting" pitchFamily="66" charset="-78"/>
                <a:cs typeface="Arabic Typesetting" pitchFamily="66" charset="-78"/>
              </a:rPr>
              <a:t>ابرام</a:t>
            </a:r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 العقد قانون بلد </a:t>
            </a:r>
            <a:r>
              <a:rPr lang="ar-DZ" b="1" dirty="0" err="1">
                <a:latin typeface="Arabic Typesetting" pitchFamily="66" charset="-78"/>
                <a:cs typeface="Arabic Typesetting" pitchFamily="66" charset="-78"/>
              </a:rPr>
              <a:t>التنفيد</a:t>
            </a:r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، قانون بلد الواقع عليه التحكيم، ...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6072198" y="5286388"/>
            <a:ext cx="2643206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3- تطبيق قواعد العدالة والإنصاف: ويكون بناءا على </a:t>
            </a:r>
            <a:r>
              <a:rPr lang="ar-DZ" b="1" dirty="0" err="1">
                <a:latin typeface="Arabic Typesetting" pitchFamily="66" charset="-78"/>
                <a:cs typeface="Arabic Typesetting" pitchFamily="66" charset="-78"/>
              </a:rPr>
              <a:t>ارادة</a:t>
            </a:r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الأطراف</a:t>
            </a:r>
            <a:endParaRPr lang="ar-DZ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081062" y="1866888"/>
            <a:ext cx="2571768" cy="49054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ثانياً: تحديد قانون الإجراءات 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0" y="3143248"/>
            <a:ext cx="2928958" cy="9286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2000" b="1">
                <a:latin typeface="Arabic Typesetting" pitchFamily="66" charset="-78"/>
                <a:cs typeface="Arabic Typesetting" pitchFamily="66" charset="-78"/>
              </a:rPr>
              <a:t>1- </a:t>
            </a:r>
            <a:r>
              <a:rPr lang="ar-DZ" sz="2000" b="1" smtClean="0">
                <a:latin typeface="Arabic Typesetting" pitchFamily="66" charset="-78"/>
                <a:cs typeface="Arabic Typesetting" pitchFamily="66" charset="-78"/>
              </a:rPr>
              <a:t>بناءاً على </a:t>
            </a:r>
            <a:r>
              <a:rPr lang="ar-DZ" sz="2000" b="1" dirty="0">
                <a:latin typeface="Arabic Typesetting" pitchFamily="66" charset="-78"/>
                <a:cs typeface="Arabic Typesetting" pitchFamily="66" charset="-78"/>
              </a:rPr>
              <a:t>إرادة الأفراد في تحديد أي قانون الإجراءات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857224" y="4643446"/>
            <a:ext cx="3214710" cy="107157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2000" b="1" dirty="0">
                <a:latin typeface="Arabic Typesetting" pitchFamily="66" charset="-78"/>
                <a:cs typeface="Arabic Typesetting" pitchFamily="66" charset="-78"/>
              </a:rPr>
              <a:t>2- تصدي الهيئة لوضع قانون: ويكون بناءاً على الإرادة الضمنية قانون بلد الواقع عليه التحكيم، ...</a:t>
            </a: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5286380" y="1214422"/>
            <a:ext cx="107157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rot="10800000" flipV="1">
            <a:off x="3143240" y="1214422"/>
            <a:ext cx="207170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5400000">
            <a:off x="1964513" y="275033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rot="5400000">
            <a:off x="2393141" y="3393281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98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Solstice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leptop</dc:creator>
  <cp:lastModifiedBy>leptop</cp:lastModifiedBy>
  <cp:revision>3</cp:revision>
  <dcterms:created xsi:type="dcterms:W3CDTF">2022-05-20T19:24:40Z</dcterms:created>
  <dcterms:modified xsi:type="dcterms:W3CDTF">2022-05-28T10:39:44Z</dcterms:modified>
</cp:coreProperties>
</file>