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B78C9A-55FB-4D7D-853E-10AA9830EA03}" type="datetimeFigureOut">
              <a:rPr lang="ar-DZ" smtClean="0"/>
              <a:t>29-10-1443</a:t>
            </a:fld>
            <a:endParaRPr lang="ar-DZ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206AA0-7E94-4887-A828-903B34BF9316}" type="slidenum">
              <a:rPr lang="ar-DZ" smtClean="0"/>
              <a:t>‹N°›</a:t>
            </a:fld>
            <a:endParaRPr lang="ar-DZ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1571604" y="357166"/>
            <a:ext cx="6786610" cy="714380"/>
          </a:xfrm>
          <a:prstGeom prst="irregularSeal1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800" b="1" dirty="0" smtClean="0">
                <a:latin typeface="Arabic Typesetting" pitchFamily="66" charset="-78"/>
                <a:cs typeface="Arabic Typesetting" pitchFamily="66" charset="-78"/>
              </a:rPr>
              <a:t>الدرس الخامس: مصادر القانون</a:t>
            </a:r>
            <a:endParaRPr lang="ar-DZ" sz="2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715140" y="2357430"/>
            <a:ext cx="1857388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أولاً: مصادر رسمية أصلية</a:t>
            </a:r>
            <a:r>
              <a:rPr lang="ar-DZ" dirty="0" smtClean="0"/>
              <a:t>	</a:t>
            </a:r>
            <a:endParaRPr lang="ar-DZ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42976" y="2357430"/>
            <a:ext cx="1571636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مصادر احتياطية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714744" y="2285992"/>
            <a:ext cx="2286016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ثانياً: مصادر رسمية أصلية احتياطية</a:t>
            </a:r>
            <a:endParaRPr lang="ar-D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Carré corné 8"/>
          <p:cNvSpPr/>
          <p:nvPr/>
        </p:nvSpPr>
        <p:spPr>
          <a:xfrm>
            <a:off x="1285852" y="3286124"/>
            <a:ext cx="1285884" cy="1285884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1- الفقه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2- القضاء</a:t>
            </a:r>
          </a:p>
        </p:txBody>
      </p:sp>
      <p:sp>
        <p:nvSpPr>
          <p:cNvPr id="10" name="Carré corné 9"/>
          <p:cNvSpPr/>
          <p:nvPr/>
        </p:nvSpPr>
        <p:spPr>
          <a:xfrm>
            <a:off x="3929058" y="3643314"/>
            <a:ext cx="1500198" cy="1928826"/>
          </a:xfrm>
          <a:prstGeom prst="foldedCorne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1- الشريعة الإسلامية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2- العرف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مبادئ العدالة وقواعد القانون الطبيعي</a:t>
            </a:r>
          </a:p>
        </p:txBody>
      </p:sp>
      <p:sp>
        <p:nvSpPr>
          <p:cNvPr id="12" name="Carré corné 11"/>
          <p:cNvSpPr/>
          <p:nvPr/>
        </p:nvSpPr>
        <p:spPr>
          <a:xfrm>
            <a:off x="6715140" y="3571876"/>
            <a:ext cx="1643074" cy="214314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أولاً: التشريع:</a:t>
            </a:r>
          </a:p>
          <a:p>
            <a:pPr algn="ctr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1- الدستور</a:t>
            </a:r>
          </a:p>
          <a:p>
            <a:pPr algn="ctr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2- المعاهدة </a:t>
            </a:r>
          </a:p>
          <a:p>
            <a:pPr algn="ctr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3- التشريع العضوي</a:t>
            </a:r>
          </a:p>
          <a:p>
            <a:pPr algn="ctr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3- التشريع العادي</a:t>
            </a:r>
          </a:p>
          <a:p>
            <a:pPr algn="ctr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4- الأوامر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4929190" y="1000108"/>
            <a:ext cx="2500330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5400000">
            <a:off x="4393405" y="1535893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10800000" flipV="1">
            <a:off x="2214546" y="1071546"/>
            <a:ext cx="264320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48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leptop</dc:creator>
  <cp:lastModifiedBy>leptop</cp:lastModifiedBy>
  <cp:revision>2</cp:revision>
  <dcterms:created xsi:type="dcterms:W3CDTF">2022-05-30T21:16:51Z</dcterms:created>
  <dcterms:modified xsi:type="dcterms:W3CDTF">2022-05-30T21:27:57Z</dcterms:modified>
</cp:coreProperties>
</file>