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3"/>
  </p:notesMasterIdLst>
  <p:sldIdLst>
    <p:sldId id="325" r:id="rId2"/>
    <p:sldId id="257" r:id="rId3"/>
    <p:sldId id="265" r:id="rId4"/>
    <p:sldId id="266" r:id="rId5"/>
    <p:sldId id="258" r:id="rId6"/>
    <p:sldId id="259" r:id="rId7"/>
    <p:sldId id="260" r:id="rId8"/>
    <p:sldId id="261" r:id="rId9"/>
    <p:sldId id="262" r:id="rId10"/>
    <p:sldId id="263" r:id="rId11"/>
    <p:sldId id="264"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368"/>
  </p:normalViewPr>
  <p:slideViewPr>
    <p:cSldViewPr snapToGrid="0">
      <p:cViewPr varScale="1">
        <p:scale>
          <a:sx n="107" d="100"/>
          <a:sy n="107" d="100"/>
        </p:scale>
        <p:origin x="73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F73358-66A9-428A-827A-8EB12A973736}" type="doc">
      <dgm:prSet loTypeId="urn:microsoft.com/office/officeart/2005/8/layout/radial5" loCatId="cycle" qsTypeId="urn:microsoft.com/office/officeart/2005/8/quickstyle/simple1" qsCatId="simple" csTypeId="urn:microsoft.com/office/officeart/2005/8/colors/colorful4" csCatId="colorful" phldr="1"/>
      <dgm:spPr/>
      <dgm:t>
        <a:bodyPr/>
        <a:lstStyle/>
        <a:p>
          <a:endParaRPr lang="fr-FR"/>
        </a:p>
      </dgm:t>
    </dgm:pt>
    <dgm:pt modelId="{A44FE20F-C6B3-4CA2-A6A7-FACA7A4FA94B}">
      <dgm:prSet phldrT="[Texte]" custT="1"/>
      <dgm:spPr/>
      <dgm:t>
        <a:bodyPr/>
        <a:lstStyle/>
        <a:p>
          <a:r>
            <a:rPr lang="ar-DZ" sz="2800" b="1" dirty="0" smtClean="0">
              <a:solidFill>
                <a:srgbClr val="FF0000"/>
              </a:solidFill>
            </a:rPr>
            <a:t>النص التاريخي قد يكون</a:t>
          </a:r>
          <a:endParaRPr lang="fr-FR" sz="2800" b="1" dirty="0">
            <a:solidFill>
              <a:srgbClr val="FF0000"/>
            </a:solidFill>
          </a:endParaRPr>
        </a:p>
      </dgm:t>
    </dgm:pt>
    <dgm:pt modelId="{E733267F-1250-4D8D-835F-2D571AAD8099}" type="parTrans" cxnId="{09FF41F4-91CA-496B-ADB6-4CBFF15EA8D3}">
      <dgm:prSet/>
      <dgm:spPr/>
      <dgm:t>
        <a:bodyPr/>
        <a:lstStyle/>
        <a:p>
          <a:endParaRPr lang="fr-FR"/>
        </a:p>
      </dgm:t>
    </dgm:pt>
    <dgm:pt modelId="{E70E199A-3FE3-4038-AF5D-0333B5D15D34}" type="sibTrans" cxnId="{09FF41F4-91CA-496B-ADB6-4CBFF15EA8D3}">
      <dgm:prSet/>
      <dgm:spPr/>
      <dgm:t>
        <a:bodyPr/>
        <a:lstStyle/>
        <a:p>
          <a:endParaRPr lang="fr-FR"/>
        </a:p>
      </dgm:t>
    </dgm:pt>
    <dgm:pt modelId="{6877B3E7-F7C0-4107-801D-9035F43DBF10}">
      <dgm:prSet phldrT="[Texte]" custT="1"/>
      <dgm:spPr/>
      <dgm:t>
        <a:bodyPr/>
        <a:lstStyle/>
        <a:p>
          <a:pPr rtl="1"/>
          <a:r>
            <a:rPr lang="ar-DZ" sz="2800" b="1" dirty="0" smtClean="0">
              <a:solidFill>
                <a:schemeClr val="tx1"/>
              </a:solidFill>
            </a:rPr>
            <a:t>وثيقة أرشيفية</a:t>
          </a:r>
          <a:endParaRPr lang="fr-FR" sz="2800" b="1" dirty="0">
            <a:solidFill>
              <a:schemeClr val="tx1"/>
            </a:solidFill>
          </a:endParaRPr>
        </a:p>
      </dgm:t>
    </dgm:pt>
    <dgm:pt modelId="{54D4FE13-F155-440F-9A7A-1869A70F5C31}" type="parTrans" cxnId="{576D2FD2-19FA-4545-B2BD-9D0A313DBAE8}">
      <dgm:prSet/>
      <dgm:spPr/>
      <dgm:t>
        <a:bodyPr/>
        <a:lstStyle/>
        <a:p>
          <a:endParaRPr lang="fr-FR"/>
        </a:p>
      </dgm:t>
    </dgm:pt>
    <dgm:pt modelId="{54A848ED-DC0B-450C-ACCD-5234B3562918}" type="sibTrans" cxnId="{576D2FD2-19FA-4545-B2BD-9D0A313DBAE8}">
      <dgm:prSet/>
      <dgm:spPr/>
      <dgm:t>
        <a:bodyPr/>
        <a:lstStyle/>
        <a:p>
          <a:endParaRPr lang="fr-FR"/>
        </a:p>
      </dgm:t>
    </dgm:pt>
    <dgm:pt modelId="{D2EA9105-8CA7-4B42-8510-C3E365E14D1E}">
      <dgm:prSet phldrT="[Texte]"/>
      <dgm:spPr/>
      <dgm:t>
        <a:bodyPr/>
        <a:lstStyle/>
        <a:p>
          <a:r>
            <a:rPr lang="ar-DZ" b="1" dirty="0" smtClean="0">
              <a:solidFill>
                <a:schemeClr val="tx1"/>
              </a:solidFill>
            </a:rPr>
            <a:t>بلاغ أو منشور حزبي</a:t>
          </a:r>
          <a:endParaRPr lang="fr-FR" b="1" dirty="0">
            <a:solidFill>
              <a:schemeClr val="tx1"/>
            </a:solidFill>
          </a:endParaRPr>
        </a:p>
      </dgm:t>
    </dgm:pt>
    <dgm:pt modelId="{F4C3E907-BB8B-4CE2-A0AD-F2F5C97D0EA2}" type="parTrans" cxnId="{F4C713C2-D4F5-491B-A2C7-297ED7411EC7}">
      <dgm:prSet/>
      <dgm:spPr/>
      <dgm:t>
        <a:bodyPr/>
        <a:lstStyle/>
        <a:p>
          <a:endParaRPr lang="fr-FR"/>
        </a:p>
      </dgm:t>
    </dgm:pt>
    <dgm:pt modelId="{13E5ECF0-F6BE-4950-912A-EC71AC4D8EA8}" type="sibTrans" cxnId="{F4C713C2-D4F5-491B-A2C7-297ED7411EC7}">
      <dgm:prSet/>
      <dgm:spPr/>
      <dgm:t>
        <a:bodyPr/>
        <a:lstStyle/>
        <a:p>
          <a:endParaRPr lang="fr-FR"/>
        </a:p>
      </dgm:t>
    </dgm:pt>
    <dgm:pt modelId="{03EE8716-C30C-49D8-9647-637338CE06EA}">
      <dgm:prSet custT="1"/>
      <dgm:spPr/>
      <dgm:t>
        <a:bodyPr/>
        <a:lstStyle/>
        <a:p>
          <a:pPr rtl="1"/>
          <a:r>
            <a:rPr lang="ar-DZ" sz="2800" b="1" dirty="0" smtClean="0">
              <a:solidFill>
                <a:schemeClr val="bg1"/>
              </a:solidFill>
            </a:rPr>
            <a:t>مقالا في جريدة</a:t>
          </a:r>
        </a:p>
      </dgm:t>
    </dgm:pt>
    <dgm:pt modelId="{BC689513-3EB5-4AFB-A58D-683B64F04F72}" type="parTrans" cxnId="{1FFB96ED-7E7B-4DB9-97CD-87ECC6DE1BEF}">
      <dgm:prSet/>
      <dgm:spPr/>
      <dgm:t>
        <a:bodyPr/>
        <a:lstStyle/>
        <a:p>
          <a:endParaRPr lang="fr-FR"/>
        </a:p>
      </dgm:t>
    </dgm:pt>
    <dgm:pt modelId="{5BADE5AD-5D09-48AD-9F62-829BC114A1B8}" type="sibTrans" cxnId="{1FFB96ED-7E7B-4DB9-97CD-87ECC6DE1BEF}">
      <dgm:prSet/>
      <dgm:spPr/>
      <dgm:t>
        <a:bodyPr/>
        <a:lstStyle/>
        <a:p>
          <a:endParaRPr lang="fr-FR"/>
        </a:p>
      </dgm:t>
    </dgm:pt>
    <dgm:pt modelId="{5D071975-864F-4CCA-BF05-F35D0F46D489}">
      <dgm:prSet custT="1"/>
      <dgm:spPr/>
      <dgm:t>
        <a:bodyPr/>
        <a:lstStyle/>
        <a:p>
          <a:pPr rtl="1"/>
          <a:r>
            <a:rPr lang="ar-DZ" sz="2800" b="1" dirty="0" smtClean="0">
              <a:solidFill>
                <a:schemeClr val="bg1"/>
              </a:solidFill>
            </a:rPr>
            <a:t>رسالة مخطوطة   أو </a:t>
          </a:r>
          <a:r>
            <a:rPr lang="ar-DZ" sz="2800" b="1" dirty="0" err="1" smtClean="0">
              <a:solidFill>
                <a:schemeClr val="bg1"/>
              </a:solidFill>
            </a:rPr>
            <a:t>مرقونة</a:t>
          </a:r>
          <a:endParaRPr lang="ar-DZ" sz="2800" b="1" dirty="0" smtClean="0">
            <a:solidFill>
              <a:schemeClr val="bg1"/>
            </a:solidFill>
          </a:endParaRPr>
        </a:p>
      </dgm:t>
    </dgm:pt>
    <dgm:pt modelId="{E896C97B-8508-4306-A13A-8E283CDAF4A4}" type="parTrans" cxnId="{3078D29C-2F1A-4E81-9548-C66B4D005792}">
      <dgm:prSet/>
      <dgm:spPr/>
      <dgm:t>
        <a:bodyPr/>
        <a:lstStyle/>
        <a:p>
          <a:endParaRPr lang="fr-FR"/>
        </a:p>
      </dgm:t>
    </dgm:pt>
    <dgm:pt modelId="{25CC794C-0524-47E2-8E1D-57607260909A}" type="sibTrans" cxnId="{3078D29C-2F1A-4E81-9548-C66B4D005792}">
      <dgm:prSet/>
      <dgm:spPr/>
      <dgm:t>
        <a:bodyPr/>
        <a:lstStyle/>
        <a:p>
          <a:endParaRPr lang="fr-FR"/>
        </a:p>
      </dgm:t>
    </dgm:pt>
    <dgm:pt modelId="{26AE5EC0-0328-47F9-954E-CC10A4292A55}">
      <dgm:prSet/>
      <dgm:spPr/>
      <dgm:t>
        <a:bodyPr/>
        <a:lstStyle/>
        <a:p>
          <a:endParaRPr lang="fr-FR"/>
        </a:p>
      </dgm:t>
    </dgm:pt>
    <dgm:pt modelId="{3F759473-072C-47D7-9211-2C61198F2F46}" type="parTrans" cxnId="{42D95E2D-5F07-4B3E-AABE-6C94C784FC74}">
      <dgm:prSet/>
      <dgm:spPr/>
      <dgm:t>
        <a:bodyPr/>
        <a:lstStyle/>
        <a:p>
          <a:endParaRPr lang="fr-FR"/>
        </a:p>
      </dgm:t>
    </dgm:pt>
    <dgm:pt modelId="{35B0F333-CBEA-4981-872E-D9AF6459E11F}" type="sibTrans" cxnId="{42D95E2D-5F07-4B3E-AABE-6C94C784FC74}">
      <dgm:prSet/>
      <dgm:spPr/>
      <dgm:t>
        <a:bodyPr/>
        <a:lstStyle/>
        <a:p>
          <a:endParaRPr lang="fr-FR"/>
        </a:p>
      </dgm:t>
    </dgm:pt>
    <dgm:pt modelId="{F34E7DF4-8C2B-4AAD-8251-1F0C2F86483E}">
      <dgm:prSet/>
      <dgm:spPr/>
      <dgm:t>
        <a:bodyPr/>
        <a:lstStyle/>
        <a:p>
          <a:pPr rtl="1"/>
          <a:r>
            <a:rPr lang="ar-DZ" b="1" dirty="0" smtClean="0">
              <a:solidFill>
                <a:schemeClr val="tx1"/>
              </a:solidFill>
            </a:rPr>
            <a:t>تقرير أمني     أو بوليسي</a:t>
          </a:r>
        </a:p>
      </dgm:t>
    </dgm:pt>
    <dgm:pt modelId="{B52664DC-B34A-452C-82DB-2087F2577BEE}" type="parTrans" cxnId="{FD81CCBA-1484-465F-8184-FAE42283FC68}">
      <dgm:prSet/>
      <dgm:spPr/>
      <dgm:t>
        <a:bodyPr/>
        <a:lstStyle/>
        <a:p>
          <a:endParaRPr lang="fr-FR"/>
        </a:p>
      </dgm:t>
    </dgm:pt>
    <dgm:pt modelId="{1AB5D46D-333E-49C5-9DE5-C9E36098E85B}" type="sibTrans" cxnId="{FD81CCBA-1484-465F-8184-FAE42283FC68}">
      <dgm:prSet/>
      <dgm:spPr/>
      <dgm:t>
        <a:bodyPr/>
        <a:lstStyle/>
        <a:p>
          <a:endParaRPr lang="fr-FR"/>
        </a:p>
      </dgm:t>
    </dgm:pt>
    <dgm:pt modelId="{B6A9F235-E96D-479D-A350-9FE5A708C0E5}">
      <dgm:prSet custT="1"/>
      <dgm:spPr/>
      <dgm:t>
        <a:bodyPr/>
        <a:lstStyle/>
        <a:p>
          <a:pPr rtl="1"/>
          <a:r>
            <a:rPr lang="ar-DZ" sz="4000" b="1" dirty="0" smtClean="0">
              <a:solidFill>
                <a:schemeClr val="tx1"/>
              </a:solidFill>
            </a:rPr>
            <a:t>تصريح زعيم         أو قائد</a:t>
          </a:r>
        </a:p>
      </dgm:t>
    </dgm:pt>
    <dgm:pt modelId="{7C0F5895-0065-43E4-8CC5-42D824E7B6DD}" type="parTrans" cxnId="{898BE8CA-AFBC-47BE-B9A8-A7EEF698D7BC}">
      <dgm:prSet/>
      <dgm:spPr/>
      <dgm:t>
        <a:bodyPr/>
        <a:lstStyle/>
        <a:p>
          <a:endParaRPr lang="fr-FR"/>
        </a:p>
      </dgm:t>
    </dgm:pt>
    <dgm:pt modelId="{4F13DBC5-2DBA-445C-A2BC-B5353E6E70E0}" type="sibTrans" cxnId="{898BE8CA-AFBC-47BE-B9A8-A7EEF698D7BC}">
      <dgm:prSet/>
      <dgm:spPr/>
      <dgm:t>
        <a:bodyPr/>
        <a:lstStyle/>
        <a:p>
          <a:endParaRPr lang="fr-FR"/>
        </a:p>
      </dgm:t>
    </dgm:pt>
    <dgm:pt modelId="{494497AF-03D3-40C8-BF14-D5B944C111E1}" type="pres">
      <dgm:prSet presAssocID="{61F73358-66A9-428A-827A-8EB12A973736}" presName="Name0" presStyleCnt="0">
        <dgm:presLayoutVars>
          <dgm:chMax val="1"/>
          <dgm:dir/>
          <dgm:animLvl val="ctr"/>
          <dgm:resizeHandles val="exact"/>
        </dgm:presLayoutVars>
      </dgm:prSet>
      <dgm:spPr/>
      <dgm:t>
        <a:bodyPr/>
        <a:lstStyle/>
        <a:p>
          <a:endParaRPr lang="fr-FR"/>
        </a:p>
      </dgm:t>
    </dgm:pt>
    <dgm:pt modelId="{0C42A059-2F00-40C1-9754-3CC709ED6E3B}" type="pres">
      <dgm:prSet presAssocID="{A44FE20F-C6B3-4CA2-A6A7-FACA7A4FA94B}" presName="centerShape" presStyleLbl="node0" presStyleIdx="0" presStyleCnt="1" custScaleX="170980" custScaleY="165021" custLinFactNeighborX="1492" custLinFactNeighborY="3198"/>
      <dgm:spPr/>
      <dgm:t>
        <a:bodyPr/>
        <a:lstStyle/>
        <a:p>
          <a:endParaRPr lang="fr-FR"/>
        </a:p>
      </dgm:t>
    </dgm:pt>
    <dgm:pt modelId="{7897FC04-D49E-4E2C-A92E-A82462399FBB}" type="pres">
      <dgm:prSet presAssocID="{54D4FE13-F155-440F-9A7A-1869A70F5C31}" presName="parTrans" presStyleLbl="sibTrans2D1" presStyleIdx="0" presStyleCnt="6"/>
      <dgm:spPr/>
      <dgm:t>
        <a:bodyPr/>
        <a:lstStyle/>
        <a:p>
          <a:endParaRPr lang="fr-FR"/>
        </a:p>
      </dgm:t>
    </dgm:pt>
    <dgm:pt modelId="{F6AFDBA9-DB0F-40D0-8A09-254A869A326A}" type="pres">
      <dgm:prSet presAssocID="{54D4FE13-F155-440F-9A7A-1869A70F5C31}" presName="connectorText" presStyleLbl="sibTrans2D1" presStyleIdx="0" presStyleCnt="6"/>
      <dgm:spPr/>
      <dgm:t>
        <a:bodyPr/>
        <a:lstStyle/>
        <a:p>
          <a:endParaRPr lang="fr-FR"/>
        </a:p>
      </dgm:t>
    </dgm:pt>
    <dgm:pt modelId="{954ABA29-63F5-4669-B314-9C8FC4885D96}" type="pres">
      <dgm:prSet presAssocID="{6877B3E7-F7C0-4107-801D-9035F43DBF10}" presName="node" presStyleLbl="node1" presStyleIdx="0" presStyleCnt="6" custScaleX="160610">
        <dgm:presLayoutVars>
          <dgm:bulletEnabled val="1"/>
        </dgm:presLayoutVars>
      </dgm:prSet>
      <dgm:spPr/>
      <dgm:t>
        <a:bodyPr/>
        <a:lstStyle/>
        <a:p>
          <a:endParaRPr lang="fr-FR"/>
        </a:p>
      </dgm:t>
    </dgm:pt>
    <dgm:pt modelId="{EABC3E95-C577-48F8-870B-3C02191F60F0}" type="pres">
      <dgm:prSet presAssocID="{E896C97B-8508-4306-A13A-8E283CDAF4A4}" presName="parTrans" presStyleLbl="sibTrans2D1" presStyleIdx="1" presStyleCnt="6"/>
      <dgm:spPr/>
      <dgm:t>
        <a:bodyPr/>
        <a:lstStyle/>
        <a:p>
          <a:endParaRPr lang="fr-FR"/>
        </a:p>
      </dgm:t>
    </dgm:pt>
    <dgm:pt modelId="{7D0A0683-6C36-42B9-A29E-19041AC4A86D}" type="pres">
      <dgm:prSet presAssocID="{E896C97B-8508-4306-A13A-8E283CDAF4A4}" presName="connectorText" presStyleLbl="sibTrans2D1" presStyleIdx="1" presStyleCnt="6"/>
      <dgm:spPr/>
      <dgm:t>
        <a:bodyPr/>
        <a:lstStyle/>
        <a:p>
          <a:endParaRPr lang="fr-FR"/>
        </a:p>
      </dgm:t>
    </dgm:pt>
    <dgm:pt modelId="{CC5F40AA-70FD-4C0E-9849-FEA7CA1872A3}" type="pres">
      <dgm:prSet presAssocID="{5D071975-864F-4CCA-BF05-F35D0F46D489}" presName="node" presStyleLbl="node1" presStyleIdx="1" presStyleCnt="6" custScaleX="179124" custScaleY="211003" custRadScaleRad="263916" custRadScaleInc="42910">
        <dgm:presLayoutVars>
          <dgm:bulletEnabled val="1"/>
        </dgm:presLayoutVars>
      </dgm:prSet>
      <dgm:spPr/>
      <dgm:t>
        <a:bodyPr/>
        <a:lstStyle/>
        <a:p>
          <a:endParaRPr lang="fr-FR"/>
        </a:p>
      </dgm:t>
    </dgm:pt>
    <dgm:pt modelId="{AA76D158-9916-46B5-8FA5-C4CDE9600674}" type="pres">
      <dgm:prSet presAssocID="{BC689513-3EB5-4AFB-A58D-683B64F04F72}" presName="parTrans" presStyleLbl="sibTrans2D1" presStyleIdx="2" presStyleCnt="6"/>
      <dgm:spPr/>
      <dgm:t>
        <a:bodyPr/>
        <a:lstStyle/>
        <a:p>
          <a:endParaRPr lang="fr-FR"/>
        </a:p>
      </dgm:t>
    </dgm:pt>
    <dgm:pt modelId="{E3C936F8-7712-49A5-A848-70C612556305}" type="pres">
      <dgm:prSet presAssocID="{BC689513-3EB5-4AFB-A58D-683B64F04F72}" presName="connectorText" presStyleLbl="sibTrans2D1" presStyleIdx="2" presStyleCnt="6"/>
      <dgm:spPr/>
      <dgm:t>
        <a:bodyPr/>
        <a:lstStyle/>
        <a:p>
          <a:endParaRPr lang="fr-FR"/>
        </a:p>
      </dgm:t>
    </dgm:pt>
    <dgm:pt modelId="{B03AF556-4285-4B77-82F6-30B801656A83}" type="pres">
      <dgm:prSet presAssocID="{03EE8716-C30C-49D8-9647-637338CE06EA}" presName="node" presStyleLbl="node1" presStyleIdx="2" presStyleCnt="6" custScaleX="230058" custScaleY="124115" custRadScaleRad="234578" custRadScaleInc="-23401">
        <dgm:presLayoutVars>
          <dgm:bulletEnabled val="1"/>
        </dgm:presLayoutVars>
      </dgm:prSet>
      <dgm:spPr/>
      <dgm:t>
        <a:bodyPr/>
        <a:lstStyle/>
        <a:p>
          <a:endParaRPr lang="fr-FR"/>
        </a:p>
      </dgm:t>
    </dgm:pt>
    <dgm:pt modelId="{966B387C-5078-4523-9B5A-784C0B43C0B0}" type="pres">
      <dgm:prSet presAssocID="{F4C3E907-BB8B-4CE2-A0AD-F2F5C97D0EA2}" presName="parTrans" presStyleLbl="sibTrans2D1" presStyleIdx="3" presStyleCnt="6"/>
      <dgm:spPr/>
      <dgm:t>
        <a:bodyPr/>
        <a:lstStyle/>
        <a:p>
          <a:endParaRPr lang="fr-FR"/>
        </a:p>
      </dgm:t>
    </dgm:pt>
    <dgm:pt modelId="{BE4F1A79-4EAC-4CC6-9CB7-B884FF2C0AEB}" type="pres">
      <dgm:prSet presAssocID="{F4C3E907-BB8B-4CE2-A0AD-F2F5C97D0EA2}" presName="connectorText" presStyleLbl="sibTrans2D1" presStyleIdx="3" presStyleCnt="6"/>
      <dgm:spPr/>
      <dgm:t>
        <a:bodyPr/>
        <a:lstStyle/>
        <a:p>
          <a:endParaRPr lang="fr-FR"/>
        </a:p>
      </dgm:t>
    </dgm:pt>
    <dgm:pt modelId="{25804DEB-70D6-4FD0-A72D-FA4AFF63B292}" type="pres">
      <dgm:prSet presAssocID="{D2EA9105-8CA7-4B42-8510-C3E365E14D1E}" presName="node" presStyleLbl="node1" presStyleIdx="3" presStyleCnt="6" custScaleX="163941">
        <dgm:presLayoutVars>
          <dgm:bulletEnabled val="1"/>
        </dgm:presLayoutVars>
      </dgm:prSet>
      <dgm:spPr/>
      <dgm:t>
        <a:bodyPr/>
        <a:lstStyle/>
        <a:p>
          <a:endParaRPr lang="fr-FR"/>
        </a:p>
      </dgm:t>
    </dgm:pt>
    <dgm:pt modelId="{20088ED0-A412-4ACD-9CB2-07EFDAAB9E40}" type="pres">
      <dgm:prSet presAssocID="{7C0F5895-0065-43E4-8CC5-42D824E7B6DD}" presName="parTrans" presStyleLbl="sibTrans2D1" presStyleIdx="4" presStyleCnt="6"/>
      <dgm:spPr/>
      <dgm:t>
        <a:bodyPr/>
        <a:lstStyle/>
        <a:p>
          <a:endParaRPr lang="fr-FR"/>
        </a:p>
      </dgm:t>
    </dgm:pt>
    <dgm:pt modelId="{51EE28F1-31D7-4921-814F-2265EC3E1433}" type="pres">
      <dgm:prSet presAssocID="{7C0F5895-0065-43E4-8CC5-42D824E7B6DD}" presName="connectorText" presStyleLbl="sibTrans2D1" presStyleIdx="4" presStyleCnt="6"/>
      <dgm:spPr/>
      <dgm:t>
        <a:bodyPr/>
        <a:lstStyle/>
        <a:p>
          <a:endParaRPr lang="fr-FR"/>
        </a:p>
      </dgm:t>
    </dgm:pt>
    <dgm:pt modelId="{38A54AF8-FF93-43FD-8689-8CE7646A7448}" type="pres">
      <dgm:prSet presAssocID="{B6A9F235-E96D-479D-A350-9FE5A708C0E5}" presName="node" presStyleLbl="node1" presStyleIdx="4" presStyleCnt="6" custScaleX="197811" custScaleY="163888" custRadScaleRad="174717" custRadScaleInc="20540">
        <dgm:presLayoutVars>
          <dgm:bulletEnabled val="1"/>
        </dgm:presLayoutVars>
      </dgm:prSet>
      <dgm:spPr/>
      <dgm:t>
        <a:bodyPr/>
        <a:lstStyle/>
        <a:p>
          <a:endParaRPr lang="fr-FR"/>
        </a:p>
      </dgm:t>
    </dgm:pt>
    <dgm:pt modelId="{7B60ACA3-DE28-45C7-B7CA-99ABAF6A1D29}" type="pres">
      <dgm:prSet presAssocID="{B52664DC-B34A-452C-82DB-2087F2577BEE}" presName="parTrans" presStyleLbl="sibTrans2D1" presStyleIdx="5" presStyleCnt="6"/>
      <dgm:spPr/>
      <dgm:t>
        <a:bodyPr/>
        <a:lstStyle/>
        <a:p>
          <a:endParaRPr lang="fr-FR"/>
        </a:p>
      </dgm:t>
    </dgm:pt>
    <dgm:pt modelId="{A9094D66-BCEA-4169-A858-95AB556332FE}" type="pres">
      <dgm:prSet presAssocID="{B52664DC-B34A-452C-82DB-2087F2577BEE}" presName="connectorText" presStyleLbl="sibTrans2D1" presStyleIdx="5" presStyleCnt="6"/>
      <dgm:spPr/>
      <dgm:t>
        <a:bodyPr/>
        <a:lstStyle/>
        <a:p>
          <a:endParaRPr lang="fr-FR"/>
        </a:p>
      </dgm:t>
    </dgm:pt>
    <dgm:pt modelId="{F764711C-A4F4-40FC-99EC-EC7D39704907}" type="pres">
      <dgm:prSet presAssocID="{F34E7DF4-8C2B-4AAD-8251-1F0C2F86483E}" presName="node" presStyleLbl="node1" presStyleIdx="5" presStyleCnt="6" custScaleX="182385" custScaleY="163276" custRadScaleRad="184792" custRadScaleInc="-24321">
        <dgm:presLayoutVars>
          <dgm:bulletEnabled val="1"/>
        </dgm:presLayoutVars>
      </dgm:prSet>
      <dgm:spPr/>
      <dgm:t>
        <a:bodyPr/>
        <a:lstStyle/>
        <a:p>
          <a:endParaRPr lang="fr-FR"/>
        </a:p>
      </dgm:t>
    </dgm:pt>
  </dgm:ptLst>
  <dgm:cxnLst>
    <dgm:cxn modelId="{097EF9E9-1F60-4C2C-9DB6-0C2C424B0B2F}" type="presOf" srcId="{B52664DC-B34A-452C-82DB-2087F2577BEE}" destId="{A9094D66-BCEA-4169-A858-95AB556332FE}" srcOrd="1" destOrd="0" presId="urn:microsoft.com/office/officeart/2005/8/layout/radial5"/>
    <dgm:cxn modelId="{FD81CCBA-1484-465F-8184-FAE42283FC68}" srcId="{A44FE20F-C6B3-4CA2-A6A7-FACA7A4FA94B}" destId="{F34E7DF4-8C2B-4AAD-8251-1F0C2F86483E}" srcOrd="5" destOrd="0" parTransId="{B52664DC-B34A-452C-82DB-2087F2577BEE}" sibTransId="{1AB5D46D-333E-49C5-9DE5-C9E36098E85B}"/>
    <dgm:cxn modelId="{7FE602F3-DFF1-4913-8A67-9B45198CBF9B}" type="presOf" srcId="{F34E7DF4-8C2B-4AAD-8251-1F0C2F86483E}" destId="{F764711C-A4F4-40FC-99EC-EC7D39704907}" srcOrd="0" destOrd="0" presId="urn:microsoft.com/office/officeart/2005/8/layout/radial5"/>
    <dgm:cxn modelId="{42D95E2D-5F07-4B3E-AABE-6C94C784FC74}" srcId="{61F73358-66A9-428A-827A-8EB12A973736}" destId="{26AE5EC0-0328-47F9-954E-CC10A4292A55}" srcOrd="1" destOrd="0" parTransId="{3F759473-072C-47D7-9211-2C61198F2F46}" sibTransId="{35B0F333-CBEA-4981-872E-D9AF6459E11F}"/>
    <dgm:cxn modelId="{7447F2EF-1D88-4347-8AAA-95EF80E851AB}" type="presOf" srcId="{7C0F5895-0065-43E4-8CC5-42D824E7B6DD}" destId="{20088ED0-A412-4ACD-9CB2-07EFDAAB9E40}" srcOrd="0" destOrd="0" presId="urn:microsoft.com/office/officeart/2005/8/layout/radial5"/>
    <dgm:cxn modelId="{BDC0A5CA-0A69-4F6A-AE80-112E929DBF87}" type="presOf" srcId="{B52664DC-B34A-452C-82DB-2087F2577BEE}" destId="{7B60ACA3-DE28-45C7-B7CA-99ABAF6A1D29}" srcOrd="0" destOrd="0" presId="urn:microsoft.com/office/officeart/2005/8/layout/radial5"/>
    <dgm:cxn modelId="{01C2E762-D88B-4674-AAE5-2BB56486AE55}" type="presOf" srcId="{BC689513-3EB5-4AFB-A58D-683B64F04F72}" destId="{E3C936F8-7712-49A5-A848-70C612556305}" srcOrd="1" destOrd="0" presId="urn:microsoft.com/office/officeart/2005/8/layout/radial5"/>
    <dgm:cxn modelId="{F4C713C2-D4F5-491B-A2C7-297ED7411EC7}" srcId="{A44FE20F-C6B3-4CA2-A6A7-FACA7A4FA94B}" destId="{D2EA9105-8CA7-4B42-8510-C3E365E14D1E}" srcOrd="3" destOrd="0" parTransId="{F4C3E907-BB8B-4CE2-A0AD-F2F5C97D0EA2}" sibTransId="{13E5ECF0-F6BE-4950-912A-EC71AC4D8EA8}"/>
    <dgm:cxn modelId="{5597F82C-80D2-409D-9F4F-EA50D7181503}" type="presOf" srcId="{BC689513-3EB5-4AFB-A58D-683B64F04F72}" destId="{AA76D158-9916-46B5-8FA5-C4CDE9600674}" srcOrd="0" destOrd="0" presId="urn:microsoft.com/office/officeart/2005/8/layout/radial5"/>
    <dgm:cxn modelId="{39BF9FB0-B595-4A71-BFB8-74A4CCB9E859}" type="presOf" srcId="{61F73358-66A9-428A-827A-8EB12A973736}" destId="{494497AF-03D3-40C8-BF14-D5B944C111E1}" srcOrd="0" destOrd="0" presId="urn:microsoft.com/office/officeart/2005/8/layout/radial5"/>
    <dgm:cxn modelId="{14F51910-9F94-42F2-84B7-3A5B78542334}" type="presOf" srcId="{6877B3E7-F7C0-4107-801D-9035F43DBF10}" destId="{954ABA29-63F5-4669-B314-9C8FC4885D96}" srcOrd="0" destOrd="0" presId="urn:microsoft.com/office/officeart/2005/8/layout/radial5"/>
    <dgm:cxn modelId="{089A8B76-5998-411E-A582-8DDE97AE1AEE}" type="presOf" srcId="{03EE8716-C30C-49D8-9647-637338CE06EA}" destId="{B03AF556-4285-4B77-82F6-30B801656A83}" srcOrd="0" destOrd="0" presId="urn:microsoft.com/office/officeart/2005/8/layout/radial5"/>
    <dgm:cxn modelId="{0D6EC3EC-190F-4F9D-A6EA-008A9FA68574}" type="presOf" srcId="{54D4FE13-F155-440F-9A7A-1869A70F5C31}" destId="{7897FC04-D49E-4E2C-A92E-A82462399FBB}" srcOrd="0" destOrd="0" presId="urn:microsoft.com/office/officeart/2005/8/layout/radial5"/>
    <dgm:cxn modelId="{898BE8CA-AFBC-47BE-B9A8-A7EEF698D7BC}" srcId="{A44FE20F-C6B3-4CA2-A6A7-FACA7A4FA94B}" destId="{B6A9F235-E96D-479D-A350-9FE5A708C0E5}" srcOrd="4" destOrd="0" parTransId="{7C0F5895-0065-43E4-8CC5-42D824E7B6DD}" sibTransId="{4F13DBC5-2DBA-445C-A2BC-B5353E6E70E0}"/>
    <dgm:cxn modelId="{6923A73D-0661-49CB-82EE-E69D107A240D}" type="presOf" srcId="{E896C97B-8508-4306-A13A-8E283CDAF4A4}" destId="{7D0A0683-6C36-42B9-A29E-19041AC4A86D}" srcOrd="1" destOrd="0" presId="urn:microsoft.com/office/officeart/2005/8/layout/radial5"/>
    <dgm:cxn modelId="{BDD51F4E-5341-431E-B766-C24312F8F568}" type="presOf" srcId="{A44FE20F-C6B3-4CA2-A6A7-FACA7A4FA94B}" destId="{0C42A059-2F00-40C1-9754-3CC709ED6E3B}" srcOrd="0" destOrd="0" presId="urn:microsoft.com/office/officeart/2005/8/layout/radial5"/>
    <dgm:cxn modelId="{3078D29C-2F1A-4E81-9548-C66B4D005792}" srcId="{A44FE20F-C6B3-4CA2-A6A7-FACA7A4FA94B}" destId="{5D071975-864F-4CCA-BF05-F35D0F46D489}" srcOrd="1" destOrd="0" parTransId="{E896C97B-8508-4306-A13A-8E283CDAF4A4}" sibTransId="{25CC794C-0524-47E2-8E1D-57607260909A}"/>
    <dgm:cxn modelId="{84F6C966-4417-495A-9ED7-69CC5E20928A}" type="presOf" srcId="{F4C3E907-BB8B-4CE2-A0AD-F2F5C97D0EA2}" destId="{BE4F1A79-4EAC-4CC6-9CB7-B884FF2C0AEB}" srcOrd="1" destOrd="0" presId="urn:microsoft.com/office/officeart/2005/8/layout/radial5"/>
    <dgm:cxn modelId="{09FF41F4-91CA-496B-ADB6-4CBFF15EA8D3}" srcId="{61F73358-66A9-428A-827A-8EB12A973736}" destId="{A44FE20F-C6B3-4CA2-A6A7-FACA7A4FA94B}" srcOrd="0" destOrd="0" parTransId="{E733267F-1250-4D8D-835F-2D571AAD8099}" sibTransId="{E70E199A-3FE3-4038-AF5D-0333B5D15D34}"/>
    <dgm:cxn modelId="{A5E535CA-C82F-4735-A3D1-2726E34E8B43}" type="presOf" srcId="{D2EA9105-8CA7-4B42-8510-C3E365E14D1E}" destId="{25804DEB-70D6-4FD0-A72D-FA4AFF63B292}" srcOrd="0" destOrd="0" presId="urn:microsoft.com/office/officeart/2005/8/layout/radial5"/>
    <dgm:cxn modelId="{A1304293-E02B-4194-8417-B62133B46BBF}" type="presOf" srcId="{F4C3E907-BB8B-4CE2-A0AD-F2F5C97D0EA2}" destId="{966B387C-5078-4523-9B5A-784C0B43C0B0}" srcOrd="0" destOrd="0" presId="urn:microsoft.com/office/officeart/2005/8/layout/radial5"/>
    <dgm:cxn modelId="{5F4E2553-B3B2-4267-83EC-5175DF759AFB}" type="presOf" srcId="{54D4FE13-F155-440F-9A7A-1869A70F5C31}" destId="{F6AFDBA9-DB0F-40D0-8A09-254A869A326A}" srcOrd="1" destOrd="0" presId="urn:microsoft.com/office/officeart/2005/8/layout/radial5"/>
    <dgm:cxn modelId="{1FFB96ED-7E7B-4DB9-97CD-87ECC6DE1BEF}" srcId="{A44FE20F-C6B3-4CA2-A6A7-FACA7A4FA94B}" destId="{03EE8716-C30C-49D8-9647-637338CE06EA}" srcOrd="2" destOrd="0" parTransId="{BC689513-3EB5-4AFB-A58D-683B64F04F72}" sibTransId="{5BADE5AD-5D09-48AD-9F62-829BC114A1B8}"/>
    <dgm:cxn modelId="{576D2FD2-19FA-4545-B2BD-9D0A313DBAE8}" srcId="{A44FE20F-C6B3-4CA2-A6A7-FACA7A4FA94B}" destId="{6877B3E7-F7C0-4107-801D-9035F43DBF10}" srcOrd="0" destOrd="0" parTransId="{54D4FE13-F155-440F-9A7A-1869A70F5C31}" sibTransId="{54A848ED-DC0B-450C-ACCD-5234B3562918}"/>
    <dgm:cxn modelId="{FCAEC6D0-B63F-4511-B178-0C17045BA9C5}" type="presOf" srcId="{5D071975-864F-4CCA-BF05-F35D0F46D489}" destId="{CC5F40AA-70FD-4C0E-9849-FEA7CA1872A3}" srcOrd="0" destOrd="0" presId="urn:microsoft.com/office/officeart/2005/8/layout/radial5"/>
    <dgm:cxn modelId="{91A3909E-7805-47C9-8832-F989FACA8B07}" type="presOf" srcId="{7C0F5895-0065-43E4-8CC5-42D824E7B6DD}" destId="{51EE28F1-31D7-4921-814F-2265EC3E1433}" srcOrd="1" destOrd="0" presId="urn:microsoft.com/office/officeart/2005/8/layout/radial5"/>
    <dgm:cxn modelId="{082AF8D8-EC07-410A-B1B6-45AAF6DE0570}" type="presOf" srcId="{E896C97B-8508-4306-A13A-8E283CDAF4A4}" destId="{EABC3E95-C577-48F8-870B-3C02191F60F0}" srcOrd="0" destOrd="0" presId="urn:microsoft.com/office/officeart/2005/8/layout/radial5"/>
    <dgm:cxn modelId="{B237D0AC-8075-4CEA-9A5F-8FD576805F31}" type="presOf" srcId="{B6A9F235-E96D-479D-A350-9FE5A708C0E5}" destId="{38A54AF8-FF93-43FD-8689-8CE7646A7448}" srcOrd="0" destOrd="0" presId="urn:microsoft.com/office/officeart/2005/8/layout/radial5"/>
    <dgm:cxn modelId="{2C2D8253-1B97-4DB9-84B2-9ACCFD252938}" type="presParOf" srcId="{494497AF-03D3-40C8-BF14-D5B944C111E1}" destId="{0C42A059-2F00-40C1-9754-3CC709ED6E3B}" srcOrd="0" destOrd="0" presId="urn:microsoft.com/office/officeart/2005/8/layout/radial5"/>
    <dgm:cxn modelId="{93C8C5E9-68EE-438B-BB20-8AA48652279E}" type="presParOf" srcId="{494497AF-03D3-40C8-BF14-D5B944C111E1}" destId="{7897FC04-D49E-4E2C-A92E-A82462399FBB}" srcOrd="1" destOrd="0" presId="urn:microsoft.com/office/officeart/2005/8/layout/radial5"/>
    <dgm:cxn modelId="{83949A8D-FC72-4125-BD74-3F9AE7BF821A}" type="presParOf" srcId="{7897FC04-D49E-4E2C-A92E-A82462399FBB}" destId="{F6AFDBA9-DB0F-40D0-8A09-254A869A326A}" srcOrd="0" destOrd="0" presId="urn:microsoft.com/office/officeart/2005/8/layout/radial5"/>
    <dgm:cxn modelId="{C38437B0-23C1-43C8-A3D6-A5721E27B91C}" type="presParOf" srcId="{494497AF-03D3-40C8-BF14-D5B944C111E1}" destId="{954ABA29-63F5-4669-B314-9C8FC4885D96}" srcOrd="2" destOrd="0" presId="urn:microsoft.com/office/officeart/2005/8/layout/radial5"/>
    <dgm:cxn modelId="{3B2876B7-3726-4C77-90C1-3C53CF3184F0}" type="presParOf" srcId="{494497AF-03D3-40C8-BF14-D5B944C111E1}" destId="{EABC3E95-C577-48F8-870B-3C02191F60F0}" srcOrd="3" destOrd="0" presId="urn:microsoft.com/office/officeart/2005/8/layout/radial5"/>
    <dgm:cxn modelId="{52916105-95D5-4E9D-A44A-F44819060474}" type="presParOf" srcId="{EABC3E95-C577-48F8-870B-3C02191F60F0}" destId="{7D0A0683-6C36-42B9-A29E-19041AC4A86D}" srcOrd="0" destOrd="0" presId="urn:microsoft.com/office/officeart/2005/8/layout/radial5"/>
    <dgm:cxn modelId="{634F23E7-381D-48EE-A174-ECE7A966BEB2}" type="presParOf" srcId="{494497AF-03D3-40C8-BF14-D5B944C111E1}" destId="{CC5F40AA-70FD-4C0E-9849-FEA7CA1872A3}" srcOrd="4" destOrd="0" presId="urn:microsoft.com/office/officeart/2005/8/layout/radial5"/>
    <dgm:cxn modelId="{EECD9693-F89A-4678-9CE2-AA02BD8A69F3}" type="presParOf" srcId="{494497AF-03D3-40C8-BF14-D5B944C111E1}" destId="{AA76D158-9916-46B5-8FA5-C4CDE9600674}" srcOrd="5" destOrd="0" presId="urn:microsoft.com/office/officeart/2005/8/layout/radial5"/>
    <dgm:cxn modelId="{C064ECA6-A946-4B7B-A476-3DBC00253412}" type="presParOf" srcId="{AA76D158-9916-46B5-8FA5-C4CDE9600674}" destId="{E3C936F8-7712-49A5-A848-70C612556305}" srcOrd="0" destOrd="0" presId="urn:microsoft.com/office/officeart/2005/8/layout/radial5"/>
    <dgm:cxn modelId="{F4B54CA3-9C5A-4653-885B-33082595D0B2}" type="presParOf" srcId="{494497AF-03D3-40C8-BF14-D5B944C111E1}" destId="{B03AF556-4285-4B77-82F6-30B801656A83}" srcOrd="6" destOrd="0" presId="urn:microsoft.com/office/officeart/2005/8/layout/radial5"/>
    <dgm:cxn modelId="{00CC3DA3-42AB-45D3-986F-5643E5D82192}" type="presParOf" srcId="{494497AF-03D3-40C8-BF14-D5B944C111E1}" destId="{966B387C-5078-4523-9B5A-784C0B43C0B0}" srcOrd="7" destOrd="0" presId="urn:microsoft.com/office/officeart/2005/8/layout/radial5"/>
    <dgm:cxn modelId="{80FC0333-4A3D-4422-AA1B-71BA72EF189A}" type="presParOf" srcId="{966B387C-5078-4523-9B5A-784C0B43C0B0}" destId="{BE4F1A79-4EAC-4CC6-9CB7-B884FF2C0AEB}" srcOrd="0" destOrd="0" presId="urn:microsoft.com/office/officeart/2005/8/layout/radial5"/>
    <dgm:cxn modelId="{7018F79B-F671-4CCE-B680-97E2A4385B45}" type="presParOf" srcId="{494497AF-03D3-40C8-BF14-D5B944C111E1}" destId="{25804DEB-70D6-4FD0-A72D-FA4AFF63B292}" srcOrd="8" destOrd="0" presId="urn:microsoft.com/office/officeart/2005/8/layout/radial5"/>
    <dgm:cxn modelId="{B205948E-071B-47A1-A625-571A6C21F0C1}" type="presParOf" srcId="{494497AF-03D3-40C8-BF14-D5B944C111E1}" destId="{20088ED0-A412-4ACD-9CB2-07EFDAAB9E40}" srcOrd="9" destOrd="0" presId="urn:microsoft.com/office/officeart/2005/8/layout/radial5"/>
    <dgm:cxn modelId="{8774C039-1ADD-46E7-B49E-94A85A9A06DB}" type="presParOf" srcId="{20088ED0-A412-4ACD-9CB2-07EFDAAB9E40}" destId="{51EE28F1-31D7-4921-814F-2265EC3E1433}" srcOrd="0" destOrd="0" presId="urn:microsoft.com/office/officeart/2005/8/layout/radial5"/>
    <dgm:cxn modelId="{5E10057A-C681-445D-81FC-0A3E23B63A7C}" type="presParOf" srcId="{494497AF-03D3-40C8-BF14-D5B944C111E1}" destId="{38A54AF8-FF93-43FD-8689-8CE7646A7448}" srcOrd="10" destOrd="0" presId="urn:microsoft.com/office/officeart/2005/8/layout/radial5"/>
    <dgm:cxn modelId="{93AFA542-A79F-42B8-9293-C04E0731E5F0}" type="presParOf" srcId="{494497AF-03D3-40C8-BF14-D5B944C111E1}" destId="{7B60ACA3-DE28-45C7-B7CA-99ABAF6A1D29}" srcOrd="11" destOrd="0" presId="urn:microsoft.com/office/officeart/2005/8/layout/radial5"/>
    <dgm:cxn modelId="{BC5662F4-2C7E-4771-A704-86A0953CF5BF}" type="presParOf" srcId="{7B60ACA3-DE28-45C7-B7CA-99ABAF6A1D29}" destId="{A9094D66-BCEA-4169-A858-95AB556332FE}" srcOrd="0" destOrd="0" presId="urn:microsoft.com/office/officeart/2005/8/layout/radial5"/>
    <dgm:cxn modelId="{99061C60-AB86-4A87-967B-BA0556C51AA2}" type="presParOf" srcId="{494497AF-03D3-40C8-BF14-D5B944C111E1}" destId="{F764711C-A4F4-40FC-99EC-EC7D39704907}" srcOrd="12"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924C095-A065-4812-85B9-96EFB0B6726F}" type="doc">
      <dgm:prSet loTypeId="urn:microsoft.com/office/officeart/2005/8/layout/cycle2" loCatId="cycle" qsTypeId="urn:microsoft.com/office/officeart/2005/8/quickstyle/simple1" qsCatId="simple" csTypeId="urn:microsoft.com/office/officeart/2005/8/colors/colorful1" csCatId="colorful" phldr="1"/>
      <dgm:spPr/>
      <dgm:t>
        <a:bodyPr/>
        <a:lstStyle/>
        <a:p>
          <a:endParaRPr lang="fr-FR"/>
        </a:p>
      </dgm:t>
    </dgm:pt>
    <dgm:pt modelId="{0B929670-6C67-4DDB-B1D9-D21D79DBFA8A}">
      <dgm:prSet phldrT="[Texte]"/>
      <dgm:spPr/>
      <dgm:t>
        <a:bodyPr/>
        <a:lstStyle/>
        <a:p>
          <a:r>
            <a:rPr lang="ar-DZ" b="1" dirty="0" smtClean="0">
              <a:solidFill>
                <a:schemeClr val="tx1"/>
              </a:solidFill>
            </a:rPr>
            <a:t>كتاب؟</a:t>
          </a:r>
          <a:endParaRPr lang="fr-FR" b="1" dirty="0">
            <a:solidFill>
              <a:schemeClr val="tx1"/>
            </a:solidFill>
          </a:endParaRPr>
        </a:p>
      </dgm:t>
    </dgm:pt>
    <dgm:pt modelId="{3D334B6F-0684-432D-B62E-90CBF053A0BC}" type="parTrans" cxnId="{F2421B56-06A0-47D0-BEE7-CE13B33B5767}">
      <dgm:prSet/>
      <dgm:spPr/>
      <dgm:t>
        <a:bodyPr/>
        <a:lstStyle/>
        <a:p>
          <a:endParaRPr lang="fr-FR"/>
        </a:p>
      </dgm:t>
    </dgm:pt>
    <dgm:pt modelId="{B7BB0507-AAAC-4ED3-BE3C-DB44A5025329}" type="sibTrans" cxnId="{F2421B56-06A0-47D0-BEE7-CE13B33B5767}">
      <dgm:prSet/>
      <dgm:spPr/>
      <dgm:t>
        <a:bodyPr/>
        <a:lstStyle/>
        <a:p>
          <a:endParaRPr lang="fr-FR"/>
        </a:p>
      </dgm:t>
    </dgm:pt>
    <dgm:pt modelId="{61DF473D-780F-4293-B100-FF1115BA505D}">
      <dgm:prSet phldrT="[Texte]"/>
      <dgm:spPr/>
      <dgm:t>
        <a:bodyPr/>
        <a:lstStyle/>
        <a:p>
          <a:r>
            <a:rPr lang="ar-DZ" b="1" dirty="0" smtClean="0">
              <a:solidFill>
                <a:srgbClr val="002060"/>
              </a:solidFill>
            </a:rPr>
            <a:t>مذكرات شخصية؟</a:t>
          </a:r>
          <a:endParaRPr lang="fr-FR" b="1" dirty="0">
            <a:solidFill>
              <a:srgbClr val="002060"/>
            </a:solidFill>
          </a:endParaRPr>
        </a:p>
      </dgm:t>
    </dgm:pt>
    <dgm:pt modelId="{96FCA3B1-8784-4059-95E7-48A1BDE7B6E0}" type="parTrans" cxnId="{F1038050-4389-4573-9579-9170707CFA05}">
      <dgm:prSet/>
      <dgm:spPr/>
      <dgm:t>
        <a:bodyPr/>
        <a:lstStyle/>
        <a:p>
          <a:endParaRPr lang="fr-FR"/>
        </a:p>
      </dgm:t>
    </dgm:pt>
    <dgm:pt modelId="{5B5CDCE0-0538-4BB6-BE8B-52326056DC81}" type="sibTrans" cxnId="{F1038050-4389-4573-9579-9170707CFA05}">
      <dgm:prSet/>
      <dgm:spPr/>
      <dgm:t>
        <a:bodyPr/>
        <a:lstStyle/>
        <a:p>
          <a:endParaRPr lang="fr-FR"/>
        </a:p>
      </dgm:t>
    </dgm:pt>
    <dgm:pt modelId="{05422AD8-C3E4-47EF-A829-66BC8394E59B}">
      <dgm:prSet phldrT="[Texte]"/>
      <dgm:spPr/>
      <dgm:t>
        <a:bodyPr/>
        <a:lstStyle/>
        <a:p>
          <a:r>
            <a:rPr lang="ar-DZ" b="1" dirty="0" smtClean="0">
              <a:solidFill>
                <a:srgbClr val="FF0000"/>
              </a:solidFill>
            </a:rPr>
            <a:t>الأرشيف؟</a:t>
          </a:r>
          <a:endParaRPr lang="fr-FR" b="1" dirty="0">
            <a:solidFill>
              <a:srgbClr val="FF0000"/>
            </a:solidFill>
          </a:endParaRPr>
        </a:p>
      </dgm:t>
    </dgm:pt>
    <dgm:pt modelId="{5C0C3688-B1FB-457F-B0A7-10CC12B79672}" type="parTrans" cxnId="{9FDB8CC4-CE6A-44A0-A615-1F50998869A2}">
      <dgm:prSet/>
      <dgm:spPr/>
      <dgm:t>
        <a:bodyPr/>
        <a:lstStyle/>
        <a:p>
          <a:endParaRPr lang="fr-FR"/>
        </a:p>
      </dgm:t>
    </dgm:pt>
    <dgm:pt modelId="{E0074216-20C1-4AD5-A060-AC0F5828EF91}" type="sibTrans" cxnId="{9FDB8CC4-CE6A-44A0-A615-1F50998869A2}">
      <dgm:prSet/>
      <dgm:spPr/>
      <dgm:t>
        <a:bodyPr/>
        <a:lstStyle/>
        <a:p>
          <a:endParaRPr lang="fr-FR"/>
        </a:p>
      </dgm:t>
    </dgm:pt>
    <dgm:pt modelId="{AFEE37BD-EC3E-4CB9-B19C-65219905CBFF}">
      <dgm:prSet phldrT="[Texte]"/>
      <dgm:spPr/>
      <dgm:t>
        <a:bodyPr/>
        <a:lstStyle/>
        <a:p>
          <a:r>
            <a:rPr lang="ar-DZ" b="1" dirty="0" smtClean="0"/>
            <a:t>موقع إلكتروني</a:t>
          </a:r>
          <a:endParaRPr lang="fr-FR" b="1" dirty="0"/>
        </a:p>
      </dgm:t>
    </dgm:pt>
    <dgm:pt modelId="{C4EA17F0-5684-4BEF-902D-3295BE8D3DAE}" type="parTrans" cxnId="{0E4C9E3F-45E1-4439-86DE-58A410B5B206}">
      <dgm:prSet/>
      <dgm:spPr/>
      <dgm:t>
        <a:bodyPr/>
        <a:lstStyle/>
        <a:p>
          <a:endParaRPr lang="fr-FR"/>
        </a:p>
      </dgm:t>
    </dgm:pt>
    <dgm:pt modelId="{1A052FC4-D074-4430-A894-3706C116ABAE}" type="sibTrans" cxnId="{0E4C9E3F-45E1-4439-86DE-58A410B5B206}">
      <dgm:prSet/>
      <dgm:spPr/>
      <dgm:t>
        <a:bodyPr/>
        <a:lstStyle/>
        <a:p>
          <a:endParaRPr lang="fr-FR"/>
        </a:p>
      </dgm:t>
    </dgm:pt>
    <dgm:pt modelId="{D2A88270-2FAA-4ABA-BD2A-78766DD2445B}">
      <dgm:prSet phldrT="[Texte]"/>
      <dgm:spPr/>
      <dgm:t>
        <a:bodyPr/>
        <a:lstStyle/>
        <a:p>
          <a:r>
            <a:rPr lang="ar-DZ" b="1" dirty="0" smtClean="0"/>
            <a:t>جريدة؟</a:t>
          </a:r>
          <a:endParaRPr lang="fr-FR" b="1" dirty="0"/>
        </a:p>
      </dgm:t>
    </dgm:pt>
    <dgm:pt modelId="{D110FCFD-146C-4728-B76B-D74176ACD682}" type="parTrans" cxnId="{1E62726A-FB9C-4211-A8E8-5DD4C3F373BC}">
      <dgm:prSet/>
      <dgm:spPr/>
      <dgm:t>
        <a:bodyPr/>
        <a:lstStyle/>
        <a:p>
          <a:endParaRPr lang="fr-FR"/>
        </a:p>
      </dgm:t>
    </dgm:pt>
    <dgm:pt modelId="{9F4F0CE0-DEB5-4DA1-A6F9-17AC80BFB9FF}" type="sibTrans" cxnId="{1E62726A-FB9C-4211-A8E8-5DD4C3F373BC}">
      <dgm:prSet/>
      <dgm:spPr/>
      <dgm:t>
        <a:bodyPr/>
        <a:lstStyle/>
        <a:p>
          <a:endParaRPr lang="fr-FR"/>
        </a:p>
      </dgm:t>
    </dgm:pt>
    <dgm:pt modelId="{87137E70-9485-4F9C-B40B-086BCD4800C8}" type="pres">
      <dgm:prSet presAssocID="{A924C095-A065-4812-85B9-96EFB0B6726F}" presName="cycle" presStyleCnt="0">
        <dgm:presLayoutVars>
          <dgm:dir/>
          <dgm:resizeHandles val="exact"/>
        </dgm:presLayoutVars>
      </dgm:prSet>
      <dgm:spPr/>
      <dgm:t>
        <a:bodyPr/>
        <a:lstStyle/>
        <a:p>
          <a:endParaRPr lang="fr-FR"/>
        </a:p>
      </dgm:t>
    </dgm:pt>
    <dgm:pt modelId="{915456B9-CB99-46F5-9DC5-2F243D488752}" type="pres">
      <dgm:prSet presAssocID="{0B929670-6C67-4DDB-B1D9-D21D79DBFA8A}" presName="node" presStyleLbl="node1" presStyleIdx="0" presStyleCnt="5">
        <dgm:presLayoutVars>
          <dgm:bulletEnabled val="1"/>
        </dgm:presLayoutVars>
      </dgm:prSet>
      <dgm:spPr/>
      <dgm:t>
        <a:bodyPr/>
        <a:lstStyle/>
        <a:p>
          <a:endParaRPr lang="fr-FR"/>
        </a:p>
      </dgm:t>
    </dgm:pt>
    <dgm:pt modelId="{EAFA3B9D-2E0E-4BA0-A0A5-E25C61164E1A}" type="pres">
      <dgm:prSet presAssocID="{B7BB0507-AAAC-4ED3-BE3C-DB44A5025329}" presName="sibTrans" presStyleLbl="sibTrans2D1" presStyleIdx="0" presStyleCnt="5"/>
      <dgm:spPr/>
      <dgm:t>
        <a:bodyPr/>
        <a:lstStyle/>
        <a:p>
          <a:endParaRPr lang="fr-FR"/>
        </a:p>
      </dgm:t>
    </dgm:pt>
    <dgm:pt modelId="{E0BDACE8-DFFA-400A-8659-E9D855CA2634}" type="pres">
      <dgm:prSet presAssocID="{B7BB0507-AAAC-4ED3-BE3C-DB44A5025329}" presName="connectorText" presStyleLbl="sibTrans2D1" presStyleIdx="0" presStyleCnt="5"/>
      <dgm:spPr/>
      <dgm:t>
        <a:bodyPr/>
        <a:lstStyle/>
        <a:p>
          <a:endParaRPr lang="fr-FR"/>
        </a:p>
      </dgm:t>
    </dgm:pt>
    <dgm:pt modelId="{0375C4B3-E9D2-4180-B908-21981093DC46}" type="pres">
      <dgm:prSet presAssocID="{61DF473D-780F-4293-B100-FF1115BA505D}" presName="node" presStyleLbl="node1" presStyleIdx="1" presStyleCnt="5">
        <dgm:presLayoutVars>
          <dgm:bulletEnabled val="1"/>
        </dgm:presLayoutVars>
      </dgm:prSet>
      <dgm:spPr/>
      <dgm:t>
        <a:bodyPr/>
        <a:lstStyle/>
        <a:p>
          <a:endParaRPr lang="fr-FR"/>
        </a:p>
      </dgm:t>
    </dgm:pt>
    <dgm:pt modelId="{5E69DD11-7A1E-4775-99FF-E75C974CC933}" type="pres">
      <dgm:prSet presAssocID="{5B5CDCE0-0538-4BB6-BE8B-52326056DC81}" presName="sibTrans" presStyleLbl="sibTrans2D1" presStyleIdx="1" presStyleCnt="5"/>
      <dgm:spPr/>
      <dgm:t>
        <a:bodyPr/>
        <a:lstStyle/>
        <a:p>
          <a:endParaRPr lang="fr-FR"/>
        </a:p>
      </dgm:t>
    </dgm:pt>
    <dgm:pt modelId="{54D8F616-7D71-4E98-81DF-33C3FECDE7F1}" type="pres">
      <dgm:prSet presAssocID="{5B5CDCE0-0538-4BB6-BE8B-52326056DC81}" presName="connectorText" presStyleLbl="sibTrans2D1" presStyleIdx="1" presStyleCnt="5"/>
      <dgm:spPr/>
      <dgm:t>
        <a:bodyPr/>
        <a:lstStyle/>
        <a:p>
          <a:endParaRPr lang="fr-FR"/>
        </a:p>
      </dgm:t>
    </dgm:pt>
    <dgm:pt modelId="{36E0C07B-3B40-4E95-93FE-51265FBE7EF6}" type="pres">
      <dgm:prSet presAssocID="{05422AD8-C3E4-47EF-A829-66BC8394E59B}" presName="node" presStyleLbl="node1" presStyleIdx="2" presStyleCnt="5">
        <dgm:presLayoutVars>
          <dgm:bulletEnabled val="1"/>
        </dgm:presLayoutVars>
      </dgm:prSet>
      <dgm:spPr/>
      <dgm:t>
        <a:bodyPr/>
        <a:lstStyle/>
        <a:p>
          <a:endParaRPr lang="fr-FR"/>
        </a:p>
      </dgm:t>
    </dgm:pt>
    <dgm:pt modelId="{E46701CA-63AD-488F-9D30-9D1475F49075}" type="pres">
      <dgm:prSet presAssocID="{E0074216-20C1-4AD5-A060-AC0F5828EF91}" presName="sibTrans" presStyleLbl="sibTrans2D1" presStyleIdx="2" presStyleCnt="5"/>
      <dgm:spPr/>
      <dgm:t>
        <a:bodyPr/>
        <a:lstStyle/>
        <a:p>
          <a:endParaRPr lang="fr-FR"/>
        </a:p>
      </dgm:t>
    </dgm:pt>
    <dgm:pt modelId="{39971DB0-7033-4874-8C1F-A60C396221E1}" type="pres">
      <dgm:prSet presAssocID="{E0074216-20C1-4AD5-A060-AC0F5828EF91}" presName="connectorText" presStyleLbl="sibTrans2D1" presStyleIdx="2" presStyleCnt="5"/>
      <dgm:spPr/>
      <dgm:t>
        <a:bodyPr/>
        <a:lstStyle/>
        <a:p>
          <a:endParaRPr lang="fr-FR"/>
        </a:p>
      </dgm:t>
    </dgm:pt>
    <dgm:pt modelId="{9FE495B4-CC23-4348-904A-DF4642421F21}" type="pres">
      <dgm:prSet presAssocID="{AFEE37BD-EC3E-4CB9-B19C-65219905CBFF}" presName="node" presStyleLbl="node1" presStyleIdx="3" presStyleCnt="5">
        <dgm:presLayoutVars>
          <dgm:bulletEnabled val="1"/>
        </dgm:presLayoutVars>
      </dgm:prSet>
      <dgm:spPr/>
      <dgm:t>
        <a:bodyPr/>
        <a:lstStyle/>
        <a:p>
          <a:endParaRPr lang="fr-FR"/>
        </a:p>
      </dgm:t>
    </dgm:pt>
    <dgm:pt modelId="{6E40EDC0-44FD-4484-86A9-F49231E4610F}" type="pres">
      <dgm:prSet presAssocID="{1A052FC4-D074-4430-A894-3706C116ABAE}" presName="sibTrans" presStyleLbl="sibTrans2D1" presStyleIdx="3" presStyleCnt="5"/>
      <dgm:spPr/>
      <dgm:t>
        <a:bodyPr/>
        <a:lstStyle/>
        <a:p>
          <a:endParaRPr lang="fr-FR"/>
        </a:p>
      </dgm:t>
    </dgm:pt>
    <dgm:pt modelId="{F04EA39C-1EA1-4FC7-9C6E-6F5DB446EDC5}" type="pres">
      <dgm:prSet presAssocID="{1A052FC4-D074-4430-A894-3706C116ABAE}" presName="connectorText" presStyleLbl="sibTrans2D1" presStyleIdx="3" presStyleCnt="5"/>
      <dgm:spPr/>
      <dgm:t>
        <a:bodyPr/>
        <a:lstStyle/>
        <a:p>
          <a:endParaRPr lang="fr-FR"/>
        </a:p>
      </dgm:t>
    </dgm:pt>
    <dgm:pt modelId="{1B36E4E4-1174-4291-A2F1-776FF1610285}" type="pres">
      <dgm:prSet presAssocID="{D2A88270-2FAA-4ABA-BD2A-78766DD2445B}" presName="node" presStyleLbl="node1" presStyleIdx="4" presStyleCnt="5">
        <dgm:presLayoutVars>
          <dgm:bulletEnabled val="1"/>
        </dgm:presLayoutVars>
      </dgm:prSet>
      <dgm:spPr/>
      <dgm:t>
        <a:bodyPr/>
        <a:lstStyle/>
        <a:p>
          <a:endParaRPr lang="fr-FR"/>
        </a:p>
      </dgm:t>
    </dgm:pt>
    <dgm:pt modelId="{9C50F353-8A41-4176-8F33-3F6B1FAF75D6}" type="pres">
      <dgm:prSet presAssocID="{9F4F0CE0-DEB5-4DA1-A6F9-17AC80BFB9FF}" presName="sibTrans" presStyleLbl="sibTrans2D1" presStyleIdx="4" presStyleCnt="5"/>
      <dgm:spPr/>
      <dgm:t>
        <a:bodyPr/>
        <a:lstStyle/>
        <a:p>
          <a:endParaRPr lang="fr-FR"/>
        </a:p>
      </dgm:t>
    </dgm:pt>
    <dgm:pt modelId="{D60CCA02-29FE-46C2-A5C7-D314FD2596D0}" type="pres">
      <dgm:prSet presAssocID="{9F4F0CE0-DEB5-4DA1-A6F9-17AC80BFB9FF}" presName="connectorText" presStyleLbl="sibTrans2D1" presStyleIdx="4" presStyleCnt="5"/>
      <dgm:spPr/>
      <dgm:t>
        <a:bodyPr/>
        <a:lstStyle/>
        <a:p>
          <a:endParaRPr lang="fr-FR"/>
        </a:p>
      </dgm:t>
    </dgm:pt>
  </dgm:ptLst>
  <dgm:cxnLst>
    <dgm:cxn modelId="{DDD41FFD-E46B-403C-B237-FA2E3464D42F}" type="presOf" srcId="{E0074216-20C1-4AD5-A060-AC0F5828EF91}" destId="{E46701CA-63AD-488F-9D30-9D1475F49075}" srcOrd="0" destOrd="0" presId="urn:microsoft.com/office/officeart/2005/8/layout/cycle2"/>
    <dgm:cxn modelId="{C1261DD1-99A8-4E0C-AB43-19826BFDB528}" type="presOf" srcId="{5B5CDCE0-0538-4BB6-BE8B-52326056DC81}" destId="{5E69DD11-7A1E-4775-99FF-E75C974CC933}" srcOrd="0" destOrd="0" presId="urn:microsoft.com/office/officeart/2005/8/layout/cycle2"/>
    <dgm:cxn modelId="{765491DD-AEAE-4725-AA5B-D0DB54660BE8}" type="presOf" srcId="{A924C095-A065-4812-85B9-96EFB0B6726F}" destId="{87137E70-9485-4F9C-B40B-086BCD4800C8}" srcOrd="0" destOrd="0" presId="urn:microsoft.com/office/officeart/2005/8/layout/cycle2"/>
    <dgm:cxn modelId="{0F809630-3381-42FA-84E8-EA93D8303206}" type="presOf" srcId="{1A052FC4-D074-4430-A894-3706C116ABAE}" destId="{6E40EDC0-44FD-4484-86A9-F49231E4610F}" srcOrd="0" destOrd="0" presId="urn:microsoft.com/office/officeart/2005/8/layout/cycle2"/>
    <dgm:cxn modelId="{F1038050-4389-4573-9579-9170707CFA05}" srcId="{A924C095-A065-4812-85B9-96EFB0B6726F}" destId="{61DF473D-780F-4293-B100-FF1115BA505D}" srcOrd="1" destOrd="0" parTransId="{96FCA3B1-8784-4059-95E7-48A1BDE7B6E0}" sibTransId="{5B5CDCE0-0538-4BB6-BE8B-52326056DC81}"/>
    <dgm:cxn modelId="{F8B7FE66-5E56-4325-99DA-590AEE33D40F}" type="presOf" srcId="{AFEE37BD-EC3E-4CB9-B19C-65219905CBFF}" destId="{9FE495B4-CC23-4348-904A-DF4642421F21}" srcOrd="0" destOrd="0" presId="urn:microsoft.com/office/officeart/2005/8/layout/cycle2"/>
    <dgm:cxn modelId="{F40C31D7-71A3-4D6B-A0E1-C21110562199}" type="presOf" srcId="{D2A88270-2FAA-4ABA-BD2A-78766DD2445B}" destId="{1B36E4E4-1174-4291-A2F1-776FF1610285}" srcOrd="0" destOrd="0" presId="urn:microsoft.com/office/officeart/2005/8/layout/cycle2"/>
    <dgm:cxn modelId="{94587EC9-A751-48C0-B0FD-C0316C66415B}" type="presOf" srcId="{B7BB0507-AAAC-4ED3-BE3C-DB44A5025329}" destId="{E0BDACE8-DFFA-400A-8659-E9D855CA2634}" srcOrd="1" destOrd="0" presId="urn:microsoft.com/office/officeart/2005/8/layout/cycle2"/>
    <dgm:cxn modelId="{41BF41D3-EDDA-4C68-86B9-13A70822002F}" type="presOf" srcId="{61DF473D-780F-4293-B100-FF1115BA505D}" destId="{0375C4B3-E9D2-4180-B908-21981093DC46}" srcOrd="0" destOrd="0" presId="urn:microsoft.com/office/officeart/2005/8/layout/cycle2"/>
    <dgm:cxn modelId="{9C18AD68-5101-449B-A254-4EC80478AEB9}" type="presOf" srcId="{9F4F0CE0-DEB5-4DA1-A6F9-17AC80BFB9FF}" destId="{9C50F353-8A41-4176-8F33-3F6B1FAF75D6}" srcOrd="0" destOrd="0" presId="urn:microsoft.com/office/officeart/2005/8/layout/cycle2"/>
    <dgm:cxn modelId="{0E4C9E3F-45E1-4439-86DE-58A410B5B206}" srcId="{A924C095-A065-4812-85B9-96EFB0B6726F}" destId="{AFEE37BD-EC3E-4CB9-B19C-65219905CBFF}" srcOrd="3" destOrd="0" parTransId="{C4EA17F0-5684-4BEF-902D-3295BE8D3DAE}" sibTransId="{1A052FC4-D074-4430-A894-3706C116ABAE}"/>
    <dgm:cxn modelId="{ACFD7FD6-5A80-46EA-9A54-A3424B857F7F}" type="presOf" srcId="{9F4F0CE0-DEB5-4DA1-A6F9-17AC80BFB9FF}" destId="{D60CCA02-29FE-46C2-A5C7-D314FD2596D0}" srcOrd="1" destOrd="0" presId="urn:microsoft.com/office/officeart/2005/8/layout/cycle2"/>
    <dgm:cxn modelId="{5BAF0AA1-0F2B-4416-9EAE-A61D2F83A5FF}" type="presOf" srcId="{0B929670-6C67-4DDB-B1D9-D21D79DBFA8A}" destId="{915456B9-CB99-46F5-9DC5-2F243D488752}" srcOrd="0" destOrd="0" presId="urn:microsoft.com/office/officeart/2005/8/layout/cycle2"/>
    <dgm:cxn modelId="{1E62726A-FB9C-4211-A8E8-5DD4C3F373BC}" srcId="{A924C095-A065-4812-85B9-96EFB0B6726F}" destId="{D2A88270-2FAA-4ABA-BD2A-78766DD2445B}" srcOrd="4" destOrd="0" parTransId="{D110FCFD-146C-4728-B76B-D74176ACD682}" sibTransId="{9F4F0CE0-DEB5-4DA1-A6F9-17AC80BFB9FF}"/>
    <dgm:cxn modelId="{33E57410-C795-41F5-A7EA-9763DD307B1D}" type="presOf" srcId="{1A052FC4-D074-4430-A894-3706C116ABAE}" destId="{F04EA39C-1EA1-4FC7-9C6E-6F5DB446EDC5}" srcOrd="1" destOrd="0" presId="urn:microsoft.com/office/officeart/2005/8/layout/cycle2"/>
    <dgm:cxn modelId="{42C578BB-845B-448A-9792-5D057525642E}" type="presOf" srcId="{05422AD8-C3E4-47EF-A829-66BC8394E59B}" destId="{36E0C07B-3B40-4E95-93FE-51265FBE7EF6}" srcOrd="0" destOrd="0" presId="urn:microsoft.com/office/officeart/2005/8/layout/cycle2"/>
    <dgm:cxn modelId="{70EC7587-E505-455D-AEF8-2F398CECFA7B}" type="presOf" srcId="{B7BB0507-AAAC-4ED3-BE3C-DB44A5025329}" destId="{EAFA3B9D-2E0E-4BA0-A0A5-E25C61164E1A}" srcOrd="0" destOrd="0" presId="urn:microsoft.com/office/officeart/2005/8/layout/cycle2"/>
    <dgm:cxn modelId="{9FDB8CC4-CE6A-44A0-A615-1F50998869A2}" srcId="{A924C095-A065-4812-85B9-96EFB0B6726F}" destId="{05422AD8-C3E4-47EF-A829-66BC8394E59B}" srcOrd="2" destOrd="0" parTransId="{5C0C3688-B1FB-457F-B0A7-10CC12B79672}" sibTransId="{E0074216-20C1-4AD5-A060-AC0F5828EF91}"/>
    <dgm:cxn modelId="{F2421B56-06A0-47D0-BEE7-CE13B33B5767}" srcId="{A924C095-A065-4812-85B9-96EFB0B6726F}" destId="{0B929670-6C67-4DDB-B1D9-D21D79DBFA8A}" srcOrd="0" destOrd="0" parTransId="{3D334B6F-0684-432D-B62E-90CBF053A0BC}" sibTransId="{B7BB0507-AAAC-4ED3-BE3C-DB44A5025329}"/>
    <dgm:cxn modelId="{78FAA470-7CEA-405E-B021-2AC552D7663F}" type="presOf" srcId="{5B5CDCE0-0538-4BB6-BE8B-52326056DC81}" destId="{54D8F616-7D71-4E98-81DF-33C3FECDE7F1}" srcOrd="1" destOrd="0" presId="urn:microsoft.com/office/officeart/2005/8/layout/cycle2"/>
    <dgm:cxn modelId="{2A223E14-E6ED-496E-A1DF-9B464526FCFF}" type="presOf" srcId="{E0074216-20C1-4AD5-A060-AC0F5828EF91}" destId="{39971DB0-7033-4874-8C1F-A60C396221E1}" srcOrd="1" destOrd="0" presId="urn:microsoft.com/office/officeart/2005/8/layout/cycle2"/>
    <dgm:cxn modelId="{32D70710-8F1E-4EE5-A2B7-916D4B3A8799}" type="presParOf" srcId="{87137E70-9485-4F9C-B40B-086BCD4800C8}" destId="{915456B9-CB99-46F5-9DC5-2F243D488752}" srcOrd="0" destOrd="0" presId="urn:microsoft.com/office/officeart/2005/8/layout/cycle2"/>
    <dgm:cxn modelId="{E185D5B3-D3C1-4779-83E6-90932D4E6069}" type="presParOf" srcId="{87137E70-9485-4F9C-B40B-086BCD4800C8}" destId="{EAFA3B9D-2E0E-4BA0-A0A5-E25C61164E1A}" srcOrd="1" destOrd="0" presId="urn:microsoft.com/office/officeart/2005/8/layout/cycle2"/>
    <dgm:cxn modelId="{BCC1A079-D306-4713-A07C-0F84AEA566FC}" type="presParOf" srcId="{EAFA3B9D-2E0E-4BA0-A0A5-E25C61164E1A}" destId="{E0BDACE8-DFFA-400A-8659-E9D855CA2634}" srcOrd="0" destOrd="0" presId="urn:microsoft.com/office/officeart/2005/8/layout/cycle2"/>
    <dgm:cxn modelId="{C7633AAE-FDB2-4649-A7FF-76485D5C6825}" type="presParOf" srcId="{87137E70-9485-4F9C-B40B-086BCD4800C8}" destId="{0375C4B3-E9D2-4180-B908-21981093DC46}" srcOrd="2" destOrd="0" presId="urn:microsoft.com/office/officeart/2005/8/layout/cycle2"/>
    <dgm:cxn modelId="{6FE04A7F-0098-432D-B296-9B20839F709B}" type="presParOf" srcId="{87137E70-9485-4F9C-B40B-086BCD4800C8}" destId="{5E69DD11-7A1E-4775-99FF-E75C974CC933}" srcOrd="3" destOrd="0" presId="urn:microsoft.com/office/officeart/2005/8/layout/cycle2"/>
    <dgm:cxn modelId="{6B152652-4444-4AFA-9056-BCB3045AD58E}" type="presParOf" srcId="{5E69DD11-7A1E-4775-99FF-E75C974CC933}" destId="{54D8F616-7D71-4E98-81DF-33C3FECDE7F1}" srcOrd="0" destOrd="0" presId="urn:microsoft.com/office/officeart/2005/8/layout/cycle2"/>
    <dgm:cxn modelId="{90D5C0AD-F1E3-449A-8D20-6A177C335E32}" type="presParOf" srcId="{87137E70-9485-4F9C-B40B-086BCD4800C8}" destId="{36E0C07B-3B40-4E95-93FE-51265FBE7EF6}" srcOrd="4" destOrd="0" presId="urn:microsoft.com/office/officeart/2005/8/layout/cycle2"/>
    <dgm:cxn modelId="{87C984F5-711C-4A57-AA8D-63B32FB4C743}" type="presParOf" srcId="{87137E70-9485-4F9C-B40B-086BCD4800C8}" destId="{E46701CA-63AD-488F-9D30-9D1475F49075}" srcOrd="5" destOrd="0" presId="urn:microsoft.com/office/officeart/2005/8/layout/cycle2"/>
    <dgm:cxn modelId="{5E9A8A9D-4D8B-46DD-9600-EBAFCE56EF0F}" type="presParOf" srcId="{E46701CA-63AD-488F-9D30-9D1475F49075}" destId="{39971DB0-7033-4874-8C1F-A60C396221E1}" srcOrd="0" destOrd="0" presId="urn:microsoft.com/office/officeart/2005/8/layout/cycle2"/>
    <dgm:cxn modelId="{B39A0E6A-4445-4077-8700-4FF1D36E2775}" type="presParOf" srcId="{87137E70-9485-4F9C-B40B-086BCD4800C8}" destId="{9FE495B4-CC23-4348-904A-DF4642421F21}" srcOrd="6" destOrd="0" presId="urn:microsoft.com/office/officeart/2005/8/layout/cycle2"/>
    <dgm:cxn modelId="{BCE5A5A7-E377-4EF3-A0CF-8401A5AE15D6}" type="presParOf" srcId="{87137E70-9485-4F9C-B40B-086BCD4800C8}" destId="{6E40EDC0-44FD-4484-86A9-F49231E4610F}" srcOrd="7" destOrd="0" presId="urn:microsoft.com/office/officeart/2005/8/layout/cycle2"/>
    <dgm:cxn modelId="{E69CEA5A-3FDD-492A-849F-F32440E807DB}" type="presParOf" srcId="{6E40EDC0-44FD-4484-86A9-F49231E4610F}" destId="{F04EA39C-1EA1-4FC7-9C6E-6F5DB446EDC5}" srcOrd="0" destOrd="0" presId="urn:microsoft.com/office/officeart/2005/8/layout/cycle2"/>
    <dgm:cxn modelId="{9A4C9F97-FFA1-440D-BAC4-A6F9D801FC0F}" type="presParOf" srcId="{87137E70-9485-4F9C-B40B-086BCD4800C8}" destId="{1B36E4E4-1174-4291-A2F1-776FF1610285}" srcOrd="8" destOrd="0" presId="urn:microsoft.com/office/officeart/2005/8/layout/cycle2"/>
    <dgm:cxn modelId="{05D7636D-F4B8-40A5-87D8-BA67B6D604C4}" type="presParOf" srcId="{87137E70-9485-4F9C-B40B-086BCD4800C8}" destId="{9C50F353-8A41-4176-8F33-3F6B1FAF75D6}" srcOrd="9" destOrd="0" presId="urn:microsoft.com/office/officeart/2005/8/layout/cycle2"/>
    <dgm:cxn modelId="{4C595D61-0A37-4137-843B-91D92FC1CD0C}" type="presParOf" srcId="{9C50F353-8A41-4176-8F33-3F6B1FAF75D6}" destId="{D60CCA02-29FE-46C2-A5C7-D314FD2596D0}"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63E8808-4488-4534-B372-7A36C4013B78}" type="doc">
      <dgm:prSet loTypeId="urn:microsoft.com/office/officeart/2008/layout/AlternatingHexagons" loCatId="list" qsTypeId="urn:microsoft.com/office/officeart/2005/8/quickstyle/simple1" qsCatId="simple" csTypeId="urn:microsoft.com/office/officeart/2005/8/colors/colorful4" csCatId="colorful" phldr="1"/>
      <dgm:spPr/>
      <dgm:t>
        <a:bodyPr/>
        <a:lstStyle/>
        <a:p>
          <a:endParaRPr lang="fr-FR"/>
        </a:p>
      </dgm:t>
    </dgm:pt>
    <dgm:pt modelId="{24DF6218-28F6-41CE-B0A6-F5AB5FEC5975}">
      <dgm:prSet phldrT="[Texte]"/>
      <dgm:spPr/>
      <dgm:t>
        <a:bodyPr/>
        <a:lstStyle/>
        <a:p>
          <a:r>
            <a:rPr lang="ar-DZ" b="1" dirty="0" smtClean="0">
              <a:solidFill>
                <a:srgbClr val="002060"/>
              </a:solidFill>
            </a:rPr>
            <a:t>تاريخي سياسي</a:t>
          </a:r>
          <a:endParaRPr lang="fr-FR" b="1" dirty="0">
            <a:solidFill>
              <a:srgbClr val="002060"/>
            </a:solidFill>
          </a:endParaRPr>
        </a:p>
      </dgm:t>
    </dgm:pt>
    <dgm:pt modelId="{7F3E7FEE-C67F-4B8C-82F7-40B99FFDF7CA}" type="parTrans" cxnId="{40E36701-15FF-43C4-A287-7AF6B7818ED7}">
      <dgm:prSet/>
      <dgm:spPr/>
      <dgm:t>
        <a:bodyPr/>
        <a:lstStyle/>
        <a:p>
          <a:endParaRPr lang="fr-FR"/>
        </a:p>
      </dgm:t>
    </dgm:pt>
    <dgm:pt modelId="{08B72D20-DAFA-4EAC-A806-A32A8B6223B1}" type="sibTrans" cxnId="{40E36701-15FF-43C4-A287-7AF6B7818ED7}">
      <dgm:prSet/>
      <dgm:spPr/>
      <dgm:t>
        <a:bodyPr/>
        <a:lstStyle/>
        <a:p>
          <a:endParaRPr lang="fr-FR"/>
        </a:p>
      </dgm:t>
    </dgm:pt>
    <dgm:pt modelId="{79868794-FE1C-4663-9579-B3B998E35325}">
      <dgm:prSet phldrT="[Texte]"/>
      <dgm:spPr/>
      <dgm:t>
        <a:bodyPr/>
        <a:lstStyle/>
        <a:p>
          <a:r>
            <a:rPr lang="ar-DZ" b="1" dirty="0" smtClean="0">
              <a:solidFill>
                <a:srgbClr val="C00000"/>
              </a:solidFill>
            </a:rPr>
            <a:t>تاريخي اقتصادي</a:t>
          </a:r>
          <a:endParaRPr lang="fr-FR" b="1" dirty="0">
            <a:solidFill>
              <a:srgbClr val="C00000"/>
            </a:solidFill>
          </a:endParaRPr>
        </a:p>
      </dgm:t>
    </dgm:pt>
    <dgm:pt modelId="{19149574-B854-4CE5-ABC2-1C81B9E23873}" type="parTrans" cxnId="{E867A27A-F9AB-41F9-83C8-5A3ABCC7351E}">
      <dgm:prSet/>
      <dgm:spPr/>
      <dgm:t>
        <a:bodyPr/>
        <a:lstStyle/>
        <a:p>
          <a:endParaRPr lang="fr-FR"/>
        </a:p>
      </dgm:t>
    </dgm:pt>
    <dgm:pt modelId="{D0D5B9A6-A2E7-4BF3-AF7C-4945019DD650}" type="sibTrans" cxnId="{E867A27A-F9AB-41F9-83C8-5A3ABCC7351E}">
      <dgm:prSet/>
      <dgm:spPr/>
      <dgm:t>
        <a:bodyPr/>
        <a:lstStyle/>
        <a:p>
          <a:r>
            <a:rPr lang="ar-DZ" b="1" dirty="0" smtClean="0">
              <a:solidFill>
                <a:schemeClr val="tx1"/>
              </a:solidFill>
            </a:rPr>
            <a:t>تاريخي ديني</a:t>
          </a:r>
          <a:endParaRPr lang="fr-FR" b="1" dirty="0">
            <a:solidFill>
              <a:schemeClr val="tx1"/>
            </a:solidFill>
          </a:endParaRPr>
        </a:p>
      </dgm:t>
    </dgm:pt>
    <dgm:pt modelId="{09C4A77C-2AE7-48BC-B032-FD7F13E10273}">
      <dgm:prSet phldrT="[Texte]" custT="1"/>
      <dgm:spPr/>
      <dgm:t>
        <a:bodyPr/>
        <a:lstStyle/>
        <a:p>
          <a:r>
            <a:rPr lang="ar-DZ" sz="2000" b="1" dirty="0" smtClean="0">
              <a:solidFill>
                <a:schemeClr val="bg2">
                  <a:lumMod val="10000"/>
                </a:schemeClr>
              </a:solidFill>
            </a:rPr>
            <a:t>تاريخي اجتماعي</a:t>
          </a:r>
          <a:endParaRPr lang="fr-FR" sz="2000" b="1" dirty="0">
            <a:solidFill>
              <a:schemeClr val="bg2">
                <a:lumMod val="10000"/>
              </a:schemeClr>
            </a:solidFill>
          </a:endParaRPr>
        </a:p>
      </dgm:t>
    </dgm:pt>
    <dgm:pt modelId="{788CBD69-51DC-44A9-9111-E27EC47D90DC}" type="parTrans" cxnId="{46098F41-4E40-4080-B4B9-F7B1D28C0752}">
      <dgm:prSet/>
      <dgm:spPr/>
      <dgm:t>
        <a:bodyPr/>
        <a:lstStyle/>
        <a:p>
          <a:endParaRPr lang="fr-FR"/>
        </a:p>
      </dgm:t>
    </dgm:pt>
    <dgm:pt modelId="{BB1F6946-BA67-4E7A-A013-50ED6169B776}" type="sibTrans" cxnId="{46098F41-4E40-4080-B4B9-F7B1D28C0752}">
      <dgm:prSet/>
      <dgm:spPr/>
      <dgm:t>
        <a:bodyPr/>
        <a:lstStyle/>
        <a:p>
          <a:r>
            <a:rPr lang="ar-DZ" dirty="0" smtClean="0">
              <a:solidFill>
                <a:srgbClr val="FF0000"/>
              </a:solidFill>
            </a:rPr>
            <a:t>تاريخي ثقافي</a:t>
          </a:r>
          <a:endParaRPr lang="fr-FR" dirty="0">
            <a:solidFill>
              <a:srgbClr val="FF0000"/>
            </a:solidFill>
          </a:endParaRPr>
        </a:p>
      </dgm:t>
    </dgm:pt>
    <dgm:pt modelId="{F98CADA2-36BB-4E0B-875D-42D11F0FE74C}" type="pres">
      <dgm:prSet presAssocID="{E63E8808-4488-4534-B372-7A36C4013B78}" presName="Name0" presStyleCnt="0">
        <dgm:presLayoutVars>
          <dgm:chMax/>
          <dgm:chPref/>
          <dgm:dir/>
          <dgm:animLvl val="lvl"/>
        </dgm:presLayoutVars>
      </dgm:prSet>
      <dgm:spPr/>
      <dgm:t>
        <a:bodyPr/>
        <a:lstStyle/>
        <a:p>
          <a:endParaRPr lang="fr-FR"/>
        </a:p>
      </dgm:t>
    </dgm:pt>
    <dgm:pt modelId="{8B8D9FF1-CD2E-42B2-9476-5F6D45338B31}" type="pres">
      <dgm:prSet presAssocID="{24DF6218-28F6-41CE-B0A6-F5AB5FEC5975}" presName="composite" presStyleCnt="0"/>
      <dgm:spPr/>
    </dgm:pt>
    <dgm:pt modelId="{0D5B6D5F-6509-48D5-AD69-BBE40E392599}" type="pres">
      <dgm:prSet presAssocID="{24DF6218-28F6-41CE-B0A6-F5AB5FEC5975}" presName="Parent1" presStyleLbl="node1" presStyleIdx="0" presStyleCnt="6" custLinFactNeighborX="-31779" custLinFactNeighborY="-151">
        <dgm:presLayoutVars>
          <dgm:chMax val="1"/>
          <dgm:chPref val="1"/>
          <dgm:bulletEnabled val="1"/>
        </dgm:presLayoutVars>
      </dgm:prSet>
      <dgm:spPr/>
      <dgm:t>
        <a:bodyPr/>
        <a:lstStyle/>
        <a:p>
          <a:endParaRPr lang="fr-FR"/>
        </a:p>
      </dgm:t>
    </dgm:pt>
    <dgm:pt modelId="{CB5A41BE-2C3D-4E1A-B812-4971207AB0C6}" type="pres">
      <dgm:prSet presAssocID="{24DF6218-28F6-41CE-B0A6-F5AB5FEC5975}" presName="Childtext1" presStyleLbl="revTx" presStyleIdx="0" presStyleCnt="3" custFlipVert="1" custScaleY="51677">
        <dgm:presLayoutVars>
          <dgm:chMax val="0"/>
          <dgm:chPref val="0"/>
          <dgm:bulletEnabled val="1"/>
        </dgm:presLayoutVars>
      </dgm:prSet>
      <dgm:spPr/>
      <dgm:t>
        <a:bodyPr/>
        <a:lstStyle/>
        <a:p>
          <a:endParaRPr lang="fr-FR"/>
        </a:p>
      </dgm:t>
    </dgm:pt>
    <dgm:pt modelId="{42929819-C971-4205-82AB-8D7F90766EBC}" type="pres">
      <dgm:prSet presAssocID="{24DF6218-28F6-41CE-B0A6-F5AB5FEC5975}" presName="BalanceSpacing" presStyleCnt="0"/>
      <dgm:spPr/>
    </dgm:pt>
    <dgm:pt modelId="{D3A9C1AE-5812-4F57-8AA4-1B46E60C7CDD}" type="pres">
      <dgm:prSet presAssocID="{24DF6218-28F6-41CE-B0A6-F5AB5FEC5975}" presName="BalanceSpacing1" presStyleCnt="0"/>
      <dgm:spPr/>
    </dgm:pt>
    <dgm:pt modelId="{DDA9CF3A-1D1B-4B25-ADC8-5AEDF541FEB0}" type="pres">
      <dgm:prSet presAssocID="{08B72D20-DAFA-4EAC-A806-A32A8B6223B1}" presName="Accent1Text" presStyleLbl="node1" presStyleIdx="1" presStyleCnt="6" custFlipHor="1" custScaleX="12071" custScaleY="2054" custLinFactNeighborX="68121"/>
      <dgm:spPr/>
      <dgm:t>
        <a:bodyPr/>
        <a:lstStyle/>
        <a:p>
          <a:endParaRPr lang="fr-FR"/>
        </a:p>
      </dgm:t>
    </dgm:pt>
    <dgm:pt modelId="{36EA6EF6-078E-4F62-8D78-03CE874C3D4C}" type="pres">
      <dgm:prSet presAssocID="{08B72D20-DAFA-4EAC-A806-A32A8B6223B1}" presName="spaceBetweenRectangles" presStyleCnt="0"/>
      <dgm:spPr/>
    </dgm:pt>
    <dgm:pt modelId="{1FE4F1A0-870F-4682-9EF6-96DADE078829}" type="pres">
      <dgm:prSet presAssocID="{79868794-FE1C-4663-9579-B3B998E35325}" presName="composite" presStyleCnt="0"/>
      <dgm:spPr/>
    </dgm:pt>
    <dgm:pt modelId="{1388380C-F1E5-43F9-B5AE-F397E2B2CDAA}" type="pres">
      <dgm:prSet presAssocID="{79868794-FE1C-4663-9579-B3B998E35325}" presName="Parent1" presStyleLbl="node1" presStyleIdx="2" presStyleCnt="6" custLinFactNeighborX="-96763" custLinFactNeighborY="-26265">
        <dgm:presLayoutVars>
          <dgm:chMax val="1"/>
          <dgm:chPref val="1"/>
          <dgm:bulletEnabled val="1"/>
        </dgm:presLayoutVars>
      </dgm:prSet>
      <dgm:spPr/>
      <dgm:t>
        <a:bodyPr/>
        <a:lstStyle/>
        <a:p>
          <a:endParaRPr lang="fr-FR"/>
        </a:p>
      </dgm:t>
    </dgm:pt>
    <dgm:pt modelId="{4DC0A8A8-493F-4733-8424-6CBD18420E90}" type="pres">
      <dgm:prSet presAssocID="{79868794-FE1C-4663-9579-B3B998E35325}" presName="Childtext1" presStyleLbl="revTx" presStyleIdx="1" presStyleCnt="3" custFlipVert="1" custFlipHor="1" custScaleX="23776" custScaleY="12347">
        <dgm:presLayoutVars>
          <dgm:chMax val="0"/>
          <dgm:chPref val="0"/>
          <dgm:bulletEnabled val="1"/>
        </dgm:presLayoutVars>
      </dgm:prSet>
      <dgm:spPr/>
      <dgm:t>
        <a:bodyPr/>
        <a:lstStyle/>
        <a:p>
          <a:endParaRPr lang="fr-FR"/>
        </a:p>
      </dgm:t>
    </dgm:pt>
    <dgm:pt modelId="{54643FB9-0366-4B03-8BED-0C440CA8D37D}" type="pres">
      <dgm:prSet presAssocID="{79868794-FE1C-4663-9579-B3B998E35325}" presName="BalanceSpacing" presStyleCnt="0"/>
      <dgm:spPr/>
    </dgm:pt>
    <dgm:pt modelId="{1D8A4A7E-2FF1-40BB-A852-FAE3C9D27FF0}" type="pres">
      <dgm:prSet presAssocID="{79868794-FE1C-4663-9579-B3B998E35325}" presName="BalanceSpacing1" presStyleCnt="0"/>
      <dgm:spPr/>
    </dgm:pt>
    <dgm:pt modelId="{CE80F185-B130-4377-B49A-E5B2B88D0A61}" type="pres">
      <dgm:prSet presAssocID="{D0D5B9A6-A2E7-4BF3-AF7C-4945019DD650}" presName="Accent1Text" presStyleLbl="node1" presStyleIdx="3" presStyleCnt="6" custLinFactNeighborX="34060" custLinFactNeighborY="-22224"/>
      <dgm:spPr/>
      <dgm:t>
        <a:bodyPr/>
        <a:lstStyle/>
        <a:p>
          <a:endParaRPr lang="fr-FR"/>
        </a:p>
      </dgm:t>
    </dgm:pt>
    <dgm:pt modelId="{225FA32D-DC40-4065-B7E2-BB3BE7D50BFF}" type="pres">
      <dgm:prSet presAssocID="{D0D5B9A6-A2E7-4BF3-AF7C-4945019DD650}" presName="spaceBetweenRectangles" presStyleCnt="0"/>
      <dgm:spPr/>
    </dgm:pt>
    <dgm:pt modelId="{B53AFB89-C2F9-4FE4-9810-C934910DF57C}" type="pres">
      <dgm:prSet presAssocID="{09C4A77C-2AE7-48BC-B032-FD7F13E10273}" presName="composite" presStyleCnt="0"/>
      <dgm:spPr/>
    </dgm:pt>
    <dgm:pt modelId="{1A47E85B-D3AF-48EA-870A-3D093C5376AA}" type="pres">
      <dgm:prSet presAssocID="{09C4A77C-2AE7-48BC-B032-FD7F13E10273}" presName="Parent1" presStyleLbl="node1" presStyleIdx="4" presStyleCnt="6" custLinFactNeighborX="24414" custLinFactNeighborY="-7594">
        <dgm:presLayoutVars>
          <dgm:chMax val="1"/>
          <dgm:chPref val="1"/>
          <dgm:bulletEnabled val="1"/>
        </dgm:presLayoutVars>
      </dgm:prSet>
      <dgm:spPr/>
      <dgm:t>
        <a:bodyPr/>
        <a:lstStyle/>
        <a:p>
          <a:endParaRPr lang="fr-FR"/>
        </a:p>
      </dgm:t>
    </dgm:pt>
    <dgm:pt modelId="{6CC705C8-6D7B-492A-A77A-21EFA04F96B1}" type="pres">
      <dgm:prSet presAssocID="{09C4A77C-2AE7-48BC-B032-FD7F13E10273}" presName="Childtext1" presStyleLbl="revTx" presStyleIdx="2" presStyleCnt="3" custFlipVert="1" custScaleY="74989">
        <dgm:presLayoutVars>
          <dgm:chMax val="0"/>
          <dgm:chPref val="0"/>
          <dgm:bulletEnabled val="1"/>
        </dgm:presLayoutVars>
      </dgm:prSet>
      <dgm:spPr/>
      <dgm:t>
        <a:bodyPr/>
        <a:lstStyle/>
        <a:p>
          <a:endParaRPr lang="fr-FR"/>
        </a:p>
      </dgm:t>
    </dgm:pt>
    <dgm:pt modelId="{E40E8165-CFB1-4BED-8463-506584B95B4B}" type="pres">
      <dgm:prSet presAssocID="{09C4A77C-2AE7-48BC-B032-FD7F13E10273}" presName="BalanceSpacing" presStyleCnt="0"/>
      <dgm:spPr/>
    </dgm:pt>
    <dgm:pt modelId="{77C81EC8-42FD-4547-B5BD-304C324CA074}" type="pres">
      <dgm:prSet presAssocID="{09C4A77C-2AE7-48BC-B032-FD7F13E10273}" presName="BalanceSpacing1" presStyleCnt="0"/>
      <dgm:spPr/>
    </dgm:pt>
    <dgm:pt modelId="{B74C459A-174C-420D-B1DF-55498518FCAE}" type="pres">
      <dgm:prSet presAssocID="{BB1F6946-BA67-4E7A-A013-50ED6169B776}" presName="Accent1Text" presStyleLbl="node1" presStyleIdx="5" presStyleCnt="6" custLinFactNeighborX="-4645" custLinFactNeighborY="-7594"/>
      <dgm:spPr/>
      <dgm:t>
        <a:bodyPr/>
        <a:lstStyle/>
        <a:p>
          <a:endParaRPr lang="fr-FR"/>
        </a:p>
      </dgm:t>
    </dgm:pt>
  </dgm:ptLst>
  <dgm:cxnLst>
    <dgm:cxn modelId="{FCB54E73-183F-4C89-9499-447F7E6C0783}" type="presOf" srcId="{79868794-FE1C-4663-9579-B3B998E35325}" destId="{1388380C-F1E5-43F9-B5AE-F397E2B2CDAA}" srcOrd="0" destOrd="0" presId="urn:microsoft.com/office/officeart/2008/layout/AlternatingHexagons"/>
    <dgm:cxn modelId="{A277DEE9-5A47-4F63-9D32-703895B9D496}" type="presOf" srcId="{D0D5B9A6-A2E7-4BF3-AF7C-4945019DD650}" destId="{CE80F185-B130-4377-B49A-E5B2B88D0A61}" srcOrd="0" destOrd="0" presId="urn:microsoft.com/office/officeart/2008/layout/AlternatingHexagons"/>
    <dgm:cxn modelId="{2DB80A51-2573-42E5-8301-73D03529DD1B}" type="presOf" srcId="{24DF6218-28F6-41CE-B0A6-F5AB5FEC5975}" destId="{0D5B6D5F-6509-48D5-AD69-BBE40E392599}" srcOrd="0" destOrd="0" presId="urn:microsoft.com/office/officeart/2008/layout/AlternatingHexagons"/>
    <dgm:cxn modelId="{40E36701-15FF-43C4-A287-7AF6B7818ED7}" srcId="{E63E8808-4488-4534-B372-7A36C4013B78}" destId="{24DF6218-28F6-41CE-B0A6-F5AB5FEC5975}" srcOrd="0" destOrd="0" parTransId="{7F3E7FEE-C67F-4B8C-82F7-40B99FFDF7CA}" sibTransId="{08B72D20-DAFA-4EAC-A806-A32A8B6223B1}"/>
    <dgm:cxn modelId="{82CF68B9-AD9E-4C57-8EE3-5190B9338711}" type="presOf" srcId="{BB1F6946-BA67-4E7A-A013-50ED6169B776}" destId="{B74C459A-174C-420D-B1DF-55498518FCAE}" srcOrd="0" destOrd="0" presId="urn:microsoft.com/office/officeart/2008/layout/AlternatingHexagons"/>
    <dgm:cxn modelId="{C88C8B09-C8E2-447A-918A-F422DB8591CE}" type="presOf" srcId="{08B72D20-DAFA-4EAC-A806-A32A8B6223B1}" destId="{DDA9CF3A-1D1B-4B25-ADC8-5AEDF541FEB0}" srcOrd="0" destOrd="0" presId="urn:microsoft.com/office/officeart/2008/layout/AlternatingHexagons"/>
    <dgm:cxn modelId="{46098F41-4E40-4080-B4B9-F7B1D28C0752}" srcId="{E63E8808-4488-4534-B372-7A36C4013B78}" destId="{09C4A77C-2AE7-48BC-B032-FD7F13E10273}" srcOrd="2" destOrd="0" parTransId="{788CBD69-51DC-44A9-9111-E27EC47D90DC}" sibTransId="{BB1F6946-BA67-4E7A-A013-50ED6169B776}"/>
    <dgm:cxn modelId="{E867A27A-F9AB-41F9-83C8-5A3ABCC7351E}" srcId="{E63E8808-4488-4534-B372-7A36C4013B78}" destId="{79868794-FE1C-4663-9579-B3B998E35325}" srcOrd="1" destOrd="0" parTransId="{19149574-B854-4CE5-ABC2-1C81B9E23873}" sibTransId="{D0D5B9A6-A2E7-4BF3-AF7C-4945019DD650}"/>
    <dgm:cxn modelId="{6E0D7546-0189-444C-990E-F90FD29B2423}" type="presOf" srcId="{09C4A77C-2AE7-48BC-B032-FD7F13E10273}" destId="{1A47E85B-D3AF-48EA-870A-3D093C5376AA}" srcOrd="0" destOrd="0" presId="urn:microsoft.com/office/officeart/2008/layout/AlternatingHexagons"/>
    <dgm:cxn modelId="{AB10B16B-C05C-4BD1-8251-D338145EF4C5}" type="presOf" srcId="{E63E8808-4488-4534-B372-7A36C4013B78}" destId="{F98CADA2-36BB-4E0B-875D-42D11F0FE74C}" srcOrd="0" destOrd="0" presId="urn:microsoft.com/office/officeart/2008/layout/AlternatingHexagons"/>
    <dgm:cxn modelId="{9305AB40-AB22-4808-856A-9850A1FC0CD0}" type="presParOf" srcId="{F98CADA2-36BB-4E0B-875D-42D11F0FE74C}" destId="{8B8D9FF1-CD2E-42B2-9476-5F6D45338B31}" srcOrd="0" destOrd="0" presId="urn:microsoft.com/office/officeart/2008/layout/AlternatingHexagons"/>
    <dgm:cxn modelId="{208E93B7-1106-4987-B2EE-050E1994FE9F}" type="presParOf" srcId="{8B8D9FF1-CD2E-42B2-9476-5F6D45338B31}" destId="{0D5B6D5F-6509-48D5-AD69-BBE40E392599}" srcOrd="0" destOrd="0" presId="urn:microsoft.com/office/officeart/2008/layout/AlternatingHexagons"/>
    <dgm:cxn modelId="{B3B2E591-2579-4131-8BC6-D95B4C27F1D4}" type="presParOf" srcId="{8B8D9FF1-CD2E-42B2-9476-5F6D45338B31}" destId="{CB5A41BE-2C3D-4E1A-B812-4971207AB0C6}" srcOrd="1" destOrd="0" presId="urn:microsoft.com/office/officeart/2008/layout/AlternatingHexagons"/>
    <dgm:cxn modelId="{D840F7F9-0ABA-4B86-8523-476524E8486C}" type="presParOf" srcId="{8B8D9FF1-CD2E-42B2-9476-5F6D45338B31}" destId="{42929819-C971-4205-82AB-8D7F90766EBC}" srcOrd="2" destOrd="0" presId="urn:microsoft.com/office/officeart/2008/layout/AlternatingHexagons"/>
    <dgm:cxn modelId="{9A46F6E6-7583-491E-91AB-8723D38C7FC5}" type="presParOf" srcId="{8B8D9FF1-CD2E-42B2-9476-5F6D45338B31}" destId="{D3A9C1AE-5812-4F57-8AA4-1B46E60C7CDD}" srcOrd="3" destOrd="0" presId="urn:microsoft.com/office/officeart/2008/layout/AlternatingHexagons"/>
    <dgm:cxn modelId="{00E309F1-2E2F-49EE-BCCD-5288516F5BA9}" type="presParOf" srcId="{8B8D9FF1-CD2E-42B2-9476-5F6D45338B31}" destId="{DDA9CF3A-1D1B-4B25-ADC8-5AEDF541FEB0}" srcOrd="4" destOrd="0" presId="urn:microsoft.com/office/officeart/2008/layout/AlternatingHexagons"/>
    <dgm:cxn modelId="{CA990116-3AF0-4F1D-BE0B-F79E04E484CB}" type="presParOf" srcId="{F98CADA2-36BB-4E0B-875D-42D11F0FE74C}" destId="{36EA6EF6-078E-4F62-8D78-03CE874C3D4C}" srcOrd="1" destOrd="0" presId="urn:microsoft.com/office/officeart/2008/layout/AlternatingHexagons"/>
    <dgm:cxn modelId="{ECC95EB7-0A5B-46CC-9E8E-61B46D4B0382}" type="presParOf" srcId="{F98CADA2-36BB-4E0B-875D-42D11F0FE74C}" destId="{1FE4F1A0-870F-4682-9EF6-96DADE078829}" srcOrd="2" destOrd="0" presId="urn:microsoft.com/office/officeart/2008/layout/AlternatingHexagons"/>
    <dgm:cxn modelId="{247BAC9F-7929-44C3-9615-24CFE378631E}" type="presParOf" srcId="{1FE4F1A0-870F-4682-9EF6-96DADE078829}" destId="{1388380C-F1E5-43F9-B5AE-F397E2B2CDAA}" srcOrd="0" destOrd="0" presId="urn:microsoft.com/office/officeart/2008/layout/AlternatingHexagons"/>
    <dgm:cxn modelId="{940BC3A9-2E44-4E2C-B405-CDB81218986E}" type="presParOf" srcId="{1FE4F1A0-870F-4682-9EF6-96DADE078829}" destId="{4DC0A8A8-493F-4733-8424-6CBD18420E90}" srcOrd="1" destOrd="0" presId="urn:microsoft.com/office/officeart/2008/layout/AlternatingHexagons"/>
    <dgm:cxn modelId="{2024E0C6-987E-4ACF-9FAD-82EB44882424}" type="presParOf" srcId="{1FE4F1A0-870F-4682-9EF6-96DADE078829}" destId="{54643FB9-0366-4B03-8BED-0C440CA8D37D}" srcOrd="2" destOrd="0" presId="urn:microsoft.com/office/officeart/2008/layout/AlternatingHexagons"/>
    <dgm:cxn modelId="{CE22BECF-C826-4770-ABF7-758F8FAD12DE}" type="presParOf" srcId="{1FE4F1A0-870F-4682-9EF6-96DADE078829}" destId="{1D8A4A7E-2FF1-40BB-A852-FAE3C9D27FF0}" srcOrd="3" destOrd="0" presId="urn:microsoft.com/office/officeart/2008/layout/AlternatingHexagons"/>
    <dgm:cxn modelId="{4AD77433-826E-40E1-B665-BD2F4E6C4B52}" type="presParOf" srcId="{1FE4F1A0-870F-4682-9EF6-96DADE078829}" destId="{CE80F185-B130-4377-B49A-E5B2B88D0A61}" srcOrd="4" destOrd="0" presId="urn:microsoft.com/office/officeart/2008/layout/AlternatingHexagons"/>
    <dgm:cxn modelId="{3D0983C1-855F-4CBB-AF95-8C3C842374D4}" type="presParOf" srcId="{F98CADA2-36BB-4E0B-875D-42D11F0FE74C}" destId="{225FA32D-DC40-4065-B7E2-BB3BE7D50BFF}" srcOrd="3" destOrd="0" presId="urn:microsoft.com/office/officeart/2008/layout/AlternatingHexagons"/>
    <dgm:cxn modelId="{DA38E06D-7BFF-4D79-9E71-3DAC41BA0B20}" type="presParOf" srcId="{F98CADA2-36BB-4E0B-875D-42D11F0FE74C}" destId="{B53AFB89-C2F9-4FE4-9810-C934910DF57C}" srcOrd="4" destOrd="0" presId="urn:microsoft.com/office/officeart/2008/layout/AlternatingHexagons"/>
    <dgm:cxn modelId="{33834936-811D-4D72-9C4E-1972F34E9CBC}" type="presParOf" srcId="{B53AFB89-C2F9-4FE4-9810-C934910DF57C}" destId="{1A47E85B-D3AF-48EA-870A-3D093C5376AA}" srcOrd="0" destOrd="0" presId="urn:microsoft.com/office/officeart/2008/layout/AlternatingHexagons"/>
    <dgm:cxn modelId="{B76E1B45-C293-4272-8148-1A5DD6921B97}" type="presParOf" srcId="{B53AFB89-C2F9-4FE4-9810-C934910DF57C}" destId="{6CC705C8-6D7B-492A-A77A-21EFA04F96B1}" srcOrd="1" destOrd="0" presId="urn:microsoft.com/office/officeart/2008/layout/AlternatingHexagons"/>
    <dgm:cxn modelId="{D46498FD-6A9B-47B7-B101-A1988C6EB4F5}" type="presParOf" srcId="{B53AFB89-C2F9-4FE4-9810-C934910DF57C}" destId="{E40E8165-CFB1-4BED-8463-506584B95B4B}" srcOrd="2" destOrd="0" presId="urn:microsoft.com/office/officeart/2008/layout/AlternatingHexagons"/>
    <dgm:cxn modelId="{CC70BA92-7A32-485F-B142-5FC279FB2AF8}" type="presParOf" srcId="{B53AFB89-C2F9-4FE4-9810-C934910DF57C}" destId="{77C81EC8-42FD-4547-B5BD-304C324CA074}" srcOrd="3" destOrd="0" presId="urn:microsoft.com/office/officeart/2008/layout/AlternatingHexagons"/>
    <dgm:cxn modelId="{88469CD1-A2EE-4A1C-86C7-88FF9F959D78}" type="presParOf" srcId="{B53AFB89-C2F9-4FE4-9810-C934910DF57C}" destId="{B74C459A-174C-420D-B1DF-55498518FCAE}"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C2D4717-AD46-4D38-BDE5-68059EB910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fr-FR"/>
        </a:p>
      </dgm:t>
    </dgm:pt>
    <dgm:pt modelId="{5B095C7F-3032-403C-AEA1-2996698B6CBB}">
      <dgm:prSet phldrT="[Texte]"/>
      <dgm:spPr>
        <a:solidFill>
          <a:srgbClr val="00B050"/>
        </a:solidFill>
      </dgm:spPr>
      <dgm:t>
        <a:bodyPr/>
        <a:lstStyle/>
        <a:p>
          <a:r>
            <a:rPr lang="ar-DZ" b="1" dirty="0" smtClean="0">
              <a:solidFill>
                <a:srgbClr val="FFFF00"/>
              </a:solidFill>
            </a:rPr>
            <a:t>الإطار الزماني الخاص     </a:t>
          </a:r>
          <a:r>
            <a:rPr lang="ar-DZ" b="1" dirty="0" smtClean="0">
              <a:solidFill>
                <a:srgbClr val="FF0000"/>
              </a:solidFill>
            </a:rPr>
            <a:t>(</a:t>
          </a:r>
          <a:r>
            <a:rPr lang="ar-DZ" b="1" dirty="0" smtClean="0">
              <a:solidFill>
                <a:srgbClr val="C00000"/>
              </a:solidFill>
            </a:rPr>
            <a:t> 1943)</a:t>
          </a:r>
          <a:endParaRPr lang="fr-FR" b="1" dirty="0">
            <a:solidFill>
              <a:srgbClr val="C00000"/>
            </a:solidFill>
          </a:endParaRPr>
        </a:p>
      </dgm:t>
    </dgm:pt>
    <dgm:pt modelId="{C5866B8A-1928-4385-95DA-07B836FBED1C}" type="parTrans" cxnId="{F119B6C2-BD7F-4C2D-AAC5-E9F346D9956B}">
      <dgm:prSet/>
      <dgm:spPr/>
      <dgm:t>
        <a:bodyPr/>
        <a:lstStyle/>
        <a:p>
          <a:endParaRPr lang="fr-FR"/>
        </a:p>
      </dgm:t>
    </dgm:pt>
    <dgm:pt modelId="{9D4F4AAF-7B4C-40BD-9E0C-7D8FF6B7E8E6}" type="sibTrans" cxnId="{F119B6C2-BD7F-4C2D-AAC5-E9F346D9956B}">
      <dgm:prSet/>
      <dgm:spPr/>
      <dgm:t>
        <a:bodyPr/>
        <a:lstStyle/>
        <a:p>
          <a:endParaRPr lang="fr-FR"/>
        </a:p>
      </dgm:t>
    </dgm:pt>
    <dgm:pt modelId="{CEF4D0DE-6159-4500-BBA2-29A99B153C54}">
      <dgm:prSet phldrT="[Texte]" custT="1"/>
      <dgm:spPr>
        <a:solidFill>
          <a:srgbClr val="00B050"/>
        </a:solidFill>
      </dgm:spPr>
      <dgm:t>
        <a:bodyPr/>
        <a:lstStyle/>
        <a:p>
          <a:pPr lvl="0" defTabSz="2222500">
            <a:lnSpc>
              <a:spcPct val="90000"/>
            </a:lnSpc>
            <a:spcBef>
              <a:spcPct val="0"/>
            </a:spcBef>
            <a:spcAft>
              <a:spcPct val="35000"/>
            </a:spcAft>
          </a:pPr>
          <a:r>
            <a:rPr lang="ar-DZ" sz="3200" b="1" dirty="0" smtClean="0">
              <a:solidFill>
                <a:srgbClr val="FFFF00"/>
              </a:solidFill>
            </a:rPr>
            <a:t>الإطار الزماني العام</a:t>
          </a:r>
        </a:p>
        <a:p>
          <a:pPr marL="0" marR="0" lvl="0" indent="0" defTabSz="914400" eaLnBrk="1" fontAlgn="auto" latinLnBrk="0" hangingPunct="1">
            <a:lnSpc>
              <a:spcPct val="100000"/>
            </a:lnSpc>
            <a:spcBef>
              <a:spcPts val="0"/>
            </a:spcBef>
            <a:spcAft>
              <a:spcPts val="0"/>
            </a:spcAft>
            <a:buClrTx/>
            <a:buSzTx/>
            <a:buFontTx/>
            <a:buNone/>
            <a:tabLst/>
            <a:defRPr/>
          </a:pPr>
          <a:r>
            <a:rPr lang="ar-DZ" sz="2800" b="1" dirty="0" smtClean="0">
              <a:solidFill>
                <a:srgbClr val="C00000"/>
              </a:solidFill>
            </a:rPr>
            <a:t>(فترة الحرب العالمية2)</a:t>
          </a:r>
          <a:endParaRPr lang="fr-FR" sz="2800" b="1" dirty="0" smtClean="0">
            <a:solidFill>
              <a:srgbClr val="C00000"/>
            </a:solidFill>
          </a:endParaRPr>
        </a:p>
      </dgm:t>
    </dgm:pt>
    <dgm:pt modelId="{B3B59FFB-B283-42B7-BC7F-1827312160EC}" type="parTrans" cxnId="{C68E9201-00CB-4EB0-8324-71A5011C0B55}">
      <dgm:prSet/>
      <dgm:spPr/>
      <dgm:t>
        <a:bodyPr/>
        <a:lstStyle/>
        <a:p>
          <a:endParaRPr lang="fr-FR"/>
        </a:p>
      </dgm:t>
    </dgm:pt>
    <dgm:pt modelId="{F8E81DDE-D895-44A9-81BA-E9A2AE385628}" type="sibTrans" cxnId="{C68E9201-00CB-4EB0-8324-71A5011C0B55}">
      <dgm:prSet/>
      <dgm:spPr/>
      <dgm:t>
        <a:bodyPr/>
        <a:lstStyle/>
        <a:p>
          <a:endParaRPr lang="fr-FR"/>
        </a:p>
      </dgm:t>
    </dgm:pt>
    <dgm:pt modelId="{FD678376-2B22-4D01-A8AB-5D9EFF141B59}">
      <dgm:prSet phldrT="[Texte]"/>
      <dgm:spPr>
        <a:solidFill>
          <a:srgbClr val="00B0F0"/>
        </a:solidFill>
      </dgm:spPr>
      <dgm:t>
        <a:bodyPr/>
        <a:lstStyle/>
        <a:p>
          <a:r>
            <a:rPr lang="ar-DZ" b="1" dirty="0" smtClean="0">
              <a:solidFill>
                <a:schemeClr val="tx1"/>
              </a:solidFill>
            </a:rPr>
            <a:t>الإطار المكاني الخاص</a:t>
          </a:r>
          <a:endParaRPr lang="ar-DZ" b="1" dirty="0" smtClean="0">
            <a:solidFill>
              <a:schemeClr val="accent2">
                <a:lumMod val="75000"/>
              </a:schemeClr>
            </a:solidFill>
          </a:endParaRPr>
        </a:p>
        <a:p>
          <a:r>
            <a:rPr lang="ar-DZ" b="1" dirty="0" smtClean="0">
              <a:solidFill>
                <a:schemeClr val="accent2">
                  <a:lumMod val="75000"/>
                </a:schemeClr>
              </a:solidFill>
            </a:rPr>
            <a:t>(</a:t>
          </a:r>
          <a:r>
            <a:rPr lang="ar-DZ" b="1" dirty="0" smtClean="0">
              <a:solidFill>
                <a:srgbClr val="FF0000"/>
              </a:solidFill>
            </a:rPr>
            <a:t>الجزائر-تلمسان</a:t>
          </a:r>
          <a:r>
            <a:rPr lang="ar-DZ" b="1" dirty="0" smtClean="0">
              <a:solidFill>
                <a:schemeClr val="accent2">
                  <a:lumMod val="75000"/>
                </a:schemeClr>
              </a:solidFill>
            </a:rPr>
            <a:t>)</a:t>
          </a:r>
          <a:endParaRPr lang="fr-FR" b="1" dirty="0">
            <a:solidFill>
              <a:schemeClr val="accent2">
                <a:lumMod val="75000"/>
              </a:schemeClr>
            </a:solidFill>
          </a:endParaRPr>
        </a:p>
      </dgm:t>
    </dgm:pt>
    <dgm:pt modelId="{8C5E2EDB-A502-4544-AEB9-FFA33CE01EEC}" type="parTrans" cxnId="{36117E5D-E1A0-44B8-9032-08E127E91528}">
      <dgm:prSet/>
      <dgm:spPr/>
      <dgm:t>
        <a:bodyPr/>
        <a:lstStyle/>
        <a:p>
          <a:endParaRPr lang="fr-FR"/>
        </a:p>
      </dgm:t>
    </dgm:pt>
    <dgm:pt modelId="{3A75523D-5720-4B5A-A17E-5F9D1DC8351B}" type="sibTrans" cxnId="{36117E5D-E1A0-44B8-9032-08E127E91528}">
      <dgm:prSet/>
      <dgm:spPr/>
      <dgm:t>
        <a:bodyPr/>
        <a:lstStyle/>
        <a:p>
          <a:endParaRPr lang="fr-FR"/>
        </a:p>
      </dgm:t>
    </dgm:pt>
    <dgm:pt modelId="{38AFDF17-D253-4D6E-B839-0AA3C1C44EC5}">
      <dgm:prSet phldrT="[Texte]"/>
      <dgm:spPr>
        <a:solidFill>
          <a:srgbClr val="00B0F0"/>
        </a:solidFill>
      </dgm:spPr>
      <dgm:t>
        <a:bodyPr/>
        <a:lstStyle/>
        <a:p>
          <a:r>
            <a:rPr lang="ar-DZ" b="1" dirty="0" smtClean="0">
              <a:solidFill>
                <a:schemeClr val="tx1"/>
              </a:solidFill>
            </a:rPr>
            <a:t>الإطار المكاني العام</a:t>
          </a:r>
        </a:p>
        <a:p>
          <a:r>
            <a:rPr lang="ar-DZ" b="1" dirty="0" smtClean="0">
              <a:solidFill>
                <a:srgbClr val="FF0000"/>
              </a:solidFill>
            </a:rPr>
            <a:t>(المغرب العربي)</a:t>
          </a:r>
          <a:endParaRPr lang="fr-FR" b="1" dirty="0">
            <a:solidFill>
              <a:srgbClr val="FF0000"/>
            </a:solidFill>
          </a:endParaRPr>
        </a:p>
      </dgm:t>
    </dgm:pt>
    <dgm:pt modelId="{EA31AADE-BED3-4B81-BACC-3A6EA2C99CB9}" type="parTrans" cxnId="{0A8025BB-D70C-469B-AA0B-E9CEE5FEC91B}">
      <dgm:prSet/>
      <dgm:spPr/>
      <dgm:t>
        <a:bodyPr/>
        <a:lstStyle/>
        <a:p>
          <a:endParaRPr lang="fr-FR"/>
        </a:p>
      </dgm:t>
    </dgm:pt>
    <dgm:pt modelId="{FD38F80B-6C74-46F7-92E8-A72FC85711C4}" type="sibTrans" cxnId="{0A8025BB-D70C-469B-AA0B-E9CEE5FEC91B}">
      <dgm:prSet/>
      <dgm:spPr/>
      <dgm:t>
        <a:bodyPr/>
        <a:lstStyle/>
        <a:p>
          <a:endParaRPr lang="fr-FR"/>
        </a:p>
      </dgm:t>
    </dgm:pt>
    <dgm:pt modelId="{C2FDA413-38A4-40C7-8E5D-347E04C84410}" type="pres">
      <dgm:prSet presAssocID="{3C2D4717-AD46-4D38-BDE5-68059EB91007}" presName="diagram" presStyleCnt="0">
        <dgm:presLayoutVars>
          <dgm:dir/>
          <dgm:resizeHandles val="exact"/>
        </dgm:presLayoutVars>
      </dgm:prSet>
      <dgm:spPr/>
      <dgm:t>
        <a:bodyPr/>
        <a:lstStyle/>
        <a:p>
          <a:endParaRPr lang="fr-FR"/>
        </a:p>
      </dgm:t>
    </dgm:pt>
    <dgm:pt modelId="{B20602D8-35AE-446F-A3A4-CF60AEF0CF1B}" type="pres">
      <dgm:prSet presAssocID="{5B095C7F-3032-403C-AEA1-2996698B6CBB}" presName="node" presStyleLbl="node1" presStyleIdx="0" presStyleCnt="4" custScaleX="117125" custLinFactX="49136" custLinFactY="16699" custLinFactNeighborX="100000" custLinFactNeighborY="100000">
        <dgm:presLayoutVars>
          <dgm:bulletEnabled val="1"/>
        </dgm:presLayoutVars>
      </dgm:prSet>
      <dgm:spPr/>
      <dgm:t>
        <a:bodyPr/>
        <a:lstStyle/>
        <a:p>
          <a:endParaRPr lang="fr-FR"/>
        </a:p>
      </dgm:t>
    </dgm:pt>
    <dgm:pt modelId="{DCCAD821-F797-4469-BDE6-11C612428818}" type="pres">
      <dgm:prSet presAssocID="{9D4F4AAF-7B4C-40BD-9E0C-7D8FF6B7E8E6}" presName="sibTrans" presStyleCnt="0"/>
      <dgm:spPr/>
    </dgm:pt>
    <dgm:pt modelId="{7318D531-5AD3-4AA4-A698-BF490B720EDF}" type="pres">
      <dgm:prSet presAssocID="{CEF4D0DE-6159-4500-BBA2-29A99B153C54}" presName="node" presStyleLbl="node1" presStyleIdx="1" presStyleCnt="4" custScaleX="115073" custLinFactNeighborX="23674">
        <dgm:presLayoutVars>
          <dgm:bulletEnabled val="1"/>
        </dgm:presLayoutVars>
      </dgm:prSet>
      <dgm:spPr/>
      <dgm:t>
        <a:bodyPr/>
        <a:lstStyle/>
        <a:p>
          <a:endParaRPr lang="fr-FR"/>
        </a:p>
      </dgm:t>
    </dgm:pt>
    <dgm:pt modelId="{6E6F61BD-17EA-420E-8F88-34329A1CEF02}" type="pres">
      <dgm:prSet presAssocID="{F8E81DDE-D895-44A9-81BA-E9A2AE385628}" presName="sibTrans" presStyleCnt="0"/>
      <dgm:spPr/>
    </dgm:pt>
    <dgm:pt modelId="{694F543B-DFB5-4176-9817-EA21EF481406}" type="pres">
      <dgm:prSet presAssocID="{FD678376-2B22-4D01-A8AB-5D9EFF141B59}" presName="node" presStyleLbl="node1" presStyleIdx="2" presStyleCnt="4" custLinFactNeighborX="-30450" custLinFactNeighborY="32">
        <dgm:presLayoutVars>
          <dgm:bulletEnabled val="1"/>
        </dgm:presLayoutVars>
      </dgm:prSet>
      <dgm:spPr/>
      <dgm:t>
        <a:bodyPr/>
        <a:lstStyle/>
        <a:p>
          <a:endParaRPr lang="fr-FR"/>
        </a:p>
      </dgm:t>
    </dgm:pt>
    <dgm:pt modelId="{13040DDE-497C-46C4-A423-737B8C83DB75}" type="pres">
      <dgm:prSet presAssocID="{3A75523D-5720-4B5A-A17E-5F9D1DC8351B}" presName="sibTrans" presStyleCnt="0"/>
      <dgm:spPr/>
    </dgm:pt>
    <dgm:pt modelId="{DA566741-27B8-413F-91D7-8F5D8DD7E296}" type="pres">
      <dgm:prSet presAssocID="{38AFDF17-D253-4D6E-B839-0AA3C1C44EC5}" presName="node" presStyleLbl="node1" presStyleIdx="3" presStyleCnt="4" custLinFactX="-40450" custLinFactY="-16699" custLinFactNeighborX="-100000" custLinFactNeighborY="-100000">
        <dgm:presLayoutVars>
          <dgm:bulletEnabled val="1"/>
        </dgm:presLayoutVars>
      </dgm:prSet>
      <dgm:spPr/>
      <dgm:t>
        <a:bodyPr/>
        <a:lstStyle/>
        <a:p>
          <a:endParaRPr lang="fr-FR"/>
        </a:p>
      </dgm:t>
    </dgm:pt>
  </dgm:ptLst>
  <dgm:cxnLst>
    <dgm:cxn modelId="{02241D11-EE56-4F42-825F-65D5985029C3}" type="presOf" srcId="{5B095C7F-3032-403C-AEA1-2996698B6CBB}" destId="{B20602D8-35AE-446F-A3A4-CF60AEF0CF1B}" srcOrd="0" destOrd="0" presId="urn:microsoft.com/office/officeart/2005/8/layout/default"/>
    <dgm:cxn modelId="{F119B6C2-BD7F-4C2D-AAC5-E9F346D9956B}" srcId="{3C2D4717-AD46-4D38-BDE5-68059EB91007}" destId="{5B095C7F-3032-403C-AEA1-2996698B6CBB}" srcOrd="0" destOrd="0" parTransId="{C5866B8A-1928-4385-95DA-07B836FBED1C}" sibTransId="{9D4F4AAF-7B4C-40BD-9E0C-7D8FF6B7E8E6}"/>
    <dgm:cxn modelId="{9DB8C57C-59F6-4828-866B-54898793352E}" type="presOf" srcId="{3C2D4717-AD46-4D38-BDE5-68059EB91007}" destId="{C2FDA413-38A4-40C7-8E5D-347E04C84410}" srcOrd="0" destOrd="0" presId="urn:microsoft.com/office/officeart/2005/8/layout/default"/>
    <dgm:cxn modelId="{0A8025BB-D70C-469B-AA0B-E9CEE5FEC91B}" srcId="{3C2D4717-AD46-4D38-BDE5-68059EB91007}" destId="{38AFDF17-D253-4D6E-B839-0AA3C1C44EC5}" srcOrd="3" destOrd="0" parTransId="{EA31AADE-BED3-4B81-BACC-3A6EA2C99CB9}" sibTransId="{FD38F80B-6C74-46F7-92E8-A72FC85711C4}"/>
    <dgm:cxn modelId="{36117E5D-E1A0-44B8-9032-08E127E91528}" srcId="{3C2D4717-AD46-4D38-BDE5-68059EB91007}" destId="{FD678376-2B22-4D01-A8AB-5D9EFF141B59}" srcOrd="2" destOrd="0" parTransId="{8C5E2EDB-A502-4544-AEB9-FFA33CE01EEC}" sibTransId="{3A75523D-5720-4B5A-A17E-5F9D1DC8351B}"/>
    <dgm:cxn modelId="{32343D6D-5378-4154-8A57-A7AB2CD29564}" type="presOf" srcId="{38AFDF17-D253-4D6E-B839-0AA3C1C44EC5}" destId="{DA566741-27B8-413F-91D7-8F5D8DD7E296}" srcOrd="0" destOrd="0" presId="urn:microsoft.com/office/officeart/2005/8/layout/default"/>
    <dgm:cxn modelId="{C68E9201-00CB-4EB0-8324-71A5011C0B55}" srcId="{3C2D4717-AD46-4D38-BDE5-68059EB91007}" destId="{CEF4D0DE-6159-4500-BBA2-29A99B153C54}" srcOrd="1" destOrd="0" parTransId="{B3B59FFB-B283-42B7-BC7F-1827312160EC}" sibTransId="{F8E81DDE-D895-44A9-81BA-E9A2AE385628}"/>
    <dgm:cxn modelId="{E2D5B618-4066-433A-AAC3-503BBFAFB371}" type="presOf" srcId="{FD678376-2B22-4D01-A8AB-5D9EFF141B59}" destId="{694F543B-DFB5-4176-9817-EA21EF481406}" srcOrd="0" destOrd="0" presId="urn:microsoft.com/office/officeart/2005/8/layout/default"/>
    <dgm:cxn modelId="{6305C082-DD5E-4A11-9486-17BC56F4CD0A}" type="presOf" srcId="{CEF4D0DE-6159-4500-BBA2-29A99B153C54}" destId="{7318D531-5AD3-4AA4-A698-BF490B720EDF}" srcOrd="0" destOrd="0" presId="urn:microsoft.com/office/officeart/2005/8/layout/default"/>
    <dgm:cxn modelId="{326BAE4E-E4F0-4DF3-BAC9-663681D2CEBE}" type="presParOf" srcId="{C2FDA413-38A4-40C7-8E5D-347E04C84410}" destId="{B20602D8-35AE-446F-A3A4-CF60AEF0CF1B}" srcOrd="0" destOrd="0" presId="urn:microsoft.com/office/officeart/2005/8/layout/default"/>
    <dgm:cxn modelId="{95486F1F-EFB1-4B7E-A0C7-6ACC3CBA8276}" type="presParOf" srcId="{C2FDA413-38A4-40C7-8E5D-347E04C84410}" destId="{DCCAD821-F797-4469-BDE6-11C612428818}" srcOrd="1" destOrd="0" presId="urn:microsoft.com/office/officeart/2005/8/layout/default"/>
    <dgm:cxn modelId="{F57985EC-F142-41B8-A48C-DC9A8B4616D5}" type="presParOf" srcId="{C2FDA413-38A4-40C7-8E5D-347E04C84410}" destId="{7318D531-5AD3-4AA4-A698-BF490B720EDF}" srcOrd="2" destOrd="0" presId="urn:microsoft.com/office/officeart/2005/8/layout/default"/>
    <dgm:cxn modelId="{D7233139-E004-438A-A883-33DD9DFC5CC3}" type="presParOf" srcId="{C2FDA413-38A4-40C7-8E5D-347E04C84410}" destId="{6E6F61BD-17EA-420E-8F88-34329A1CEF02}" srcOrd="3" destOrd="0" presId="urn:microsoft.com/office/officeart/2005/8/layout/default"/>
    <dgm:cxn modelId="{0AD0969E-199C-413A-A55F-A444D358C001}" type="presParOf" srcId="{C2FDA413-38A4-40C7-8E5D-347E04C84410}" destId="{694F543B-DFB5-4176-9817-EA21EF481406}" srcOrd="4" destOrd="0" presId="urn:microsoft.com/office/officeart/2005/8/layout/default"/>
    <dgm:cxn modelId="{800313B6-6427-49B2-A473-6B5766ABDF8F}" type="presParOf" srcId="{C2FDA413-38A4-40C7-8E5D-347E04C84410}" destId="{13040DDE-497C-46C4-A423-737B8C83DB75}" srcOrd="5" destOrd="0" presId="urn:microsoft.com/office/officeart/2005/8/layout/default"/>
    <dgm:cxn modelId="{A5AF9E8E-EA54-418F-8352-46C5A20F224E}" type="presParOf" srcId="{C2FDA413-38A4-40C7-8E5D-347E04C84410}" destId="{DA566741-27B8-413F-91D7-8F5D8DD7E296}"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B5ED562-0947-4B51-960A-826CE4492923}" type="doc">
      <dgm:prSet loTypeId="urn:microsoft.com/office/officeart/2005/8/layout/radial6" loCatId="relationship" qsTypeId="urn:microsoft.com/office/officeart/2005/8/quickstyle/simple1" qsCatId="simple" csTypeId="urn:microsoft.com/office/officeart/2005/8/colors/colorful5" csCatId="colorful" phldr="1"/>
      <dgm:spPr/>
      <dgm:t>
        <a:bodyPr/>
        <a:lstStyle/>
        <a:p>
          <a:endParaRPr lang="fr-FR"/>
        </a:p>
      </dgm:t>
    </dgm:pt>
    <dgm:pt modelId="{C79FBF16-B715-4BE2-94B1-976D7E031933}">
      <dgm:prSet phldrT="[Texte]"/>
      <dgm:spPr/>
      <dgm:t>
        <a:bodyPr/>
        <a:lstStyle/>
        <a:p>
          <a:r>
            <a:rPr lang="ar-DZ" smtClean="0"/>
            <a:t>أو</a:t>
          </a:r>
          <a:endParaRPr lang="fr-FR" dirty="0"/>
        </a:p>
      </dgm:t>
    </dgm:pt>
    <dgm:pt modelId="{6BC27E6D-95AA-4F90-8BB5-F98A2D494124}" type="parTrans" cxnId="{B2629F76-3D36-4075-8FE0-69B6B708D336}">
      <dgm:prSet/>
      <dgm:spPr/>
      <dgm:t>
        <a:bodyPr/>
        <a:lstStyle/>
        <a:p>
          <a:endParaRPr lang="fr-FR"/>
        </a:p>
      </dgm:t>
    </dgm:pt>
    <dgm:pt modelId="{A083AB9B-B3E0-427A-99C8-8F1D4E90E9BF}" type="sibTrans" cxnId="{B2629F76-3D36-4075-8FE0-69B6B708D336}">
      <dgm:prSet/>
      <dgm:spPr/>
      <dgm:t>
        <a:bodyPr/>
        <a:lstStyle/>
        <a:p>
          <a:endParaRPr lang="fr-FR"/>
        </a:p>
      </dgm:t>
    </dgm:pt>
    <dgm:pt modelId="{6C1A7DF0-BD4A-4AC6-8D86-A1F99E83DFCB}">
      <dgm:prSet phldrT="[Texte]" custT="1"/>
      <dgm:spPr/>
      <dgm:t>
        <a:bodyPr/>
        <a:lstStyle/>
        <a:p>
          <a:r>
            <a:rPr lang="ar-DZ" sz="2800" b="1" smtClean="0"/>
            <a:t>المؤلف</a:t>
          </a:r>
        </a:p>
        <a:p>
          <a:r>
            <a:rPr lang="ar-DZ" sz="2800" b="1" smtClean="0"/>
            <a:t>الكاتب</a:t>
          </a:r>
          <a:endParaRPr lang="fr-FR" sz="2800" b="1" dirty="0"/>
        </a:p>
      </dgm:t>
    </dgm:pt>
    <dgm:pt modelId="{00C5093B-F022-4FA0-902B-43D2031BC4EF}" type="parTrans" cxnId="{61699106-F10E-4995-A160-0B292857CC75}">
      <dgm:prSet/>
      <dgm:spPr/>
      <dgm:t>
        <a:bodyPr/>
        <a:lstStyle/>
        <a:p>
          <a:endParaRPr lang="fr-FR"/>
        </a:p>
      </dgm:t>
    </dgm:pt>
    <dgm:pt modelId="{1C244A7D-6C39-4FE5-BD48-A66F5645DFF9}" type="sibTrans" cxnId="{61699106-F10E-4995-A160-0B292857CC75}">
      <dgm:prSet/>
      <dgm:spPr/>
      <dgm:t>
        <a:bodyPr/>
        <a:lstStyle/>
        <a:p>
          <a:endParaRPr lang="fr-FR"/>
        </a:p>
      </dgm:t>
    </dgm:pt>
    <dgm:pt modelId="{8FE9B161-672D-4D95-BA68-8EEEB8638BB6}">
      <dgm:prSet phldrT="[Texte]" custT="1"/>
      <dgm:spPr/>
      <dgm:t>
        <a:bodyPr/>
        <a:lstStyle/>
        <a:p>
          <a:r>
            <a:rPr lang="ar-DZ" sz="3200" b="1" smtClean="0"/>
            <a:t>حزب </a:t>
          </a:r>
        </a:p>
        <a:p>
          <a:r>
            <a:rPr lang="ar-DZ" sz="3200" b="1" smtClean="0"/>
            <a:t>جمعية</a:t>
          </a:r>
          <a:endParaRPr lang="fr-FR" sz="3200" b="1" dirty="0"/>
        </a:p>
      </dgm:t>
    </dgm:pt>
    <dgm:pt modelId="{28DE9AAA-AB51-47D3-BBC8-F50FBDB7F1E0}" type="parTrans" cxnId="{66F32175-56B7-4587-86E4-FEDC4FC3F7AA}">
      <dgm:prSet/>
      <dgm:spPr/>
      <dgm:t>
        <a:bodyPr/>
        <a:lstStyle/>
        <a:p>
          <a:endParaRPr lang="fr-FR"/>
        </a:p>
      </dgm:t>
    </dgm:pt>
    <dgm:pt modelId="{FAA266D5-BFE1-4D8D-9251-D0CEAE09AB87}" type="sibTrans" cxnId="{66F32175-56B7-4587-86E4-FEDC4FC3F7AA}">
      <dgm:prSet/>
      <dgm:spPr/>
      <dgm:t>
        <a:bodyPr/>
        <a:lstStyle/>
        <a:p>
          <a:endParaRPr lang="fr-FR"/>
        </a:p>
      </dgm:t>
    </dgm:pt>
    <dgm:pt modelId="{8A3E1B74-1437-431E-A1CB-A7BD05CFDC20}">
      <dgm:prSet phldrT="[Texte]" custT="1"/>
      <dgm:spPr/>
      <dgm:t>
        <a:bodyPr/>
        <a:lstStyle/>
        <a:p>
          <a:r>
            <a:rPr lang="ar-DZ" sz="2400" b="1" smtClean="0"/>
            <a:t>هيئة</a:t>
          </a:r>
        </a:p>
        <a:p>
          <a:r>
            <a:rPr lang="ar-DZ" sz="2400" b="1" smtClean="0"/>
            <a:t>مؤسسة</a:t>
          </a:r>
        </a:p>
        <a:p>
          <a:r>
            <a:rPr lang="ar-DZ" sz="2400" b="1" smtClean="0"/>
            <a:t>مصلحة</a:t>
          </a:r>
          <a:endParaRPr lang="fr-FR" sz="2400" b="1" dirty="0"/>
        </a:p>
      </dgm:t>
    </dgm:pt>
    <dgm:pt modelId="{E5220B16-619E-470A-A697-BC1B7FF316FF}" type="parTrans" cxnId="{80D5A436-4ABB-448A-83F8-DC65D0C2907E}">
      <dgm:prSet/>
      <dgm:spPr/>
      <dgm:t>
        <a:bodyPr/>
        <a:lstStyle/>
        <a:p>
          <a:endParaRPr lang="fr-FR"/>
        </a:p>
      </dgm:t>
    </dgm:pt>
    <dgm:pt modelId="{6870840F-5EF4-4AB9-8300-E25F5C1D3D61}" type="sibTrans" cxnId="{80D5A436-4ABB-448A-83F8-DC65D0C2907E}">
      <dgm:prSet/>
      <dgm:spPr/>
      <dgm:t>
        <a:bodyPr/>
        <a:lstStyle/>
        <a:p>
          <a:endParaRPr lang="fr-FR"/>
        </a:p>
      </dgm:t>
    </dgm:pt>
    <dgm:pt modelId="{57D8F119-EE39-403D-8FEA-690052313B1F}" type="pres">
      <dgm:prSet presAssocID="{AB5ED562-0947-4B51-960A-826CE4492923}" presName="Name0" presStyleCnt="0">
        <dgm:presLayoutVars>
          <dgm:chMax val="1"/>
          <dgm:dir/>
          <dgm:animLvl val="ctr"/>
          <dgm:resizeHandles val="exact"/>
        </dgm:presLayoutVars>
      </dgm:prSet>
      <dgm:spPr/>
      <dgm:t>
        <a:bodyPr/>
        <a:lstStyle/>
        <a:p>
          <a:endParaRPr lang="fr-FR"/>
        </a:p>
      </dgm:t>
    </dgm:pt>
    <dgm:pt modelId="{8F2BFE1F-3C97-4151-80C5-BB9D124ED7B3}" type="pres">
      <dgm:prSet presAssocID="{C79FBF16-B715-4BE2-94B1-976D7E031933}" presName="centerShape" presStyleLbl="node0" presStyleIdx="0" presStyleCnt="1" custLinFactNeighborX="2536" custLinFactNeighborY="2623"/>
      <dgm:spPr/>
      <dgm:t>
        <a:bodyPr/>
        <a:lstStyle/>
        <a:p>
          <a:endParaRPr lang="fr-FR"/>
        </a:p>
      </dgm:t>
    </dgm:pt>
    <dgm:pt modelId="{1138BA8E-BBCA-4E34-94EE-511B819FAF1D}" type="pres">
      <dgm:prSet presAssocID="{6C1A7DF0-BD4A-4AC6-8D86-A1F99E83DFCB}" presName="node" presStyleLbl="node1" presStyleIdx="0" presStyleCnt="3" custScaleX="201913" custScaleY="165853">
        <dgm:presLayoutVars>
          <dgm:bulletEnabled val="1"/>
        </dgm:presLayoutVars>
      </dgm:prSet>
      <dgm:spPr/>
      <dgm:t>
        <a:bodyPr/>
        <a:lstStyle/>
        <a:p>
          <a:endParaRPr lang="fr-FR"/>
        </a:p>
      </dgm:t>
    </dgm:pt>
    <dgm:pt modelId="{F438B851-328A-4195-A45A-F627494FAA1A}" type="pres">
      <dgm:prSet presAssocID="{6C1A7DF0-BD4A-4AC6-8D86-A1F99E83DFCB}" presName="dummy" presStyleCnt="0"/>
      <dgm:spPr/>
    </dgm:pt>
    <dgm:pt modelId="{52DA7C1C-AA6C-484B-A18E-7AEAA41B6941}" type="pres">
      <dgm:prSet presAssocID="{1C244A7D-6C39-4FE5-BD48-A66F5645DFF9}" presName="sibTrans" presStyleLbl="sibTrans2D1" presStyleIdx="0" presStyleCnt="3"/>
      <dgm:spPr/>
      <dgm:t>
        <a:bodyPr/>
        <a:lstStyle/>
        <a:p>
          <a:endParaRPr lang="fr-FR"/>
        </a:p>
      </dgm:t>
    </dgm:pt>
    <dgm:pt modelId="{70921C38-CEFF-4C62-B792-CDBF4475BC19}" type="pres">
      <dgm:prSet presAssocID="{8FE9B161-672D-4D95-BA68-8EEEB8638BB6}" presName="node" presStyleLbl="node1" presStyleIdx="1" presStyleCnt="3" custScaleX="214813" custRadScaleRad="136052" custRadScaleInc="-67188">
        <dgm:presLayoutVars>
          <dgm:bulletEnabled val="1"/>
        </dgm:presLayoutVars>
      </dgm:prSet>
      <dgm:spPr/>
      <dgm:t>
        <a:bodyPr/>
        <a:lstStyle/>
        <a:p>
          <a:endParaRPr lang="fr-FR"/>
        </a:p>
      </dgm:t>
    </dgm:pt>
    <dgm:pt modelId="{7E41FD2E-6F58-47E0-BA64-250CBE4262E4}" type="pres">
      <dgm:prSet presAssocID="{8FE9B161-672D-4D95-BA68-8EEEB8638BB6}" presName="dummy" presStyleCnt="0"/>
      <dgm:spPr/>
    </dgm:pt>
    <dgm:pt modelId="{B9FC1AC5-2623-4241-B836-B7EE30CDABD5}" type="pres">
      <dgm:prSet presAssocID="{FAA266D5-BFE1-4D8D-9251-D0CEAE09AB87}" presName="sibTrans" presStyleLbl="sibTrans2D1" presStyleIdx="1" presStyleCnt="3" custScaleY="72818"/>
      <dgm:spPr/>
      <dgm:t>
        <a:bodyPr/>
        <a:lstStyle/>
        <a:p>
          <a:endParaRPr lang="fr-FR"/>
        </a:p>
      </dgm:t>
    </dgm:pt>
    <dgm:pt modelId="{07CC99EB-07FB-40C1-91D0-732F733AB5A2}" type="pres">
      <dgm:prSet presAssocID="{8A3E1B74-1437-431E-A1CB-A7BD05CFDC20}" presName="node" presStyleLbl="node1" presStyleIdx="2" presStyleCnt="3" custScaleX="184089" custScaleY="143471" custRadScaleRad="128127" custRadScaleInc="66748">
        <dgm:presLayoutVars>
          <dgm:bulletEnabled val="1"/>
        </dgm:presLayoutVars>
      </dgm:prSet>
      <dgm:spPr/>
      <dgm:t>
        <a:bodyPr/>
        <a:lstStyle/>
        <a:p>
          <a:endParaRPr lang="fr-FR"/>
        </a:p>
      </dgm:t>
    </dgm:pt>
    <dgm:pt modelId="{684822BA-B4C3-4E19-84AA-5E3C8C289A70}" type="pres">
      <dgm:prSet presAssocID="{8A3E1B74-1437-431E-A1CB-A7BD05CFDC20}" presName="dummy" presStyleCnt="0"/>
      <dgm:spPr/>
    </dgm:pt>
    <dgm:pt modelId="{05B33A02-5418-482E-9837-E33B0E12267F}" type="pres">
      <dgm:prSet presAssocID="{6870840F-5EF4-4AB9-8300-E25F5C1D3D61}" presName="sibTrans" presStyleLbl="sibTrans2D1" presStyleIdx="2" presStyleCnt="3"/>
      <dgm:spPr/>
      <dgm:t>
        <a:bodyPr/>
        <a:lstStyle/>
        <a:p>
          <a:endParaRPr lang="fr-FR"/>
        </a:p>
      </dgm:t>
    </dgm:pt>
  </dgm:ptLst>
  <dgm:cxnLst>
    <dgm:cxn modelId="{9909C71F-E88E-492B-AE56-0F9A3A1A4A79}" type="presOf" srcId="{6C1A7DF0-BD4A-4AC6-8D86-A1F99E83DFCB}" destId="{1138BA8E-BBCA-4E34-94EE-511B819FAF1D}" srcOrd="0" destOrd="0" presId="urn:microsoft.com/office/officeart/2005/8/layout/radial6"/>
    <dgm:cxn modelId="{62456E57-5DA4-42EF-B9A3-BB6CC2D89AB3}" type="presOf" srcId="{6870840F-5EF4-4AB9-8300-E25F5C1D3D61}" destId="{05B33A02-5418-482E-9837-E33B0E12267F}" srcOrd="0" destOrd="0" presId="urn:microsoft.com/office/officeart/2005/8/layout/radial6"/>
    <dgm:cxn modelId="{C5AB2E6D-DB19-49C9-9452-23E4A78D7780}" type="presOf" srcId="{1C244A7D-6C39-4FE5-BD48-A66F5645DFF9}" destId="{52DA7C1C-AA6C-484B-A18E-7AEAA41B6941}" srcOrd="0" destOrd="0" presId="urn:microsoft.com/office/officeart/2005/8/layout/radial6"/>
    <dgm:cxn modelId="{66F32175-56B7-4587-86E4-FEDC4FC3F7AA}" srcId="{C79FBF16-B715-4BE2-94B1-976D7E031933}" destId="{8FE9B161-672D-4D95-BA68-8EEEB8638BB6}" srcOrd="1" destOrd="0" parTransId="{28DE9AAA-AB51-47D3-BBC8-F50FBDB7F1E0}" sibTransId="{FAA266D5-BFE1-4D8D-9251-D0CEAE09AB87}"/>
    <dgm:cxn modelId="{EE167CD9-7FD6-4095-A156-53916235C39B}" type="presOf" srcId="{FAA266D5-BFE1-4D8D-9251-D0CEAE09AB87}" destId="{B9FC1AC5-2623-4241-B836-B7EE30CDABD5}" srcOrd="0" destOrd="0" presId="urn:microsoft.com/office/officeart/2005/8/layout/radial6"/>
    <dgm:cxn modelId="{CB37D1C7-B0A4-41E0-951B-1BB1A55F3ED6}" type="presOf" srcId="{C79FBF16-B715-4BE2-94B1-976D7E031933}" destId="{8F2BFE1F-3C97-4151-80C5-BB9D124ED7B3}" srcOrd="0" destOrd="0" presId="urn:microsoft.com/office/officeart/2005/8/layout/radial6"/>
    <dgm:cxn modelId="{80D5A436-4ABB-448A-83F8-DC65D0C2907E}" srcId="{C79FBF16-B715-4BE2-94B1-976D7E031933}" destId="{8A3E1B74-1437-431E-A1CB-A7BD05CFDC20}" srcOrd="2" destOrd="0" parTransId="{E5220B16-619E-470A-A697-BC1B7FF316FF}" sibTransId="{6870840F-5EF4-4AB9-8300-E25F5C1D3D61}"/>
    <dgm:cxn modelId="{847B97F7-5930-4CFE-ACFC-54E76F64C7BC}" type="presOf" srcId="{AB5ED562-0947-4B51-960A-826CE4492923}" destId="{57D8F119-EE39-403D-8FEA-690052313B1F}" srcOrd="0" destOrd="0" presId="urn:microsoft.com/office/officeart/2005/8/layout/radial6"/>
    <dgm:cxn modelId="{52B27964-7F95-42D5-9B0F-450D7E49B9B9}" type="presOf" srcId="{8FE9B161-672D-4D95-BA68-8EEEB8638BB6}" destId="{70921C38-CEFF-4C62-B792-CDBF4475BC19}" srcOrd="0" destOrd="0" presId="urn:microsoft.com/office/officeart/2005/8/layout/radial6"/>
    <dgm:cxn modelId="{61699106-F10E-4995-A160-0B292857CC75}" srcId="{C79FBF16-B715-4BE2-94B1-976D7E031933}" destId="{6C1A7DF0-BD4A-4AC6-8D86-A1F99E83DFCB}" srcOrd="0" destOrd="0" parTransId="{00C5093B-F022-4FA0-902B-43D2031BC4EF}" sibTransId="{1C244A7D-6C39-4FE5-BD48-A66F5645DFF9}"/>
    <dgm:cxn modelId="{428F64D4-AC1E-4223-AD57-DE0DC72E5F9B}" type="presOf" srcId="{8A3E1B74-1437-431E-A1CB-A7BD05CFDC20}" destId="{07CC99EB-07FB-40C1-91D0-732F733AB5A2}" srcOrd="0" destOrd="0" presId="urn:microsoft.com/office/officeart/2005/8/layout/radial6"/>
    <dgm:cxn modelId="{B2629F76-3D36-4075-8FE0-69B6B708D336}" srcId="{AB5ED562-0947-4B51-960A-826CE4492923}" destId="{C79FBF16-B715-4BE2-94B1-976D7E031933}" srcOrd="0" destOrd="0" parTransId="{6BC27E6D-95AA-4F90-8BB5-F98A2D494124}" sibTransId="{A083AB9B-B3E0-427A-99C8-8F1D4E90E9BF}"/>
    <dgm:cxn modelId="{CE218C1E-4233-4153-88BA-D883D8F33F0F}" type="presParOf" srcId="{57D8F119-EE39-403D-8FEA-690052313B1F}" destId="{8F2BFE1F-3C97-4151-80C5-BB9D124ED7B3}" srcOrd="0" destOrd="0" presId="urn:microsoft.com/office/officeart/2005/8/layout/radial6"/>
    <dgm:cxn modelId="{96D93B61-C150-4AC7-A950-CB015B3F4E6B}" type="presParOf" srcId="{57D8F119-EE39-403D-8FEA-690052313B1F}" destId="{1138BA8E-BBCA-4E34-94EE-511B819FAF1D}" srcOrd="1" destOrd="0" presId="urn:microsoft.com/office/officeart/2005/8/layout/radial6"/>
    <dgm:cxn modelId="{24AB92B5-FE14-4672-ACEB-80739D33CF16}" type="presParOf" srcId="{57D8F119-EE39-403D-8FEA-690052313B1F}" destId="{F438B851-328A-4195-A45A-F627494FAA1A}" srcOrd="2" destOrd="0" presId="urn:microsoft.com/office/officeart/2005/8/layout/radial6"/>
    <dgm:cxn modelId="{0189C9B7-8020-4A7E-92FA-7996F9FB3CD6}" type="presParOf" srcId="{57D8F119-EE39-403D-8FEA-690052313B1F}" destId="{52DA7C1C-AA6C-484B-A18E-7AEAA41B6941}" srcOrd="3" destOrd="0" presId="urn:microsoft.com/office/officeart/2005/8/layout/radial6"/>
    <dgm:cxn modelId="{5551F2A0-C167-4815-A046-F4BE8F379D59}" type="presParOf" srcId="{57D8F119-EE39-403D-8FEA-690052313B1F}" destId="{70921C38-CEFF-4C62-B792-CDBF4475BC19}" srcOrd="4" destOrd="0" presId="urn:microsoft.com/office/officeart/2005/8/layout/radial6"/>
    <dgm:cxn modelId="{95611D48-A1C0-4A66-876F-EC754E8728CB}" type="presParOf" srcId="{57D8F119-EE39-403D-8FEA-690052313B1F}" destId="{7E41FD2E-6F58-47E0-BA64-250CBE4262E4}" srcOrd="5" destOrd="0" presId="urn:microsoft.com/office/officeart/2005/8/layout/radial6"/>
    <dgm:cxn modelId="{2D6ADC24-5A78-4334-A6BE-FBD7255D8A4F}" type="presParOf" srcId="{57D8F119-EE39-403D-8FEA-690052313B1F}" destId="{B9FC1AC5-2623-4241-B836-B7EE30CDABD5}" srcOrd="6" destOrd="0" presId="urn:microsoft.com/office/officeart/2005/8/layout/radial6"/>
    <dgm:cxn modelId="{A346D1C1-4055-4A71-98B0-D7913F1C9C0B}" type="presParOf" srcId="{57D8F119-EE39-403D-8FEA-690052313B1F}" destId="{07CC99EB-07FB-40C1-91D0-732F733AB5A2}" srcOrd="7" destOrd="0" presId="urn:microsoft.com/office/officeart/2005/8/layout/radial6"/>
    <dgm:cxn modelId="{E10D12F8-78A8-4D52-92C4-E09CC02375A8}" type="presParOf" srcId="{57D8F119-EE39-403D-8FEA-690052313B1F}" destId="{684822BA-B4C3-4E19-84AA-5E3C8C289A70}" srcOrd="8" destOrd="0" presId="urn:microsoft.com/office/officeart/2005/8/layout/radial6"/>
    <dgm:cxn modelId="{E1123084-F42D-4BBF-908F-D154512016B2}" type="presParOf" srcId="{57D8F119-EE39-403D-8FEA-690052313B1F}" destId="{05B33A02-5418-482E-9837-E33B0E12267F}" srcOrd="9"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42A059-2F00-40C1-9754-3CC709ED6E3B}">
      <dsp:nvSpPr>
        <dsp:cNvPr id="0" name=""/>
        <dsp:cNvSpPr/>
      </dsp:nvSpPr>
      <dsp:spPr>
        <a:xfrm>
          <a:off x="4817194" y="1824246"/>
          <a:ext cx="2440392" cy="2355340"/>
        </a:xfrm>
        <a:prstGeom prst="ellipse">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ar-DZ" sz="2800" b="1" kern="1200" dirty="0" smtClean="0">
              <a:solidFill>
                <a:srgbClr val="FF0000"/>
              </a:solidFill>
            </a:rPr>
            <a:t>النص التاريخي قد يكون</a:t>
          </a:r>
          <a:endParaRPr lang="fr-FR" sz="2800" b="1" kern="1200" dirty="0">
            <a:solidFill>
              <a:srgbClr val="FF0000"/>
            </a:solidFill>
          </a:endParaRPr>
        </a:p>
      </dsp:txBody>
      <dsp:txXfrm>
        <a:off x="5174581" y="2169178"/>
        <a:ext cx="1725618" cy="1665476"/>
      </dsp:txXfrm>
    </dsp:sp>
    <dsp:sp modelId="{7897FC04-D49E-4E2C-A92E-A82462399FBB}">
      <dsp:nvSpPr>
        <dsp:cNvPr id="0" name=""/>
        <dsp:cNvSpPr/>
      </dsp:nvSpPr>
      <dsp:spPr>
        <a:xfrm rot="16103610">
          <a:off x="5917152" y="1416599"/>
          <a:ext cx="165929" cy="512593"/>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fr-FR" sz="2300" kern="1200"/>
        </a:p>
      </dsp:txBody>
      <dsp:txXfrm rot="10800000">
        <a:off x="5942739" y="1543998"/>
        <a:ext cx="116150" cy="307555"/>
      </dsp:txXfrm>
    </dsp:sp>
    <dsp:sp modelId="{954ABA29-63F5-4669-B314-9C8FC4885D96}">
      <dsp:nvSpPr>
        <dsp:cNvPr id="0" name=""/>
        <dsp:cNvSpPr/>
      </dsp:nvSpPr>
      <dsp:spPr>
        <a:xfrm>
          <a:off x="4763757" y="4211"/>
          <a:ext cx="2421402" cy="1507628"/>
        </a:xfrm>
        <a:prstGeom prst="ellipse">
          <a:avLst/>
        </a:prstGeom>
        <a:solidFill>
          <a:schemeClr val="accent4">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DZ" sz="2800" b="1" kern="1200" dirty="0" smtClean="0">
              <a:solidFill>
                <a:schemeClr val="tx1"/>
              </a:solidFill>
            </a:rPr>
            <a:t>وثيقة أرشيفية</a:t>
          </a:r>
          <a:endParaRPr lang="fr-FR" sz="2800" b="1" kern="1200" dirty="0">
            <a:solidFill>
              <a:schemeClr val="tx1"/>
            </a:solidFill>
          </a:endParaRPr>
        </a:p>
      </dsp:txBody>
      <dsp:txXfrm>
        <a:off x="5118363" y="224998"/>
        <a:ext cx="1712190" cy="1066054"/>
      </dsp:txXfrm>
    </dsp:sp>
    <dsp:sp modelId="{EABC3E95-C577-48F8-870B-3C02191F60F0}">
      <dsp:nvSpPr>
        <dsp:cNvPr id="0" name=""/>
        <dsp:cNvSpPr/>
      </dsp:nvSpPr>
      <dsp:spPr>
        <a:xfrm rot="20617746">
          <a:off x="7690572" y="2071177"/>
          <a:ext cx="1285362" cy="512593"/>
        </a:xfrm>
        <a:prstGeom prst="rightArrow">
          <a:avLst>
            <a:gd name="adj1" fmla="val 60000"/>
            <a:gd name="adj2" fmla="val 50000"/>
          </a:avLst>
        </a:prstGeom>
        <a:solidFill>
          <a:schemeClr val="accent4">
            <a:hueOff val="-1805898"/>
            <a:satOff val="2604"/>
            <a:lumOff val="509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fr-FR" sz="2300" kern="1200"/>
        </a:p>
      </dsp:txBody>
      <dsp:txXfrm>
        <a:off x="7693689" y="2195367"/>
        <a:ext cx="1131584" cy="307555"/>
      </dsp:txXfrm>
    </dsp:sp>
    <dsp:sp modelId="{CC5F40AA-70FD-4C0E-9849-FEA7CA1872A3}">
      <dsp:nvSpPr>
        <dsp:cNvPr id="0" name=""/>
        <dsp:cNvSpPr/>
      </dsp:nvSpPr>
      <dsp:spPr>
        <a:xfrm>
          <a:off x="9491474" y="0"/>
          <a:ext cx="2700525" cy="3181142"/>
        </a:xfrm>
        <a:prstGeom prst="ellipse">
          <a:avLst/>
        </a:prstGeom>
        <a:solidFill>
          <a:schemeClr val="accent4">
            <a:hueOff val="-1805898"/>
            <a:satOff val="2604"/>
            <a:lumOff val="5098"/>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DZ" sz="2800" b="1" kern="1200" dirty="0" smtClean="0">
              <a:solidFill>
                <a:schemeClr val="bg1"/>
              </a:solidFill>
            </a:rPr>
            <a:t>رسالة مخطوطة   أو </a:t>
          </a:r>
          <a:r>
            <a:rPr lang="ar-DZ" sz="2800" b="1" kern="1200" dirty="0" err="1" smtClean="0">
              <a:solidFill>
                <a:schemeClr val="bg1"/>
              </a:solidFill>
            </a:rPr>
            <a:t>مرقونة</a:t>
          </a:r>
          <a:endParaRPr lang="ar-DZ" sz="2800" b="1" kern="1200" dirty="0" smtClean="0">
            <a:solidFill>
              <a:schemeClr val="bg1"/>
            </a:solidFill>
          </a:endParaRPr>
        </a:p>
      </dsp:txBody>
      <dsp:txXfrm>
        <a:off x="9886957" y="465867"/>
        <a:ext cx="1909559" cy="2249408"/>
      </dsp:txXfrm>
    </dsp:sp>
    <dsp:sp modelId="{AA76D158-9916-46B5-8FA5-C4CDE9600674}">
      <dsp:nvSpPr>
        <dsp:cNvPr id="0" name=""/>
        <dsp:cNvSpPr/>
      </dsp:nvSpPr>
      <dsp:spPr>
        <a:xfrm rot="1327067">
          <a:off x="7542082" y="3579285"/>
          <a:ext cx="1093106" cy="512593"/>
        </a:xfrm>
        <a:prstGeom prst="rightArrow">
          <a:avLst>
            <a:gd name="adj1" fmla="val 60000"/>
            <a:gd name="adj2" fmla="val 50000"/>
          </a:avLst>
        </a:prstGeom>
        <a:solidFill>
          <a:schemeClr val="accent4">
            <a:hueOff val="-3611796"/>
            <a:satOff val="5208"/>
            <a:lumOff val="1019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fr-FR" sz="2300" kern="1200"/>
        </a:p>
      </dsp:txBody>
      <dsp:txXfrm>
        <a:off x="7547740" y="3652854"/>
        <a:ext cx="939328" cy="307555"/>
      </dsp:txXfrm>
    </dsp:sp>
    <dsp:sp modelId="{B03AF556-4285-4B77-82F6-30B801656A83}">
      <dsp:nvSpPr>
        <dsp:cNvPr id="0" name=""/>
        <dsp:cNvSpPr/>
      </dsp:nvSpPr>
      <dsp:spPr>
        <a:xfrm>
          <a:off x="8723579" y="3862856"/>
          <a:ext cx="3468420" cy="1871193"/>
        </a:xfrm>
        <a:prstGeom prst="ellipse">
          <a:avLst/>
        </a:prstGeom>
        <a:solidFill>
          <a:schemeClr val="accent4">
            <a:hueOff val="-3611796"/>
            <a:satOff val="5208"/>
            <a:lumOff val="10196"/>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DZ" sz="2800" b="1" kern="1200" dirty="0" smtClean="0">
              <a:solidFill>
                <a:schemeClr val="bg1"/>
              </a:solidFill>
            </a:rPr>
            <a:t>مقالا في جريدة</a:t>
          </a:r>
        </a:p>
      </dsp:txBody>
      <dsp:txXfrm>
        <a:off x="9231517" y="4136886"/>
        <a:ext cx="2452544" cy="1323133"/>
      </dsp:txXfrm>
    </dsp:sp>
    <dsp:sp modelId="{966B387C-5078-4523-9B5A-784C0B43C0B0}">
      <dsp:nvSpPr>
        <dsp:cNvPr id="0" name=""/>
        <dsp:cNvSpPr/>
      </dsp:nvSpPr>
      <dsp:spPr>
        <a:xfrm rot="5509555">
          <a:off x="5987710" y="3943743"/>
          <a:ext cx="22972" cy="512593"/>
        </a:xfrm>
        <a:prstGeom prst="rightArrow">
          <a:avLst>
            <a:gd name="adj1" fmla="val 60000"/>
            <a:gd name="adj2" fmla="val 50000"/>
          </a:avLst>
        </a:prstGeom>
        <a:solidFill>
          <a:schemeClr val="accent4">
            <a:hueOff val="-5417695"/>
            <a:satOff val="7812"/>
            <a:lumOff val="1529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fr-FR" sz="2300" kern="1200"/>
        </a:p>
      </dsp:txBody>
      <dsp:txXfrm rot="10800000">
        <a:off x="5991266" y="4042818"/>
        <a:ext cx="16080" cy="307555"/>
      </dsp:txXfrm>
    </dsp:sp>
    <dsp:sp modelId="{25804DEB-70D6-4FD0-A72D-FA4AFF63B292}">
      <dsp:nvSpPr>
        <dsp:cNvPr id="0" name=""/>
        <dsp:cNvSpPr/>
      </dsp:nvSpPr>
      <dsp:spPr>
        <a:xfrm>
          <a:off x="4738647" y="4222209"/>
          <a:ext cx="2471621" cy="1507628"/>
        </a:xfrm>
        <a:prstGeom prst="ellipse">
          <a:avLst/>
        </a:prstGeom>
        <a:solidFill>
          <a:schemeClr val="accent4">
            <a:hueOff val="-5417695"/>
            <a:satOff val="7812"/>
            <a:lumOff val="15295"/>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DZ" sz="2400" b="1" kern="1200" dirty="0" smtClean="0">
              <a:solidFill>
                <a:schemeClr val="tx1"/>
              </a:solidFill>
            </a:rPr>
            <a:t>بلاغ أو منشور حزبي</a:t>
          </a:r>
          <a:endParaRPr lang="fr-FR" sz="2400" b="1" kern="1200" dirty="0">
            <a:solidFill>
              <a:schemeClr val="tx1"/>
            </a:solidFill>
          </a:endParaRPr>
        </a:p>
      </dsp:txBody>
      <dsp:txXfrm>
        <a:off x="5100608" y="4442996"/>
        <a:ext cx="1747699" cy="1066054"/>
      </dsp:txXfrm>
    </dsp:sp>
    <dsp:sp modelId="{20088ED0-A412-4ACD-9CB2-07EFDAAB9E40}">
      <dsp:nvSpPr>
        <dsp:cNvPr id="0" name=""/>
        <dsp:cNvSpPr/>
      </dsp:nvSpPr>
      <dsp:spPr>
        <a:xfrm rot="9508372">
          <a:off x="4170703" y="3374350"/>
          <a:ext cx="545553" cy="512593"/>
        </a:xfrm>
        <a:prstGeom prst="rightArrow">
          <a:avLst>
            <a:gd name="adj1" fmla="val 60000"/>
            <a:gd name="adj2" fmla="val 50000"/>
          </a:avLst>
        </a:prstGeom>
        <a:solidFill>
          <a:schemeClr val="accent4">
            <a:hueOff val="-7223593"/>
            <a:satOff val="10416"/>
            <a:lumOff val="2039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fr-FR" sz="2300" kern="1200"/>
        </a:p>
      </dsp:txBody>
      <dsp:txXfrm rot="10800000">
        <a:off x="4319118" y="3448655"/>
        <a:ext cx="391775" cy="307555"/>
      </dsp:txXfrm>
    </dsp:sp>
    <dsp:sp modelId="{38A54AF8-FF93-43FD-8689-8CE7646A7448}">
      <dsp:nvSpPr>
        <dsp:cNvPr id="0" name=""/>
        <dsp:cNvSpPr/>
      </dsp:nvSpPr>
      <dsp:spPr>
        <a:xfrm>
          <a:off x="1112893" y="3120824"/>
          <a:ext cx="2982255" cy="2470822"/>
        </a:xfrm>
        <a:prstGeom prst="ellipse">
          <a:avLst/>
        </a:prstGeom>
        <a:solidFill>
          <a:schemeClr val="accent4">
            <a:hueOff val="-7223593"/>
            <a:satOff val="10416"/>
            <a:lumOff val="20393"/>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rtl="1">
            <a:lnSpc>
              <a:spcPct val="90000"/>
            </a:lnSpc>
            <a:spcBef>
              <a:spcPct val="0"/>
            </a:spcBef>
            <a:spcAft>
              <a:spcPct val="35000"/>
            </a:spcAft>
          </a:pPr>
          <a:r>
            <a:rPr lang="ar-DZ" sz="4000" b="1" kern="1200" dirty="0" smtClean="0">
              <a:solidFill>
                <a:schemeClr val="tx1"/>
              </a:solidFill>
            </a:rPr>
            <a:t>تصريح زعيم         أو قائد</a:t>
          </a:r>
        </a:p>
      </dsp:txBody>
      <dsp:txXfrm>
        <a:off x="1549634" y="3482668"/>
        <a:ext cx="2108773" cy="1747134"/>
      </dsp:txXfrm>
    </dsp:sp>
    <dsp:sp modelId="{7B60ACA3-DE28-45C7-B7CA-99ABAF6A1D29}">
      <dsp:nvSpPr>
        <dsp:cNvPr id="0" name=""/>
        <dsp:cNvSpPr/>
      </dsp:nvSpPr>
      <dsp:spPr>
        <a:xfrm rot="12248118">
          <a:off x="3905579" y="1962444"/>
          <a:ext cx="767781" cy="512593"/>
        </a:xfrm>
        <a:prstGeom prst="rightArrow">
          <a:avLst>
            <a:gd name="adj1" fmla="val 60000"/>
            <a:gd name="adj2" fmla="val 50000"/>
          </a:avLst>
        </a:prstGeom>
        <a:solidFill>
          <a:schemeClr val="accent4">
            <a:hueOff val="-9029491"/>
            <a:satOff val="13020"/>
            <a:lumOff val="25491"/>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fr-FR" sz="2300" kern="1200"/>
        </a:p>
      </dsp:txBody>
      <dsp:txXfrm rot="10800000">
        <a:off x="4052636" y="2096402"/>
        <a:ext cx="614003" cy="307555"/>
      </dsp:txXfrm>
    </dsp:sp>
    <dsp:sp modelId="{F764711C-A4F4-40FC-99EC-EC7D39704907}">
      <dsp:nvSpPr>
        <dsp:cNvPr id="0" name=""/>
        <dsp:cNvSpPr/>
      </dsp:nvSpPr>
      <dsp:spPr>
        <a:xfrm>
          <a:off x="1004339" y="132018"/>
          <a:ext cx="2749688" cy="2461596"/>
        </a:xfrm>
        <a:prstGeom prst="ellipse">
          <a:avLst/>
        </a:prstGeom>
        <a:solidFill>
          <a:schemeClr val="accent4">
            <a:hueOff val="-9029491"/>
            <a:satOff val="13020"/>
            <a:lumOff val="25491"/>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ar-DZ" sz="2400" b="1" kern="1200" dirty="0" smtClean="0">
              <a:solidFill>
                <a:schemeClr val="tx1"/>
              </a:solidFill>
            </a:rPr>
            <a:t>تقرير أمني     أو بوليسي</a:t>
          </a:r>
        </a:p>
      </dsp:txBody>
      <dsp:txXfrm>
        <a:off x="1407021" y="492510"/>
        <a:ext cx="1944324" cy="17406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5456B9-CB99-46F5-9DC5-2F243D488752}">
      <dsp:nvSpPr>
        <dsp:cNvPr id="0" name=""/>
        <dsp:cNvSpPr/>
      </dsp:nvSpPr>
      <dsp:spPr>
        <a:xfrm>
          <a:off x="5192613" y="2171"/>
          <a:ext cx="1806773" cy="1806773"/>
        </a:xfrm>
        <a:prstGeom prst="ellipse">
          <a:avLst/>
        </a:prstGeom>
        <a:solidFill>
          <a:schemeClr val="accent2">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ar-DZ" sz="2100" b="1" kern="1200" dirty="0" smtClean="0">
              <a:solidFill>
                <a:schemeClr val="tx1"/>
              </a:solidFill>
            </a:rPr>
            <a:t>كتاب؟</a:t>
          </a:r>
          <a:endParaRPr lang="fr-FR" sz="2100" b="1" kern="1200" dirty="0">
            <a:solidFill>
              <a:schemeClr val="tx1"/>
            </a:solidFill>
          </a:endParaRPr>
        </a:p>
      </dsp:txBody>
      <dsp:txXfrm>
        <a:off x="5457209" y="266767"/>
        <a:ext cx="1277581" cy="1277581"/>
      </dsp:txXfrm>
    </dsp:sp>
    <dsp:sp modelId="{EAFA3B9D-2E0E-4BA0-A0A5-E25C61164E1A}">
      <dsp:nvSpPr>
        <dsp:cNvPr id="0" name=""/>
        <dsp:cNvSpPr/>
      </dsp:nvSpPr>
      <dsp:spPr>
        <a:xfrm rot="2160000">
          <a:off x="6942497" y="1390483"/>
          <a:ext cx="481187" cy="609786"/>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fr-FR" sz="1700" kern="1200"/>
        </a:p>
      </dsp:txBody>
      <dsp:txXfrm>
        <a:off x="6956282" y="1470015"/>
        <a:ext cx="336831" cy="365872"/>
      </dsp:txXfrm>
    </dsp:sp>
    <dsp:sp modelId="{0375C4B3-E9D2-4180-B908-21981093DC46}">
      <dsp:nvSpPr>
        <dsp:cNvPr id="0" name=""/>
        <dsp:cNvSpPr/>
      </dsp:nvSpPr>
      <dsp:spPr>
        <a:xfrm>
          <a:off x="7388830" y="1597816"/>
          <a:ext cx="1806773" cy="1806773"/>
        </a:xfrm>
        <a:prstGeom prst="ellipse">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ar-DZ" sz="2100" b="1" kern="1200" dirty="0" smtClean="0">
              <a:solidFill>
                <a:srgbClr val="002060"/>
              </a:solidFill>
            </a:rPr>
            <a:t>مذكرات شخصية؟</a:t>
          </a:r>
          <a:endParaRPr lang="fr-FR" sz="2100" b="1" kern="1200" dirty="0">
            <a:solidFill>
              <a:srgbClr val="002060"/>
            </a:solidFill>
          </a:endParaRPr>
        </a:p>
      </dsp:txBody>
      <dsp:txXfrm>
        <a:off x="7653426" y="1862412"/>
        <a:ext cx="1277581" cy="1277581"/>
      </dsp:txXfrm>
    </dsp:sp>
    <dsp:sp modelId="{5E69DD11-7A1E-4775-99FF-E75C974CC933}">
      <dsp:nvSpPr>
        <dsp:cNvPr id="0" name=""/>
        <dsp:cNvSpPr/>
      </dsp:nvSpPr>
      <dsp:spPr>
        <a:xfrm rot="6480000">
          <a:off x="7636391" y="3474262"/>
          <a:ext cx="481187" cy="609786"/>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fr-FR" sz="1700" kern="1200"/>
        </a:p>
      </dsp:txBody>
      <dsp:txXfrm rot="10800000">
        <a:off x="7730873" y="3527574"/>
        <a:ext cx="336831" cy="365872"/>
      </dsp:txXfrm>
    </dsp:sp>
    <dsp:sp modelId="{36E0C07B-3B40-4E95-93FE-51265FBE7EF6}">
      <dsp:nvSpPr>
        <dsp:cNvPr id="0" name=""/>
        <dsp:cNvSpPr/>
      </dsp:nvSpPr>
      <dsp:spPr>
        <a:xfrm>
          <a:off x="6549950" y="4179624"/>
          <a:ext cx="1806773" cy="1806773"/>
        </a:xfrm>
        <a:prstGeom prst="ellipse">
          <a:avLst/>
        </a:prstGeom>
        <a:solidFill>
          <a:schemeClr val="accent4">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ar-DZ" sz="2100" b="1" kern="1200" dirty="0" smtClean="0">
              <a:solidFill>
                <a:srgbClr val="FF0000"/>
              </a:solidFill>
            </a:rPr>
            <a:t>الأرشيف؟</a:t>
          </a:r>
          <a:endParaRPr lang="fr-FR" sz="2100" b="1" kern="1200" dirty="0">
            <a:solidFill>
              <a:srgbClr val="FF0000"/>
            </a:solidFill>
          </a:endParaRPr>
        </a:p>
      </dsp:txBody>
      <dsp:txXfrm>
        <a:off x="6814546" y="4444220"/>
        <a:ext cx="1277581" cy="1277581"/>
      </dsp:txXfrm>
    </dsp:sp>
    <dsp:sp modelId="{E46701CA-63AD-488F-9D30-9D1475F49075}">
      <dsp:nvSpPr>
        <dsp:cNvPr id="0" name=""/>
        <dsp:cNvSpPr/>
      </dsp:nvSpPr>
      <dsp:spPr>
        <a:xfrm rot="10800000">
          <a:off x="5869024" y="4778118"/>
          <a:ext cx="481187" cy="609786"/>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fr-FR" sz="1700" kern="1200"/>
        </a:p>
      </dsp:txBody>
      <dsp:txXfrm rot="10800000">
        <a:off x="6013380" y="4900075"/>
        <a:ext cx="336831" cy="365872"/>
      </dsp:txXfrm>
    </dsp:sp>
    <dsp:sp modelId="{9FE495B4-CC23-4348-904A-DF4642421F21}">
      <dsp:nvSpPr>
        <dsp:cNvPr id="0" name=""/>
        <dsp:cNvSpPr/>
      </dsp:nvSpPr>
      <dsp:spPr>
        <a:xfrm>
          <a:off x="3835276" y="4179624"/>
          <a:ext cx="1806773" cy="1806773"/>
        </a:xfrm>
        <a:prstGeom prst="ellipse">
          <a:avLst/>
        </a:prstGeom>
        <a:solidFill>
          <a:schemeClr val="accent5">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ar-DZ" sz="2100" b="1" kern="1200" dirty="0" smtClean="0"/>
            <a:t>موقع إلكتروني</a:t>
          </a:r>
          <a:endParaRPr lang="fr-FR" sz="2100" b="1" kern="1200" dirty="0"/>
        </a:p>
      </dsp:txBody>
      <dsp:txXfrm>
        <a:off x="4099872" y="4444220"/>
        <a:ext cx="1277581" cy="1277581"/>
      </dsp:txXfrm>
    </dsp:sp>
    <dsp:sp modelId="{6E40EDC0-44FD-4484-86A9-F49231E4610F}">
      <dsp:nvSpPr>
        <dsp:cNvPr id="0" name=""/>
        <dsp:cNvSpPr/>
      </dsp:nvSpPr>
      <dsp:spPr>
        <a:xfrm rot="15120000">
          <a:off x="4082837" y="3500166"/>
          <a:ext cx="481187" cy="609786"/>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fr-FR" sz="1700" kern="1200"/>
        </a:p>
      </dsp:txBody>
      <dsp:txXfrm rot="10800000">
        <a:off x="4177319" y="3690768"/>
        <a:ext cx="336831" cy="365872"/>
      </dsp:txXfrm>
    </dsp:sp>
    <dsp:sp modelId="{1B36E4E4-1174-4291-A2F1-776FF1610285}">
      <dsp:nvSpPr>
        <dsp:cNvPr id="0" name=""/>
        <dsp:cNvSpPr/>
      </dsp:nvSpPr>
      <dsp:spPr>
        <a:xfrm>
          <a:off x="2996396" y="1597816"/>
          <a:ext cx="1806773" cy="1806773"/>
        </a:xfrm>
        <a:prstGeom prst="ellipse">
          <a:avLst/>
        </a:prstGeom>
        <a:solidFill>
          <a:schemeClr val="accent6">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ar-DZ" sz="2100" b="1" kern="1200" dirty="0" smtClean="0"/>
            <a:t>جريدة؟</a:t>
          </a:r>
          <a:endParaRPr lang="fr-FR" sz="2100" b="1" kern="1200" dirty="0"/>
        </a:p>
      </dsp:txBody>
      <dsp:txXfrm>
        <a:off x="3260992" y="1862412"/>
        <a:ext cx="1277581" cy="1277581"/>
      </dsp:txXfrm>
    </dsp:sp>
    <dsp:sp modelId="{9C50F353-8A41-4176-8F33-3F6B1FAF75D6}">
      <dsp:nvSpPr>
        <dsp:cNvPr id="0" name=""/>
        <dsp:cNvSpPr/>
      </dsp:nvSpPr>
      <dsp:spPr>
        <a:xfrm rot="19440000">
          <a:off x="4746280" y="1406492"/>
          <a:ext cx="481187" cy="609786"/>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fr-FR" sz="1700" kern="1200"/>
        </a:p>
      </dsp:txBody>
      <dsp:txXfrm>
        <a:off x="4760065" y="1570874"/>
        <a:ext cx="336831" cy="3658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B6D5F-6509-48D5-AD69-BBE40E392599}">
      <dsp:nvSpPr>
        <dsp:cNvPr id="0" name=""/>
        <dsp:cNvSpPr/>
      </dsp:nvSpPr>
      <dsp:spPr>
        <a:xfrm rot="5400000">
          <a:off x="4863175" y="144677"/>
          <a:ext cx="2225807" cy="1936452"/>
        </a:xfrm>
        <a:prstGeom prst="hexagon">
          <a:avLst>
            <a:gd name="adj" fmla="val 25000"/>
            <a:gd name="vf" fmla="val 115470"/>
          </a:avLst>
        </a:prstGeom>
        <a:solidFill>
          <a:schemeClr val="accent4">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ar-DZ" sz="2200" b="1" kern="1200" dirty="0" smtClean="0">
              <a:solidFill>
                <a:srgbClr val="002060"/>
              </a:solidFill>
            </a:rPr>
            <a:t>تاريخي سياسي</a:t>
          </a:r>
          <a:endParaRPr lang="fr-FR" sz="2200" b="1" kern="1200" dirty="0">
            <a:solidFill>
              <a:srgbClr val="002060"/>
            </a:solidFill>
          </a:endParaRPr>
        </a:p>
      </dsp:txBody>
      <dsp:txXfrm rot="-5400000">
        <a:off x="5309616" y="346855"/>
        <a:ext cx="1332924" cy="1532097"/>
      </dsp:txXfrm>
    </dsp:sp>
    <dsp:sp modelId="{CB5A41BE-2C3D-4E1A-B812-4971207AB0C6}">
      <dsp:nvSpPr>
        <dsp:cNvPr id="0" name=""/>
        <dsp:cNvSpPr/>
      </dsp:nvSpPr>
      <dsp:spPr>
        <a:xfrm flipV="1">
          <a:off x="7618452" y="771193"/>
          <a:ext cx="2484000" cy="690138"/>
        </a:xfrm>
        <a:prstGeom prst="rect">
          <a:avLst/>
        </a:prstGeom>
        <a:noFill/>
        <a:ln>
          <a:noFill/>
        </a:ln>
        <a:effectLst/>
      </dsp:spPr>
      <dsp:style>
        <a:lnRef idx="0">
          <a:scrgbClr r="0" g="0" b="0"/>
        </a:lnRef>
        <a:fillRef idx="0">
          <a:scrgbClr r="0" g="0" b="0"/>
        </a:fillRef>
        <a:effectRef idx="0">
          <a:scrgbClr r="0" g="0" b="0"/>
        </a:effectRef>
        <a:fontRef idx="minor"/>
      </dsp:style>
    </dsp:sp>
    <dsp:sp modelId="{DDA9CF3A-1D1B-4B25-ADC8-5AEDF541FEB0}">
      <dsp:nvSpPr>
        <dsp:cNvPr id="0" name=""/>
        <dsp:cNvSpPr/>
      </dsp:nvSpPr>
      <dsp:spPr>
        <a:xfrm rot="16200000" flipH="1">
          <a:off x="5796367" y="999388"/>
          <a:ext cx="45718" cy="233749"/>
        </a:xfrm>
        <a:prstGeom prst="hexagon">
          <a:avLst>
            <a:gd name="adj" fmla="val 25000"/>
            <a:gd name="vf" fmla="val 115470"/>
          </a:avLst>
        </a:prstGeom>
        <a:solidFill>
          <a:schemeClr val="accent4">
            <a:hueOff val="-1805898"/>
            <a:satOff val="2604"/>
            <a:lumOff val="5098"/>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fr-FR" sz="500" kern="1200"/>
        </a:p>
      </dsp:txBody>
      <dsp:txXfrm rot="-5400000">
        <a:off x="5741310" y="1101023"/>
        <a:ext cx="155833" cy="30478"/>
      </dsp:txXfrm>
    </dsp:sp>
    <dsp:sp modelId="{1388380C-F1E5-43F9-B5AE-F397E2B2CDAA}">
      <dsp:nvSpPr>
        <dsp:cNvPr id="0" name=""/>
        <dsp:cNvSpPr/>
      </dsp:nvSpPr>
      <dsp:spPr>
        <a:xfrm rot="5400000">
          <a:off x="2555100" y="1452693"/>
          <a:ext cx="2225807" cy="1936452"/>
        </a:xfrm>
        <a:prstGeom prst="hexagon">
          <a:avLst>
            <a:gd name="adj" fmla="val 25000"/>
            <a:gd name="vf" fmla="val 115470"/>
          </a:avLst>
        </a:prstGeom>
        <a:solidFill>
          <a:schemeClr val="accent4">
            <a:hueOff val="-3611796"/>
            <a:satOff val="5208"/>
            <a:lumOff val="10196"/>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ar-DZ" sz="2200" b="1" kern="1200" dirty="0" smtClean="0">
              <a:solidFill>
                <a:srgbClr val="C00000"/>
              </a:solidFill>
            </a:rPr>
            <a:t>تاريخي اقتصادي</a:t>
          </a:r>
          <a:endParaRPr lang="fr-FR" sz="2200" b="1" kern="1200" dirty="0">
            <a:solidFill>
              <a:srgbClr val="C00000"/>
            </a:solidFill>
          </a:endParaRPr>
        </a:p>
      </dsp:txBody>
      <dsp:txXfrm rot="-5400000">
        <a:off x="3001541" y="1654871"/>
        <a:ext cx="1332924" cy="1532097"/>
      </dsp:txXfrm>
    </dsp:sp>
    <dsp:sp modelId="{4DC0A8A8-493F-4733-8424-6CBD18420E90}">
      <dsp:nvSpPr>
        <dsp:cNvPr id="0" name=""/>
        <dsp:cNvSpPr/>
      </dsp:nvSpPr>
      <dsp:spPr>
        <a:xfrm flipH="1" flipV="1">
          <a:off x="3005710" y="2923081"/>
          <a:ext cx="571544" cy="164892"/>
        </a:xfrm>
        <a:prstGeom prst="rect">
          <a:avLst/>
        </a:prstGeom>
        <a:noFill/>
        <a:ln>
          <a:noFill/>
        </a:ln>
        <a:effectLst/>
      </dsp:spPr>
      <dsp:style>
        <a:lnRef idx="0">
          <a:scrgbClr r="0" g="0" b="0"/>
        </a:lnRef>
        <a:fillRef idx="0">
          <a:scrgbClr r="0" g="0" b="0"/>
        </a:fillRef>
        <a:effectRef idx="0">
          <a:scrgbClr r="0" g="0" b="0"/>
        </a:effectRef>
        <a:fontRef idx="minor"/>
      </dsp:style>
    </dsp:sp>
    <dsp:sp modelId="{CE80F185-B130-4377-B49A-E5B2B88D0A61}">
      <dsp:nvSpPr>
        <dsp:cNvPr id="0" name=""/>
        <dsp:cNvSpPr/>
      </dsp:nvSpPr>
      <dsp:spPr>
        <a:xfrm rot="5400000">
          <a:off x="7179794" y="1542638"/>
          <a:ext cx="2225807" cy="1936452"/>
        </a:xfrm>
        <a:prstGeom prst="hexagon">
          <a:avLst>
            <a:gd name="adj" fmla="val 25000"/>
            <a:gd name="vf" fmla="val 115470"/>
          </a:avLst>
        </a:prstGeom>
        <a:solidFill>
          <a:schemeClr val="accent4">
            <a:hueOff val="-5417695"/>
            <a:satOff val="7812"/>
            <a:lumOff val="15295"/>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377950">
            <a:lnSpc>
              <a:spcPct val="90000"/>
            </a:lnSpc>
            <a:spcBef>
              <a:spcPct val="0"/>
            </a:spcBef>
            <a:spcAft>
              <a:spcPct val="35000"/>
            </a:spcAft>
          </a:pPr>
          <a:r>
            <a:rPr lang="ar-DZ" sz="3100" b="1" kern="1200" dirty="0" smtClean="0">
              <a:solidFill>
                <a:schemeClr val="tx1"/>
              </a:solidFill>
            </a:rPr>
            <a:t>تاريخي ديني</a:t>
          </a:r>
          <a:endParaRPr lang="fr-FR" sz="3100" b="1" kern="1200" dirty="0">
            <a:solidFill>
              <a:schemeClr val="tx1"/>
            </a:solidFill>
          </a:endParaRPr>
        </a:p>
      </dsp:txBody>
      <dsp:txXfrm rot="-5400000">
        <a:off x="7626235" y="1744816"/>
        <a:ext cx="1332924" cy="1532097"/>
      </dsp:txXfrm>
    </dsp:sp>
    <dsp:sp modelId="{1A47E85B-D3AF-48EA-870A-3D093C5376AA}">
      <dsp:nvSpPr>
        <dsp:cNvPr id="0" name=""/>
        <dsp:cNvSpPr/>
      </dsp:nvSpPr>
      <dsp:spPr>
        <a:xfrm rot="5400000">
          <a:off x="5951326" y="3757539"/>
          <a:ext cx="2225807" cy="1936452"/>
        </a:xfrm>
        <a:prstGeom prst="hexagon">
          <a:avLst>
            <a:gd name="adj" fmla="val 25000"/>
            <a:gd name="vf" fmla="val 115470"/>
          </a:avLst>
        </a:prstGeom>
        <a:solidFill>
          <a:schemeClr val="accent4">
            <a:hueOff val="-7223593"/>
            <a:satOff val="10416"/>
            <a:lumOff val="20393"/>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DZ" sz="2000" b="1" kern="1200" dirty="0" smtClean="0">
              <a:solidFill>
                <a:schemeClr val="bg2">
                  <a:lumMod val="10000"/>
                </a:schemeClr>
              </a:solidFill>
            </a:rPr>
            <a:t>تاريخي اجتماعي</a:t>
          </a:r>
          <a:endParaRPr lang="fr-FR" sz="2000" b="1" kern="1200" dirty="0">
            <a:solidFill>
              <a:schemeClr val="bg2">
                <a:lumMod val="10000"/>
              </a:schemeClr>
            </a:solidFill>
          </a:endParaRPr>
        </a:p>
      </dsp:txBody>
      <dsp:txXfrm rot="-5400000">
        <a:off x="6397767" y="3959717"/>
        <a:ext cx="1332924" cy="1532097"/>
      </dsp:txXfrm>
    </dsp:sp>
    <dsp:sp modelId="{6CC705C8-6D7B-492A-A77A-21EFA04F96B1}">
      <dsp:nvSpPr>
        <dsp:cNvPr id="0" name=""/>
        <dsp:cNvSpPr/>
      </dsp:nvSpPr>
      <dsp:spPr>
        <a:xfrm flipV="1">
          <a:off x="7618452" y="4394060"/>
          <a:ext cx="2484000" cy="1001466"/>
        </a:xfrm>
        <a:prstGeom prst="rect">
          <a:avLst/>
        </a:prstGeom>
        <a:noFill/>
        <a:ln>
          <a:noFill/>
        </a:ln>
        <a:effectLst/>
      </dsp:spPr>
      <dsp:style>
        <a:lnRef idx="0">
          <a:scrgbClr r="0" g="0" b="0"/>
        </a:lnRef>
        <a:fillRef idx="0">
          <a:scrgbClr r="0" g="0" b="0"/>
        </a:fillRef>
        <a:effectRef idx="0">
          <a:scrgbClr r="0" g="0" b="0"/>
        </a:effectRef>
        <a:fontRef idx="minor"/>
      </dsp:style>
    </dsp:sp>
    <dsp:sp modelId="{B74C459A-174C-420D-B1DF-55498518FCAE}">
      <dsp:nvSpPr>
        <dsp:cNvPr id="0" name=""/>
        <dsp:cNvSpPr/>
      </dsp:nvSpPr>
      <dsp:spPr>
        <a:xfrm rot="5400000">
          <a:off x="3297244" y="3757539"/>
          <a:ext cx="2225807" cy="1936452"/>
        </a:xfrm>
        <a:prstGeom prst="hexagon">
          <a:avLst>
            <a:gd name="adj" fmla="val 25000"/>
            <a:gd name="vf" fmla="val 115470"/>
          </a:avLst>
        </a:prstGeom>
        <a:solidFill>
          <a:schemeClr val="accent4">
            <a:hueOff val="-9029491"/>
            <a:satOff val="13020"/>
            <a:lumOff val="25491"/>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r>
            <a:rPr lang="ar-DZ" sz="3600" kern="1200" dirty="0" smtClean="0">
              <a:solidFill>
                <a:srgbClr val="FF0000"/>
              </a:solidFill>
            </a:rPr>
            <a:t>تاريخي ثقافي</a:t>
          </a:r>
          <a:endParaRPr lang="fr-FR" sz="3600" kern="1200" dirty="0">
            <a:solidFill>
              <a:srgbClr val="FF0000"/>
            </a:solidFill>
          </a:endParaRPr>
        </a:p>
      </dsp:txBody>
      <dsp:txXfrm rot="-5400000">
        <a:off x="3743685" y="3959717"/>
        <a:ext cx="1332924" cy="153209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0602D8-35AE-446F-A3A4-CF60AEF0CF1B}">
      <dsp:nvSpPr>
        <dsp:cNvPr id="0" name=""/>
        <dsp:cNvSpPr/>
      </dsp:nvSpPr>
      <dsp:spPr>
        <a:xfrm>
          <a:off x="6363163" y="2395373"/>
          <a:ext cx="4005583" cy="2051952"/>
        </a:xfrm>
        <a:prstGeom prst="rect">
          <a:avLst/>
        </a:prstGeom>
        <a:solidFill>
          <a:srgbClr val="00B050"/>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ar-DZ" sz="3100" b="1" kern="1200" dirty="0" smtClean="0">
              <a:solidFill>
                <a:srgbClr val="FFFF00"/>
              </a:solidFill>
            </a:rPr>
            <a:t>الإطار الزماني الخاص     </a:t>
          </a:r>
          <a:r>
            <a:rPr lang="ar-DZ" sz="3100" b="1" kern="1200" dirty="0" smtClean="0">
              <a:solidFill>
                <a:srgbClr val="FF0000"/>
              </a:solidFill>
            </a:rPr>
            <a:t>(</a:t>
          </a:r>
          <a:r>
            <a:rPr lang="ar-DZ" sz="3100" b="1" kern="1200" dirty="0" smtClean="0">
              <a:solidFill>
                <a:srgbClr val="C00000"/>
              </a:solidFill>
            </a:rPr>
            <a:t> 1943)</a:t>
          </a:r>
          <a:endParaRPr lang="fr-FR" sz="3100" b="1" kern="1200" dirty="0">
            <a:solidFill>
              <a:srgbClr val="C00000"/>
            </a:solidFill>
          </a:endParaRPr>
        </a:p>
      </dsp:txBody>
      <dsp:txXfrm>
        <a:off x="6363163" y="2395373"/>
        <a:ext cx="4005583" cy="2051952"/>
      </dsp:txXfrm>
    </dsp:sp>
    <dsp:sp modelId="{7318D531-5AD3-4AA4-A698-BF490B720EDF}">
      <dsp:nvSpPr>
        <dsp:cNvPr id="0" name=""/>
        <dsp:cNvSpPr/>
      </dsp:nvSpPr>
      <dsp:spPr>
        <a:xfrm>
          <a:off x="6420037" y="764"/>
          <a:ext cx="3935406" cy="2051952"/>
        </a:xfrm>
        <a:prstGeom prst="rect">
          <a:avLst/>
        </a:prstGeom>
        <a:solidFill>
          <a:srgbClr val="00B050"/>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2222500">
            <a:lnSpc>
              <a:spcPct val="90000"/>
            </a:lnSpc>
            <a:spcBef>
              <a:spcPct val="0"/>
            </a:spcBef>
            <a:spcAft>
              <a:spcPct val="35000"/>
            </a:spcAft>
          </a:pPr>
          <a:r>
            <a:rPr lang="ar-DZ" sz="3200" b="1" kern="1200" dirty="0" smtClean="0">
              <a:solidFill>
                <a:srgbClr val="FFFF00"/>
              </a:solidFill>
            </a:rPr>
            <a:t>الإطار الزماني العام</a:t>
          </a:r>
        </a:p>
        <a:p>
          <a:pPr marL="0" marR="0" lvl="0" indent="0" algn="ctr" defTabSz="914400" eaLnBrk="1" fontAlgn="auto" latinLnBrk="0" hangingPunct="1">
            <a:lnSpc>
              <a:spcPct val="100000"/>
            </a:lnSpc>
            <a:spcBef>
              <a:spcPct val="0"/>
            </a:spcBef>
            <a:spcAft>
              <a:spcPts val="0"/>
            </a:spcAft>
            <a:buClrTx/>
            <a:buSzTx/>
            <a:buFontTx/>
            <a:buNone/>
            <a:tabLst/>
            <a:defRPr/>
          </a:pPr>
          <a:r>
            <a:rPr lang="ar-DZ" sz="2800" b="1" kern="1200" dirty="0" smtClean="0">
              <a:solidFill>
                <a:srgbClr val="C00000"/>
              </a:solidFill>
            </a:rPr>
            <a:t>(فترة الحرب العالمية2)</a:t>
          </a:r>
          <a:endParaRPr lang="fr-FR" sz="2800" b="1" kern="1200" dirty="0" smtClean="0">
            <a:solidFill>
              <a:srgbClr val="C00000"/>
            </a:solidFill>
          </a:endParaRPr>
        </a:p>
      </dsp:txBody>
      <dsp:txXfrm>
        <a:off x="6420037" y="764"/>
        <a:ext cx="3935406" cy="2051952"/>
      </dsp:txXfrm>
    </dsp:sp>
    <dsp:sp modelId="{694F543B-DFB5-4176-9817-EA21EF481406}">
      <dsp:nvSpPr>
        <dsp:cNvPr id="0" name=""/>
        <dsp:cNvSpPr/>
      </dsp:nvSpPr>
      <dsp:spPr>
        <a:xfrm>
          <a:off x="772036" y="2395366"/>
          <a:ext cx="3419921" cy="2051952"/>
        </a:xfrm>
        <a:prstGeom prst="rect">
          <a:avLst/>
        </a:prstGeom>
        <a:solidFill>
          <a:srgbClr val="00B0F0"/>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ar-DZ" sz="3100" b="1" kern="1200" dirty="0" smtClean="0">
              <a:solidFill>
                <a:schemeClr val="tx1"/>
              </a:solidFill>
            </a:rPr>
            <a:t>الإطار المكاني الخاص</a:t>
          </a:r>
          <a:endParaRPr lang="ar-DZ" sz="3100" b="1" kern="1200" dirty="0" smtClean="0">
            <a:solidFill>
              <a:schemeClr val="accent2">
                <a:lumMod val="75000"/>
              </a:schemeClr>
            </a:solidFill>
          </a:endParaRPr>
        </a:p>
        <a:p>
          <a:pPr lvl="0" algn="ctr" defTabSz="1377950">
            <a:lnSpc>
              <a:spcPct val="90000"/>
            </a:lnSpc>
            <a:spcBef>
              <a:spcPct val="0"/>
            </a:spcBef>
            <a:spcAft>
              <a:spcPct val="35000"/>
            </a:spcAft>
          </a:pPr>
          <a:r>
            <a:rPr lang="ar-DZ" sz="3100" b="1" kern="1200" dirty="0" smtClean="0">
              <a:solidFill>
                <a:schemeClr val="accent2">
                  <a:lumMod val="75000"/>
                </a:schemeClr>
              </a:solidFill>
            </a:rPr>
            <a:t>(</a:t>
          </a:r>
          <a:r>
            <a:rPr lang="ar-DZ" sz="3100" b="1" kern="1200" dirty="0" smtClean="0">
              <a:solidFill>
                <a:srgbClr val="FF0000"/>
              </a:solidFill>
            </a:rPr>
            <a:t>الجزائر-تلمسان</a:t>
          </a:r>
          <a:r>
            <a:rPr lang="ar-DZ" sz="3100" b="1" kern="1200" dirty="0" smtClean="0">
              <a:solidFill>
                <a:schemeClr val="accent2">
                  <a:lumMod val="75000"/>
                </a:schemeClr>
              </a:solidFill>
            </a:rPr>
            <a:t>)</a:t>
          </a:r>
          <a:endParaRPr lang="fr-FR" sz="3100" b="1" kern="1200" dirty="0">
            <a:solidFill>
              <a:schemeClr val="accent2">
                <a:lumMod val="75000"/>
              </a:schemeClr>
            </a:solidFill>
          </a:endParaRPr>
        </a:p>
      </dsp:txBody>
      <dsp:txXfrm>
        <a:off x="772036" y="2395366"/>
        <a:ext cx="3419921" cy="2051952"/>
      </dsp:txXfrm>
    </dsp:sp>
    <dsp:sp modelId="{DA566741-27B8-413F-91D7-8F5D8DD7E296}">
      <dsp:nvSpPr>
        <dsp:cNvPr id="0" name=""/>
        <dsp:cNvSpPr/>
      </dsp:nvSpPr>
      <dsp:spPr>
        <a:xfrm>
          <a:off x="772036" y="101"/>
          <a:ext cx="3419921" cy="2051952"/>
        </a:xfrm>
        <a:prstGeom prst="rect">
          <a:avLst/>
        </a:prstGeom>
        <a:solidFill>
          <a:srgbClr val="00B0F0"/>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ar-DZ" sz="3100" b="1" kern="1200" dirty="0" smtClean="0">
              <a:solidFill>
                <a:schemeClr val="tx1"/>
              </a:solidFill>
            </a:rPr>
            <a:t>الإطار المكاني العام</a:t>
          </a:r>
        </a:p>
        <a:p>
          <a:pPr lvl="0" algn="ctr" defTabSz="1377950">
            <a:lnSpc>
              <a:spcPct val="90000"/>
            </a:lnSpc>
            <a:spcBef>
              <a:spcPct val="0"/>
            </a:spcBef>
            <a:spcAft>
              <a:spcPct val="35000"/>
            </a:spcAft>
          </a:pPr>
          <a:r>
            <a:rPr lang="ar-DZ" sz="3100" b="1" kern="1200" dirty="0" smtClean="0">
              <a:solidFill>
                <a:srgbClr val="FF0000"/>
              </a:solidFill>
            </a:rPr>
            <a:t>(المغرب العربي)</a:t>
          </a:r>
          <a:endParaRPr lang="fr-FR" sz="3100" b="1" kern="1200" dirty="0">
            <a:solidFill>
              <a:srgbClr val="FF0000"/>
            </a:solidFill>
          </a:endParaRPr>
        </a:p>
      </dsp:txBody>
      <dsp:txXfrm>
        <a:off x="772036" y="101"/>
        <a:ext cx="3419921" cy="20519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B33A02-5418-482E-9837-E33B0E12267F}">
      <dsp:nvSpPr>
        <dsp:cNvPr id="0" name=""/>
        <dsp:cNvSpPr/>
      </dsp:nvSpPr>
      <dsp:spPr>
        <a:xfrm>
          <a:off x="2148087" y="854900"/>
          <a:ext cx="4680684" cy="4680684"/>
        </a:xfrm>
        <a:prstGeom prst="blockArc">
          <a:avLst>
            <a:gd name="adj1" fmla="val 10402071"/>
            <a:gd name="adj2" fmla="val 17196531"/>
            <a:gd name="adj3" fmla="val 4644"/>
          </a:avLst>
        </a:prstGeom>
        <a:solidFill>
          <a:schemeClr val="accent5">
            <a:hueOff val="-1280996"/>
            <a:satOff val="-14159"/>
            <a:lumOff val="19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9FC1AC5-2623-4241-B836-B7EE30CDABD5}">
      <dsp:nvSpPr>
        <dsp:cNvPr id="0" name=""/>
        <dsp:cNvSpPr/>
      </dsp:nvSpPr>
      <dsp:spPr>
        <a:xfrm>
          <a:off x="2163384" y="1224804"/>
          <a:ext cx="6138331" cy="4469810"/>
        </a:xfrm>
        <a:prstGeom prst="blockArc">
          <a:avLst>
            <a:gd name="adj1" fmla="val 509"/>
            <a:gd name="adj2" fmla="val 10800509"/>
            <a:gd name="adj3" fmla="val 3541"/>
          </a:avLst>
        </a:prstGeom>
        <a:solidFill>
          <a:schemeClr val="accent5">
            <a:hueOff val="-640498"/>
            <a:satOff val="-7079"/>
            <a:lumOff val="9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2DA7C1C-AA6C-484B-A18E-7AEAA41B6941}">
      <dsp:nvSpPr>
        <dsp:cNvPr id="0" name=""/>
        <dsp:cNvSpPr/>
      </dsp:nvSpPr>
      <dsp:spPr>
        <a:xfrm>
          <a:off x="3645105" y="788926"/>
          <a:ext cx="4680684" cy="4680684"/>
        </a:xfrm>
        <a:prstGeom prst="blockArc">
          <a:avLst>
            <a:gd name="adj1" fmla="val 14900658"/>
            <a:gd name="adj2" fmla="val 499351"/>
            <a:gd name="adj3" fmla="val 4644"/>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F2BFE1F-3C97-4151-80C5-BB9D124ED7B3}">
      <dsp:nvSpPr>
        <dsp:cNvPr id="0" name=""/>
        <dsp:cNvSpPr/>
      </dsp:nvSpPr>
      <dsp:spPr>
        <a:xfrm>
          <a:off x="4179536" y="2332281"/>
          <a:ext cx="2156519" cy="2156519"/>
        </a:xfrm>
        <a:prstGeom prst="ellipse">
          <a:avLst/>
        </a:prstGeom>
        <a:solidFill>
          <a:schemeClr val="accent4">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a:lnSpc>
              <a:spcPct val="90000"/>
            </a:lnSpc>
            <a:spcBef>
              <a:spcPct val="0"/>
            </a:spcBef>
            <a:spcAft>
              <a:spcPct val="35000"/>
            </a:spcAft>
          </a:pPr>
          <a:r>
            <a:rPr lang="ar-DZ" sz="6500" kern="1200" smtClean="0"/>
            <a:t>أو</a:t>
          </a:r>
          <a:endParaRPr lang="fr-FR" sz="6500" kern="1200" dirty="0"/>
        </a:p>
      </dsp:txBody>
      <dsp:txXfrm>
        <a:off x="4495351" y="2648096"/>
        <a:ext cx="1524889" cy="1524889"/>
      </dsp:txXfrm>
    </dsp:sp>
    <dsp:sp modelId="{1138BA8E-BBCA-4E34-94EE-511B819FAF1D}">
      <dsp:nvSpPr>
        <dsp:cNvPr id="0" name=""/>
        <dsp:cNvSpPr/>
      </dsp:nvSpPr>
      <dsp:spPr>
        <a:xfrm>
          <a:off x="3617847" y="-247207"/>
          <a:ext cx="3048005" cy="2503656"/>
        </a:xfrm>
        <a:prstGeom prst="ellipse">
          <a:avLst/>
        </a:prstGeom>
        <a:solidFill>
          <a:schemeClr val="accent5">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ar-DZ" sz="2800" b="1" kern="1200" smtClean="0"/>
            <a:t>المؤلف</a:t>
          </a:r>
        </a:p>
        <a:p>
          <a:pPr lvl="0" algn="ctr" defTabSz="1244600">
            <a:lnSpc>
              <a:spcPct val="90000"/>
            </a:lnSpc>
            <a:spcBef>
              <a:spcPct val="0"/>
            </a:spcBef>
            <a:spcAft>
              <a:spcPct val="35000"/>
            </a:spcAft>
          </a:pPr>
          <a:r>
            <a:rPr lang="ar-DZ" sz="2800" b="1" kern="1200" smtClean="0"/>
            <a:t>الكاتب</a:t>
          </a:r>
          <a:endParaRPr lang="fr-FR" sz="2800" b="1" kern="1200" dirty="0"/>
        </a:p>
      </dsp:txBody>
      <dsp:txXfrm>
        <a:off x="4064217" y="119445"/>
        <a:ext cx="2155265" cy="1770352"/>
      </dsp:txXfrm>
    </dsp:sp>
    <dsp:sp modelId="{70921C38-CEFF-4C62-B792-CDBF4475BC19}">
      <dsp:nvSpPr>
        <dsp:cNvPr id="0" name=""/>
        <dsp:cNvSpPr/>
      </dsp:nvSpPr>
      <dsp:spPr>
        <a:xfrm>
          <a:off x="6626002" y="2705373"/>
          <a:ext cx="3242739" cy="1509563"/>
        </a:xfrm>
        <a:prstGeom prst="ellipse">
          <a:avLst/>
        </a:prstGeom>
        <a:solidFill>
          <a:schemeClr val="accent5">
            <a:hueOff val="-640498"/>
            <a:satOff val="-7079"/>
            <a:lumOff val="98"/>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ar-DZ" sz="3200" b="1" kern="1200" smtClean="0"/>
            <a:t>حزب </a:t>
          </a:r>
        </a:p>
        <a:p>
          <a:pPr lvl="0" algn="ctr" defTabSz="1422400">
            <a:lnSpc>
              <a:spcPct val="90000"/>
            </a:lnSpc>
            <a:spcBef>
              <a:spcPct val="0"/>
            </a:spcBef>
            <a:spcAft>
              <a:spcPct val="35000"/>
            </a:spcAft>
          </a:pPr>
          <a:r>
            <a:rPr lang="ar-DZ" sz="3200" b="1" kern="1200" smtClean="0"/>
            <a:t>جمعية</a:t>
          </a:r>
          <a:endParaRPr lang="fr-FR" sz="3200" b="1" kern="1200" dirty="0"/>
        </a:p>
      </dsp:txBody>
      <dsp:txXfrm>
        <a:off x="7100890" y="2926443"/>
        <a:ext cx="2292963" cy="1067423"/>
      </dsp:txXfrm>
    </dsp:sp>
    <dsp:sp modelId="{07CC99EB-07FB-40C1-91D0-732F733AB5A2}">
      <dsp:nvSpPr>
        <dsp:cNvPr id="0" name=""/>
        <dsp:cNvSpPr/>
      </dsp:nvSpPr>
      <dsp:spPr>
        <a:xfrm>
          <a:off x="828258" y="2376369"/>
          <a:ext cx="2778940" cy="2165786"/>
        </a:xfrm>
        <a:prstGeom prst="ellipse">
          <a:avLst/>
        </a:prstGeom>
        <a:solidFill>
          <a:schemeClr val="accent5">
            <a:hueOff val="-1280996"/>
            <a:satOff val="-14159"/>
            <a:lumOff val="196"/>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DZ" sz="2400" b="1" kern="1200" smtClean="0"/>
            <a:t>هيئة</a:t>
          </a:r>
        </a:p>
        <a:p>
          <a:pPr lvl="0" algn="ctr" defTabSz="1066800">
            <a:lnSpc>
              <a:spcPct val="90000"/>
            </a:lnSpc>
            <a:spcBef>
              <a:spcPct val="0"/>
            </a:spcBef>
            <a:spcAft>
              <a:spcPct val="35000"/>
            </a:spcAft>
          </a:pPr>
          <a:r>
            <a:rPr lang="ar-DZ" sz="2400" b="1" kern="1200" smtClean="0"/>
            <a:t>مؤسسة</a:t>
          </a:r>
        </a:p>
        <a:p>
          <a:pPr lvl="0" algn="ctr" defTabSz="1066800">
            <a:lnSpc>
              <a:spcPct val="90000"/>
            </a:lnSpc>
            <a:spcBef>
              <a:spcPct val="0"/>
            </a:spcBef>
            <a:spcAft>
              <a:spcPct val="35000"/>
            </a:spcAft>
          </a:pPr>
          <a:r>
            <a:rPr lang="ar-DZ" sz="2400" b="1" kern="1200" smtClean="0"/>
            <a:t>مصلحة</a:t>
          </a:r>
          <a:endParaRPr lang="fr-FR" sz="2400" b="1" kern="1200" dirty="0"/>
        </a:p>
      </dsp:txBody>
      <dsp:txXfrm>
        <a:off x="1235224" y="2693541"/>
        <a:ext cx="1965008" cy="1531442"/>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873E30-9D57-D547-BC09-EBFCEA35F3D7}" type="datetimeFigureOut">
              <a:rPr lang="fr-FR" smtClean="0"/>
              <a:t>28/03/2021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D6B613-6943-C54A-8035-02E003A71FA6}" type="slidenum">
              <a:rPr lang="fr-FR" smtClean="0"/>
              <a:t>‹#›</a:t>
            </a:fld>
            <a:endParaRPr lang="fr-FR"/>
          </a:p>
        </p:txBody>
      </p:sp>
    </p:spTree>
    <p:extLst>
      <p:ext uri="{BB962C8B-B14F-4D97-AF65-F5344CB8AC3E}">
        <p14:creationId xmlns:p14="http://schemas.microsoft.com/office/powerpoint/2010/main" val="7722709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r-FR" smtClean="0"/>
              <a:t>Modifiez le style du titre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A18AFFBA-4F25-410F-A1F8-43A48ACFAC52}" type="datetimeFigureOut">
              <a:rPr lang="fr-FR" smtClean="0"/>
              <a:t>28/03/2021</a:t>
            </a:fld>
            <a:endParaRPr lang="fr-F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fr-F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2F36C5E2-9295-4A18-9E71-E3922D5CBCBD}" type="slidenum">
              <a:rPr lang="fr-FR" smtClean="0"/>
              <a:t>‹#›</a:t>
            </a:fld>
            <a:endParaRPr lang="fr-FR"/>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55970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18AFFBA-4F25-410F-A1F8-43A48ACFAC52}" type="datetimeFigureOut">
              <a:rPr lang="fr-FR" smtClean="0"/>
              <a:t>28/03/2021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F36C5E2-9295-4A18-9E71-E3922D5CBCBD}" type="slidenum">
              <a:rPr lang="fr-FR" smtClean="0"/>
              <a:t>‹#›</a:t>
            </a:fld>
            <a:endParaRPr lang="fr-FR"/>
          </a:p>
        </p:txBody>
      </p:sp>
    </p:spTree>
    <p:extLst>
      <p:ext uri="{BB962C8B-B14F-4D97-AF65-F5344CB8AC3E}">
        <p14:creationId xmlns:p14="http://schemas.microsoft.com/office/powerpoint/2010/main" val="4035395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18AFFBA-4F25-410F-A1F8-43A48ACFAC52}" type="datetimeFigureOut">
              <a:rPr lang="fr-FR" smtClean="0"/>
              <a:t>28/03/2021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F36C5E2-9295-4A18-9E71-E3922D5CBCBD}" type="slidenum">
              <a:rPr lang="fr-FR" smtClean="0"/>
              <a:t>‹#›</a:t>
            </a:fld>
            <a:endParaRPr lang="fr-FR"/>
          </a:p>
        </p:txBody>
      </p:sp>
    </p:spTree>
    <p:extLst>
      <p:ext uri="{BB962C8B-B14F-4D97-AF65-F5344CB8AC3E}">
        <p14:creationId xmlns:p14="http://schemas.microsoft.com/office/powerpoint/2010/main" val="1148907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18AFFBA-4F25-410F-A1F8-43A48ACFAC52}" type="datetimeFigureOut">
              <a:rPr lang="fr-FR" smtClean="0"/>
              <a:t>28/03/2021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F36C5E2-9295-4A18-9E71-E3922D5CBCBD}" type="slidenum">
              <a:rPr lang="fr-FR" smtClean="0"/>
              <a:t>‹#›</a:t>
            </a:fld>
            <a:endParaRPr lang="fr-FR"/>
          </a:p>
        </p:txBody>
      </p:sp>
    </p:spTree>
    <p:extLst>
      <p:ext uri="{BB962C8B-B14F-4D97-AF65-F5344CB8AC3E}">
        <p14:creationId xmlns:p14="http://schemas.microsoft.com/office/powerpoint/2010/main" val="1730967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A18AFFBA-4F25-410F-A1F8-43A48ACFAC52}" type="datetimeFigureOut">
              <a:rPr lang="fr-FR" smtClean="0"/>
              <a:t>28/03/2021</a:t>
            </a:fld>
            <a:endParaRPr lang="fr-F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fr-F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2F36C5E2-9295-4A18-9E71-E3922D5CBCBD}" type="slidenum">
              <a:rPr lang="fr-FR" smtClean="0"/>
              <a:t>‹#›</a:t>
            </a:fld>
            <a:endParaRPr lang="fr-F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73030338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smtClean="0"/>
              <a:t>Modifiez le style du titre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A18AFFBA-4F25-410F-A1F8-43A48ACFAC52}" type="datetimeFigureOut">
              <a:rPr lang="fr-FR" smtClean="0"/>
              <a:t>28/03/2021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F36C5E2-9295-4A18-9E71-E3922D5CBCBD}" type="slidenum">
              <a:rPr lang="fr-FR" smtClean="0"/>
              <a:t>‹#›</a:t>
            </a:fld>
            <a:endParaRPr lang="fr-FR"/>
          </a:p>
        </p:txBody>
      </p:sp>
    </p:spTree>
    <p:extLst>
      <p:ext uri="{BB962C8B-B14F-4D97-AF65-F5344CB8AC3E}">
        <p14:creationId xmlns:p14="http://schemas.microsoft.com/office/powerpoint/2010/main" val="1991506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18AFFBA-4F25-410F-A1F8-43A48ACFAC52}" type="datetimeFigureOut">
              <a:rPr lang="fr-FR" smtClean="0"/>
              <a:t>28/03/2021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F36C5E2-9295-4A18-9E71-E3922D5CBCBD}" type="slidenum">
              <a:rPr lang="fr-FR" smtClean="0"/>
              <a:t>‹#›</a:t>
            </a:fld>
            <a:endParaRPr lang="fr-FR"/>
          </a:p>
        </p:txBody>
      </p:sp>
    </p:spTree>
    <p:extLst>
      <p:ext uri="{BB962C8B-B14F-4D97-AF65-F5344CB8AC3E}">
        <p14:creationId xmlns:p14="http://schemas.microsoft.com/office/powerpoint/2010/main" val="1176969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A18AFFBA-4F25-410F-A1F8-43A48ACFAC52}" type="datetimeFigureOut">
              <a:rPr lang="fr-FR" smtClean="0"/>
              <a:t>28/03/2021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F36C5E2-9295-4A18-9E71-E3922D5CBCBD}" type="slidenum">
              <a:rPr lang="fr-FR" smtClean="0"/>
              <a:t>‹#›</a:t>
            </a:fld>
            <a:endParaRPr lang="fr-FR"/>
          </a:p>
        </p:txBody>
      </p:sp>
    </p:spTree>
    <p:extLst>
      <p:ext uri="{BB962C8B-B14F-4D97-AF65-F5344CB8AC3E}">
        <p14:creationId xmlns:p14="http://schemas.microsoft.com/office/powerpoint/2010/main" val="2849145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8AFFBA-4F25-410F-A1F8-43A48ACFAC52}" type="datetimeFigureOut">
              <a:rPr lang="fr-FR" smtClean="0"/>
              <a:t>28/03/2021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F36C5E2-9295-4A18-9E71-E3922D5CBCBD}" type="slidenum">
              <a:rPr lang="fr-FR" smtClean="0"/>
              <a:t>‹#›</a:t>
            </a:fld>
            <a:endParaRPr lang="fr-FR"/>
          </a:p>
        </p:txBody>
      </p:sp>
    </p:spTree>
    <p:extLst>
      <p:ext uri="{BB962C8B-B14F-4D97-AF65-F5344CB8AC3E}">
        <p14:creationId xmlns:p14="http://schemas.microsoft.com/office/powerpoint/2010/main" val="3888478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18AFFBA-4F25-410F-A1F8-43A48ACFAC52}" type="datetimeFigureOut">
              <a:rPr lang="fr-FR" smtClean="0"/>
              <a:t>28/03/2021</a:t>
            </a:fld>
            <a:endParaRPr lang="fr-F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2F36C5E2-9295-4A18-9E71-E3922D5CBCBD}" type="slidenum">
              <a:rPr lang="fr-FR" smtClean="0"/>
              <a:t>‹#›</a:t>
            </a:fld>
            <a:endParaRPr lang="fr-F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79074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18AFFBA-4F25-410F-A1F8-43A48ACFAC52}" type="datetimeFigureOut">
              <a:rPr lang="fr-FR" smtClean="0"/>
              <a:t>28/03/2021</a:t>
            </a:fld>
            <a:endParaRPr lang="fr-F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2F36C5E2-9295-4A18-9E71-E3922D5CBCBD}" type="slidenum">
              <a:rPr lang="fr-FR" smtClean="0"/>
              <a:t>‹#›</a:t>
            </a:fld>
            <a:endParaRPr lang="fr-F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121148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A18AFFBA-4F25-410F-A1F8-43A48ACFAC52}" type="datetimeFigureOut">
              <a:rPr lang="fr-FR" smtClean="0"/>
              <a:t>28/03/2021</a:t>
            </a:fld>
            <a:endParaRPr lang="fr-F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fr-F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2F36C5E2-9295-4A18-9E71-E3922D5CBCBD}" type="slidenum">
              <a:rPr lang="fr-FR" smtClean="0"/>
              <a:t>‹#›</a:t>
            </a:fld>
            <a:endParaRPr lang="fr-F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93795155"/>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7"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diagramData" Target="../diagrams/data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diagramData" Target="../diagrams/data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7" Type="http://schemas.openxmlformats.org/officeDocument/2006/relationships/image" Target="../media/image3.jpg"/><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nadorcity.com/" TargetMode="Externa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7" Type="http://schemas.openxmlformats.org/officeDocument/2006/relationships/image" Target="../media/image3.jpg"/><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0882" y="114300"/>
            <a:ext cx="9601200" cy="1504293"/>
          </a:xfrm>
        </p:spPr>
        <p:txBody>
          <a:bodyPr>
            <a:normAutofit/>
          </a:bodyPr>
          <a:lstStyle/>
          <a:p>
            <a:pPr algn="ctr" defTabSz="914400" rtl="1" eaLnBrk="1" latinLnBrk="0" hangingPunct="1">
              <a:lnSpc>
                <a:spcPct val="89000"/>
              </a:lnSpc>
              <a:spcBef>
                <a:spcPct val="0"/>
              </a:spcBef>
              <a:buNone/>
            </a:pPr>
            <a:r>
              <a:rPr lang="ar-SA" sz="3200" b="1" dirty="0" smtClean="0">
                <a:solidFill>
                  <a:schemeClr val="tx1"/>
                </a:solidFill>
                <a:latin typeface="Al Tarikh" charset="-78"/>
                <a:ea typeface="Al Tarikh" charset="-78"/>
                <a:cs typeface="Al Tarikh" charset="-78"/>
              </a:rPr>
              <a:t>وزارة التعليم العالي والبحث العلمي</a:t>
            </a:r>
            <a:br>
              <a:rPr lang="ar-SA" sz="3200" b="1" dirty="0" smtClean="0">
                <a:solidFill>
                  <a:schemeClr val="tx1"/>
                </a:solidFill>
                <a:latin typeface="Al Tarikh" charset="-78"/>
                <a:ea typeface="Al Tarikh" charset="-78"/>
                <a:cs typeface="Al Tarikh" charset="-78"/>
              </a:rPr>
            </a:br>
            <a:r>
              <a:rPr lang="ar-SA" sz="3200" b="1" dirty="0" smtClean="0">
                <a:solidFill>
                  <a:schemeClr val="tx1"/>
                </a:solidFill>
                <a:latin typeface="Al Tarikh" charset="-78"/>
                <a:ea typeface="Al Tarikh" charset="-78"/>
                <a:cs typeface="Al Tarikh" charset="-78"/>
              </a:rPr>
              <a:t>جامعة العربي بن مهيدي –أم البواقي</a:t>
            </a:r>
            <a:endParaRPr lang="fr-FR" sz="3200" b="1" dirty="0">
              <a:solidFill>
                <a:schemeClr val="tx1"/>
              </a:solidFill>
              <a:latin typeface="Al Tarikh" charset="-78"/>
              <a:ea typeface="Al Tarikh" charset="-78"/>
              <a:cs typeface="Al Tarikh" charset="-78"/>
            </a:endParaRPr>
          </a:p>
        </p:txBody>
      </p:sp>
      <p:sp>
        <p:nvSpPr>
          <p:cNvPr id="3" name="Espace réservé du contenu 2"/>
          <p:cNvSpPr>
            <a:spLocks noGrp="1"/>
          </p:cNvSpPr>
          <p:nvPr>
            <p:ph idx="1"/>
          </p:nvPr>
        </p:nvSpPr>
        <p:spPr>
          <a:xfrm>
            <a:off x="1371600" y="1618593"/>
            <a:ext cx="9601200" cy="4248807"/>
          </a:xfrm>
        </p:spPr>
        <p:txBody>
          <a:bodyPr>
            <a:norm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sz="3600" b="1" dirty="0" smtClean="0">
                <a:solidFill>
                  <a:schemeClr val="tx1"/>
                </a:solidFill>
                <a:latin typeface="Al Tarikh" charset="-78"/>
                <a:ea typeface="Al Tarikh" charset="-78"/>
                <a:cs typeface="Al Tarikh" charset="-78"/>
              </a:rPr>
              <a:t>كلية العلوم الاجتماعية والإنسانية                           قسم العلوم الإنسانية</a:t>
            </a:r>
          </a:p>
          <a:p>
            <a:pPr marL="0" marR="0" lvl="0" indent="0" algn="r" defTabSz="914400" rtl="1" eaLnBrk="1" fontAlgn="auto" latinLnBrk="0" hangingPunct="1">
              <a:lnSpc>
                <a:spcPct val="100000"/>
              </a:lnSpc>
              <a:spcBef>
                <a:spcPts val="0"/>
              </a:spcBef>
              <a:spcAft>
                <a:spcPts val="0"/>
              </a:spcAft>
              <a:buClrTx/>
              <a:buSzTx/>
              <a:buFontTx/>
              <a:buNone/>
              <a:tabLst/>
              <a:defRPr/>
            </a:pPr>
            <a:endParaRPr lang="ar-SA" sz="3600" b="1" dirty="0" smtClean="0">
              <a:solidFill>
                <a:schemeClr val="tx1"/>
              </a:solidFill>
              <a:latin typeface="Al Tarikh" charset="-78"/>
              <a:ea typeface="Al Tarikh" charset="-78"/>
              <a:cs typeface="Al Tarikh" charset="-78"/>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SA" sz="3600" b="1" dirty="0">
                <a:solidFill>
                  <a:schemeClr val="tx1"/>
                </a:solidFill>
                <a:latin typeface="Al Tarikh" charset="-78"/>
                <a:ea typeface="Al Tarikh" charset="-78"/>
                <a:cs typeface="Al Tarikh" charset="-78"/>
              </a:rPr>
              <a:t> </a:t>
            </a:r>
            <a:r>
              <a:rPr lang="ar-SA" sz="3600" b="1" dirty="0" smtClean="0">
                <a:solidFill>
                  <a:schemeClr val="tx1"/>
                </a:solidFill>
                <a:latin typeface="Al Tarikh" charset="-78"/>
                <a:ea typeface="Al Tarikh" charset="-78"/>
                <a:cs typeface="Al Tarikh" charset="-78"/>
              </a:rPr>
              <a:t>المستوى: ماستر 1                                 تخصص : تاريخ المغرب العربي المعاصر</a:t>
            </a:r>
          </a:p>
          <a:p>
            <a:pPr marL="0" marR="0" lvl="0" indent="0" algn="r" defTabSz="914400" rtl="1" eaLnBrk="1" fontAlgn="auto" latinLnBrk="0" hangingPunct="1">
              <a:lnSpc>
                <a:spcPct val="100000"/>
              </a:lnSpc>
              <a:spcBef>
                <a:spcPts val="0"/>
              </a:spcBef>
              <a:spcAft>
                <a:spcPts val="0"/>
              </a:spcAft>
              <a:buClrTx/>
              <a:buSzTx/>
              <a:buFontTx/>
              <a:buNone/>
              <a:tabLst/>
              <a:defRPr/>
            </a:pPr>
            <a:endParaRPr lang="ar-SA" sz="3600" b="1" dirty="0" smtClean="0">
              <a:solidFill>
                <a:schemeClr val="tx1"/>
              </a:solidFill>
              <a:latin typeface="Al Tarikh" charset="-78"/>
              <a:ea typeface="Al Tarikh" charset="-78"/>
              <a:cs typeface="Al Tarikh" charset="-78"/>
            </a:endParaRPr>
          </a:p>
          <a:p>
            <a:pPr marL="0" indent="0" algn="r" rtl="1">
              <a:lnSpc>
                <a:spcPct val="100000"/>
              </a:lnSpc>
              <a:spcBef>
                <a:spcPts val="0"/>
              </a:spcBef>
              <a:spcAft>
                <a:spcPts val="0"/>
              </a:spcAft>
              <a:buNone/>
            </a:pPr>
            <a:r>
              <a:rPr lang="ar-SA" sz="3600" b="1" dirty="0" smtClean="0">
                <a:solidFill>
                  <a:schemeClr val="tx1"/>
                </a:solidFill>
                <a:latin typeface="Al Tarikh" charset="-78"/>
                <a:ea typeface="Al Tarikh" charset="-78"/>
                <a:cs typeface="Al Tarikh" charset="-78"/>
              </a:rPr>
              <a:t>مقياس: </a:t>
            </a:r>
            <a:r>
              <a:rPr lang="ar-SA" sz="3600" b="1" dirty="0" smtClean="0">
                <a:solidFill>
                  <a:srgbClr val="00B050"/>
                </a:solidFill>
                <a:latin typeface="Al Tarikh" charset="-78"/>
                <a:ea typeface="Al Tarikh" charset="-78"/>
                <a:cs typeface="Al Tarikh" charset="-78"/>
              </a:rPr>
              <a:t>نصوص تاريخية                              </a:t>
            </a:r>
            <a:r>
              <a:rPr lang="ar-SA" sz="3600" b="1" dirty="0" smtClean="0">
                <a:solidFill>
                  <a:srgbClr val="0070C0"/>
                </a:solidFill>
                <a:latin typeface="Al Tarikh" charset="-78"/>
                <a:ea typeface="Al Tarikh" charset="-78"/>
                <a:cs typeface="Al Tarikh" charset="-78"/>
              </a:rPr>
              <a:t>د. بن عبد المومن إبراهيم</a:t>
            </a:r>
          </a:p>
          <a:p>
            <a:pPr marL="0" indent="0" algn="r" rtl="1">
              <a:lnSpc>
                <a:spcPct val="100000"/>
              </a:lnSpc>
              <a:spcBef>
                <a:spcPts val="0"/>
              </a:spcBef>
              <a:spcAft>
                <a:spcPts val="0"/>
              </a:spcAft>
              <a:buNone/>
            </a:pPr>
            <a:endParaRPr lang="ar-SA" sz="3600" b="1" dirty="0" smtClean="0">
              <a:solidFill>
                <a:schemeClr val="tx1"/>
              </a:solidFill>
              <a:latin typeface="Al Tarikh" charset="-78"/>
              <a:ea typeface="Al Tarikh" charset="-78"/>
              <a:cs typeface="Al Tarikh" charset="-78"/>
            </a:endParaRPr>
          </a:p>
          <a:p>
            <a:pPr marL="0" indent="0" algn="ctr" rtl="1">
              <a:lnSpc>
                <a:spcPct val="100000"/>
              </a:lnSpc>
              <a:spcBef>
                <a:spcPts val="0"/>
              </a:spcBef>
              <a:spcAft>
                <a:spcPts val="0"/>
              </a:spcAft>
              <a:buNone/>
            </a:pPr>
            <a:r>
              <a:rPr lang="ar-SA" sz="3600" b="1" dirty="0" smtClean="0">
                <a:solidFill>
                  <a:schemeClr val="tx1"/>
                </a:solidFill>
                <a:latin typeface="Al Tarikh" charset="-78"/>
                <a:ea typeface="Al Tarikh" charset="-78"/>
                <a:cs typeface="Al Tarikh" charset="-78"/>
              </a:rPr>
              <a:t>2019-2020</a:t>
            </a:r>
            <a:endParaRPr lang="fr-FR" sz="3600" b="1" dirty="0">
              <a:solidFill>
                <a:schemeClr val="tx1"/>
              </a:solidFill>
              <a:latin typeface="Al Tarikh" charset="-78"/>
              <a:ea typeface="Al Tarikh" charset="-78"/>
              <a:cs typeface="Al Tarikh" charset="-78"/>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lang="ar-SA" sz="3600" b="1" dirty="0" smtClean="0">
              <a:solidFill>
                <a:schemeClr val="tx1"/>
              </a:solidFill>
              <a:latin typeface="Al Tarikh" charset="-78"/>
              <a:ea typeface="Al Tarikh" charset="-78"/>
              <a:cs typeface="Al Tarikh" charset="-78"/>
            </a:endParaRPr>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1835" y="-30095"/>
            <a:ext cx="1963003" cy="1521617"/>
          </a:xfrm>
          <a:prstGeom prst="rect">
            <a:avLst/>
          </a:prstGeom>
          <a:ln>
            <a:noFill/>
          </a:ln>
          <a:effectLst>
            <a:softEdge rad="112500"/>
          </a:effectLst>
        </p:spPr>
      </p:pic>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30268" y="-46518"/>
            <a:ext cx="1963003" cy="1521617"/>
          </a:xfrm>
          <a:prstGeom prst="rect">
            <a:avLst/>
          </a:prstGeom>
          <a:ln>
            <a:noFill/>
          </a:ln>
          <a:effectLst>
            <a:softEdge rad="112500"/>
          </a:effectLst>
        </p:spPr>
      </p:pic>
    </p:spTree>
    <p:extLst>
      <p:ext uri="{BB962C8B-B14F-4D97-AF65-F5344CB8AC3E}">
        <p14:creationId xmlns:p14="http://schemas.microsoft.com/office/powerpoint/2010/main" val="4797265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
            <a:ext cx="10515600" cy="1334124"/>
          </a:xfrm>
        </p:spPr>
        <p:txBody>
          <a:bodyPr/>
          <a:lstStyle/>
          <a:p>
            <a:pPr algn="ctr"/>
            <a:r>
              <a:rPr lang="ar-DZ" b="1" dirty="0" smtClean="0">
                <a:solidFill>
                  <a:srgbClr val="FF0000"/>
                </a:solidFill>
              </a:rPr>
              <a:t>4- الإطار الزماني والمكاني</a:t>
            </a:r>
            <a:endParaRPr lang="fr-FR" b="1" dirty="0">
              <a:solidFill>
                <a:srgbClr val="FF0000"/>
              </a:solidFill>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589510146"/>
              </p:ext>
            </p:extLst>
          </p:nvPr>
        </p:nvGraphicFramePr>
        <p:xfrm>
          <a:off x="306049" y="1575001"/>
          <a:ext cx="10808641" cy="44474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Image 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631961" y="2608289"/>
            <a:ext cx="1888760" cy="2012893"/>
          </a:xfrm>
          <a:prstGeom prst="rect">
            <a:avLst/>
          </a:prstGeom>
        </p:spPr>
      </p:pic>
    </p:spTree>
    <p:extLst>
      <p:ext uri="{BB962C8B-B14F-4D97-AF65-F5344CB8AC3E}">
        <p14:creationId xmlns:p14="http://schemas.microsoft.com/office/powerpoint/2010/main" val="7944959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
            <a:ext cx="10515600" cy="1274163"/>
          </a:xfrm>
        </p:spPr>
        <p:txBody>
          <a:bodyPr/>
          <a:lstStyle/>
          <a:p>
            <a:pPr algn="ctr"/>
            <a:r>
              <a:rPr lang="ar-DZ" b="1" dirty="0" smtClean="0">
                <a:solidFill>
                  <a:srgbClr val="FF0000"/>
                </a:solidFill>
              </a:rPr>
              <a:t>5- التعريف بصاحب النصّ</a:t>
            </a:r>
            <a:endParaRPr lang="fr-FR" b="1" dirty="0">
              <a:solidFill>
                <a:srgbClr val="FF0000"/>
              </a:solidFill>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317234080"/>
              </p:ext>
            </p:extLst>
          </p:nvPr>
        </p:nvGraphicFramePr>
        <p:xfrm>
          <a:off x="838200" y="1169988"/>
          <a:ext cx="10515600" cy="56880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04300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79883"/>
            <a:ext cx="10515600" cy="3462728"/>
          </a:xfrm>
        </p:spPr>
        <p:txBody>
          <a:bodyPr>
            <a:noAutofit/>
          </a:bodyPr>
          <a:lstStyle/>
          <a:p>
            <a:pPr algn="ctr"/>
            <a:r>
              <a:rPr lang="ar-DZ" sz="8000" b="1" dirty="0" smtClean="0">
                <a:solidFill>
                  <a:srgbClr val="00B050"/>
                </a:solidFill>
                <a:latin typeface="Sakkal Majalla" panose="02000000000000000000" pitchFamily="2" charset="-78"/>
                <a:cs typeface="Sakkal Majalla" panose="02000000000000000000" pitchFamily="2" charset="-78"/>
              </a:rPr>
              <a:t>ثانيا: </a:t>
            </a:r>
            <a:br>
              <a:rPr lang="ar-DZ" sz="8000" b="1" dirty="0" smtClean="0">
                <a:solidFill>
                  <a:srgbClr val="00B050"/>
                </a:solidFill>
                <a:latin typeface="Sakkal Majalla" panose="02000000000000000000" pitchFamily="2" charset="-78"/>
                <a:cs typeface="Sakkal Majalla" panose="02000000000000000000" pitchFamily="2" charset="-78"/>
              </a:rPr>
            </a:br>
            <a:r>
              <a:rPr lang="ar-DZ" sz="8000" b="1" dirty="0" smtClean="0">
                <a:solidFill>
                  <a:srgbClr val="00B050"/>
                </a:solidFill>
                <a:latin typeface="Sakkal Majalla" panose="02000000000000000000" pitchFamily="2" charset="-78"/>
                <a:cs typeface="Sakkal Majalla" panose="02000000000000000000" pitchFamily="2" charset="-78"/>
              </a:rPr>
              <a:t>الدراسة الباطنية/ الداخلية للنص:</a:t>
            </a:r>
            <a:endParaRPr lang="fr-FR" sz="8000" b="1" dirty="0">
              <a:solidFill>
                <a:srgbClr val="00B050"/>
              </a:solidFill>
              <a:latin typeface="Sakkal Majalla" panose="02000000000000000000" pitchFamily="2" charset="-78"/>
              <a:cs typeface="Sakkal Majalla" panose="02000000000000000000" pitchFamily="2" charset="-78"/>
            </a:endParaRPr>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1000" y="3642611"/>
            <a:ext cx="3810000" cy="3385278"/>
          </a:xfrm>
          <a:prstGeom prst="rect">
            <a:avLst/>
          </a:prstGeom>
          <a:ln>
            <a:noFill/>
          </a:ln>
          <a:effectLst>
            <a:softEdge rad="112500"/>
          </a:effectLst>
        </p:spPr>
      </p:pic>
    </p:spTree>
    <p:extLst>
      <p:ext uri="{BB962C8B-B14F-4D97-AF65-F5344CB8AC3E}">
        <p14:creationId xmlns:p14="http://schemas.microsoft.com/office/powerpoint/2010/main" val="1631319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0"/>
            <a:ext cx="10515600" cy="1325563"/>
          </a:xfrm>
        </p:spPr>
        <p:txBody>
          <a:bodyPr/>
          <a:lstStyle/>
          <a:p>
            <a:pPr algn="ctr"/>
            <a:r>
              <a:rPr lang="ar-DZ" b="1" dirty="0" smtClean="0">
                <a:solidFill>
                  <a:srgbClr val="FF0000"/>
                </a:solidFill>
                <a:latin typeface="Sakkal Majalla" panose="02000000000000000000" pitchFamily="2" charset="-78"/>
                <a:cs typeface="Sakkal Majalla" panose="02000000000000000000" pitchFamily="2" charset="-78"/>
              </a:rPr>
              <a:t>1- شرح المصطلحات المفتاحية/ </a:t>
            </a:r>
            <a:r>
              <a:rPr lang="ar-DZ" b="1" dirty="0" err="1" smtClean="0">
                <a:solidFill>
                  <a:srgbClr val="FF0000"/>
                </a:solidFill>
                <a:latin typeface="Sakkal Majalla" panose="02000000000000000000" pitchFamily="2" charset="-78"/>
                <a:cs typeface="Sakkal Majalla" panose="02000000000000000000" pitchFamily="2" charset="-78"/>
              </a:rPr>
              <a:t>المبهة</a:t>
            </a:r>
            <a:r>
              <a:rPr lang="ar-DZ" b="1" dirty="0" smtClean="0">
                <a:solidFill>
                  <a:srgbClr val="FF0000"/>
                </a:solidFill>
                <a:latin typeface="Sakkal Majalla" panose="02000000000000000000" pitchFamily="2" charset="-78"/>
                <a:cs typeface="Sakkal Majalla" panose="02000000000000000000" pitchFamily="2" charset="-78"/>
              </a:rPr>
              <a:t>/ الصعبة</a:t>
            </a:r>
            <a:endParaRPr lang="fr-FR" b="1" dirty="0">
              <a:solidFill>
                <a:srgbClr val="FF0000"/>
              </a:solidFill>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4002374" y="1049312"/>
            <a:ext cx="7351426" cy="5127652"/>
          </a:xfrm>
        </p:spPr>
        <p:txBody>
          <a:bodyPr>
            <a:normAutofit/>
          </a:bodyPr>
          <a:lstStyle/>
          <a:p>
            <a:pPr algn="r" rtl="1"/>
            <a:r>
              <a:rPr lang="ar-DZ" sz="5400" b="1" dirty="0" smtClean="0">
                <a:solidFill>
                  <a:srgbClr val="00B050"/>
                </a:solidFill>
                <a:latin typeface="Sakkal Majalla" panose="02000000000000000000" pitchFamily="2" charset="-78"/>
                <a:cs typeface="Sakkal Majalla" panose="02000000000000000000" pitchFamily="2" charset="-78"/>
              </a:rPr>
              <a:t>التركيز على المعنى التاريخي في سياق النص وليس اللغوي الحرفي</a:t>
            </a:r>
          </a:p>
          <a:p>
            <a:pPr algn="r" rtl="1"/>
            <a:r>
              <a:rPr lang="ar-DZ" sz="5400" b="1" dirty="0" smtClean="0">
                <a:solidFill>
                  <a:srgbClr val="002060"/>
                </a:solidFill>
                <a:latin typeface="Sakkal Majalla" panose="02000000000000000000" pitchFamily="2" charset="-78"/>
                <a:cs typeface="Sakkal Majalla" panose="02000000000000000000" pitchFamily="2" charset="-78"/>
              </a:rPr>
              <a:t>شرح المصطلحات التي تحتاج الشرح فعلا والتي       من خلالها تفك رموز النص</a:t>
            </a:r>
            <a:r>
              <a:rPr lang="fr-FR" sz="5400" b="1" dirty="0" smtClean="0">
                <a:solidFill>
                  <a:srgbClr val="002060"/>
                </a:solidFill>
                <a:latin typeface="Sakkal Majalla" panose="02000000000000000000" pitchFamily="2" charset="-78"/>
                <a:cs typeface="Sakkal Majalla" panose="02000000000000000000" pitchFamily="2" charset="-78"/>
              </a:rPr>
              <a:t>.</a:t>
            </a:r>
            <a:endParaRPr lang="fr-FR" sz="5400" b="1" dirty="0">
              <a:solidFill>
                <a:srgbClr val="002060"/>
              </a:solidFill>
              <a:latin typeface="Sakkal Majalla" panose="02000000000000000000" pitchFamily="2" charset="-78"/>
              <a:cs typeface="Sakkal Majalla" panose="02000000000000000000" pitchFamily="2" charset="-78"/>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2005" y="1570195"/>
            <a:ext cx="2890369" cy="4362137"/>
          </a:xfrm>
          <a:prstGeom prst="rect">
            <a:avLst/>
          </a:prstGeom>
          <a:ln>
            <a:noFill/>
          </a:ln>
          <a:effectLst>
            <a:softEdge rad="112500"/>
          </a:effectLst>
        </p:spPr>
      </p:pic>
    </p:spTree>
    <p:extLst>
      <p:ext uri="{BB962C8B-B14F-4D97-AF65-F5344CB8AC3E}">
        <p14:creationId xmlns:p14="http://schemas.microsoft.com/office/powerpoint/2010/main" val="3739285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0"/>
            <a:ext cx="10820400" cy="989351"/>
          </a:xfrm>
        </p:spPr>
        <p:txBody>
          <a:bodyPr>
            <a:normAutofit/>
          </a:bodyPr>
          <a:lstStyle/>
          <a:p>
            <a:pPr algn="ctr"/>
            <a:r>
              <a:rPr lang="ar-DZ" sz="5400" b="1" dirty="0" smtClean="0">
                <a:solidFill>
                  <a:srgbClr val="FF0000"/>
                </a:solidFill>
                <a:latin typeface="Sakkal Majalla" panose="02000000000000000000" pitchFamily="2" charset="-78"/>
                <a:cs typeface="Sakkal Majalla" panose="02000000000000000000" pitchFamily="2" charset="-78"/>
              </a:rPr>
              <a:t>2- الأفكار الأساسية/ الرئيسية للنص</a:t>
            </a:r>
            <a:endParaRPr lang="fr-FR" sz="5400" b="1" dirty="0">
              <a:solidFill>
                <a:srgbClr val="FF0000"/>
              </a:solidFill>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3687580" y="1663908"/>
            <a:ext cx="8504420" cy="5194092"/>
          </a:xfrm>
        </p:spPr>
        <p:txBody>
          <a:bodyPr>
            <a:normAutofit fontScale="92500" lnSpcReduction="20000"/>
          </a:bodyPr>
          <a:lstStyle/>
          <a:p>
            <a:pPr algn="r" rtl="1"/>
            <a:r>
              <a:rPr lang="ar-DZ" sz="5400" b="1" dirty="0" smtClean="0">
                <a:solidFill>
                  <a:srgbClr val="002060"/>
                </a:solidFill>
                <a:latin typeface="Sakkal Majalla" panose="02000000000000000000" pitchFamily="2" charset="-78"/>
                <a:cs typeface="Sakkal Majalla" panose="02000000000000000000" pitchFamily="2" charset="-78"/>
              </a:rPr>
              <a:t>الأفكار ليس بالضرورة حسب الفقرات</a:t>
            </a:r>
          </a:p>
          <a:p>
            <a:pPr algn="r" rtl="1"/>
            <a:r>
              <a:rPr lang="ar-DZ" sz="5400" b="1" dirty="0" smtClean="0">
                <a:solidFill>
                  <a:srgbClr val="0070C0"/>
                </a:solidFill>
                <a:latin typeface="Sakkal Majalla" panose="02000000000000000000" pitchFamily="2" charset="-78"/>
                <a:cs typeface="Sakkal Majalla" panose="02000000000000000000" pitchFamily="2" charset="-78"/>
              </a:rPr>
              <a:t>الأفكار لا تكون متسلسلة دائما في النص</a:t>
            </a:r>
          </a:p>
          <a:p>
            <a:pPr algn="r" rtl="1"/>
            <a:r>
              <a:rPr lang="ar-DZ" sz="6000" b="1" dirty="0" smtClean="0">
                <a:solidFill>
                  <a:srgbClr val="00B0F0"/>
                </a:solidFill>
                <a:latin typeface="Sakkal Majalla" panose="02000000000000000000" pitchFamily="2" charset="-78"/>
                <a:cs typeface="Sakkal Majalla" panose="02000000000000000000" pitchFamily="2" charset="-78"/>
              </a:rPr>
              <a:t>قد توجد أفكار مكررة  في النص</a:t>
            </a:r>
          </a:p>
          <a:p>
            <a:pPr algn="r" rtl="1"/>
            <a:r>
              <a:rPr lang="ar-DZ" sz="6000" b="1" dirty="0" smtClean="0">
                <a:solidFill>
                  <a:schemeClr val="tx1"/>
                </a:solidFill>
                <a:latin typeface="Sakkal Majalla" panose="02000000000000000000" pitchFamily="2" charset="-78"/>
                <a:cs typeface="Sakkal Majalla" panose="02000000000000000000" pitchFamily="2" charset="-78"/>
              </a:rPr>
              <a:t>قد توجد نفس الفكرة في النص لكنها ليست       في فقرة محدد بل موزعة على كامل النص</a:t>
            </a:r>
            <a:endParaRPr lang="fr-FR" sz="6000" b="1" dirty="0">
              <a:solidFill>
                <a:schemeClr val="tx1"/>
              </a:solidFill>
              <a:latin typeface="Sakkal Majalla" panose="02000000000000000000" pitchFamily="2" charset="-78"/>
              <a:cs typeface="Sakkal Majalla" panose="02000000000000000000" pitchFamily="2" charset="-78"/>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2181" y="1813810"/>
            <a:ext cx="2695498" cy="3732551"/>
          </a:xfrm>
          <a:prstGeom prst="rect">
            <a:avLst/>
          </a:prstGeom>
          <a:ln>
            <a:noFill/>
          </a:ln>
          <a:effectLst>
            <a:softEdge rad="112500"/>
          </a:effectLst>
        </p:spPr>
      </p:pic>
    </p:spTree>
    <p:extLst>
      <p:ext uri="{BB962C8B-B14F-4D97-AF65-F5344CB8AC3E}">
        <p14:creationId xmlns:p14="http://schemas.microsoft.com/office/powerpoint/2010/main" val="6173447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0"/>
            <a:ext cx="9601200" cy="914400"/>
          </a:xfrm>
        </p:spPr>
        <p:txBody>
          <a:bodyPr>
            <a:normAutofit fontScale="90000"/>
          </a:bodyPr>
          <a:lstStyle/>
          <a:p>
            <a:pPr algn="ctr"/>
            <a:r>
              <a:rPr lang="ar-DZ" sz="7200" b="1" dirty="0" smtClean="0">
                <a:solidFill>
                  <a:srgbClr val="FF0000"/>
                </a:solidFill>
                <a:latin typeface="Sakkal Majalla" panose="02000000000000000000" pitchFamily="2" charset="-78"/>
                <a:cs typeface="Sakkal Majalla" panose="02000000000000000000" pitchFamily="2" charset="-78"/>
              </a:rPr>
              <a:t>3- الفكرة العامة للنص</a:t>
            </a:r>
            <a:endParaRPr lang="fr-FR" sz="7200" b="1" dirty="0">
              <a:solidFill>
                <a:srgbClr val="FF0000"/>
              </a:solidFill>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5276538" y="1469036"/>
            <a:ext cx="6760564" cy="5388964"/>
          </a:xfrm>
        </p:spPr>
        <p:txBody>
          <a:bodyPr>
            <a:normAutofit fontScale="92500" lnSpcReduction="10000"/>
          </a:bodyPr>
          <a:lstStyle/>
          <a:p>
            <a:pPr algn="justLow" rtl="1"/>
            <a:r>
              <a:rPr lang="ar-DZ" sz="6000" b="1" dirty="0" smtClean="0">
                <a:solidFill>
                  <a:srgbClr val="00B050"/>
                </a:solidFill>
                <a:latin typeface="Sakkal Majalla" panose="02000000000000000000" pitchFamily="2" charset="-78"/>
                <a:cs typeface="Sakkal Majalla" panose="02000000000000000000" pitchFamily="2" charset="-78"/>
              </a:rPr>
              <a:t>ليست هي عنوان النص ، وإنما تحاول أن تعطي للقارئ ملخص النص عموما، تكون في سطر أو سطر ونصف.</a:t>
            </a:r>
          </a:p>
          <a:p>
            <a:pPr algn="justLow" rtl="1"/>
            <a:r>
              <a:rPr lang="ar-DZ" sz="6000" b="1" dirty="0" smtClean="0">
                <a:solidFill>
                  <a:srgbClr val="0070C0"/>
                </a:solidFill>
                <a:latin typeface="Sakkal Majalla" panose="02000000000000000000" pitchFamily="2" charset="-78"/>
                <a:cs typeface="Sakkal Majalla" panose="02000000000000000000" pitchFamily="2" charset="-78"/>
              </a:rPr>
              <a:t>قد توجد عدة أفكار عامة لنص واحد</a:t>
            </a:r>
            <a:endParaRPr lang="fr-FR" sz="6000" b="1" dirty="0">
              <a:solidFill>
                <a:srgbClr val="0070C0"/>
              </a:solidFill>
              <a:latin typeface="Sakkal Majalla" panose="02000000000000000000" pitchFamily="2" charset="-78"/>
              <a:cs typeface="Sakkal Majalla" panose="02000000000000000000" pitchFamily="2" charset="-78"/>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600" y="2038660"/>
            <a:ext cx="2948613" cy="3657601"/>
          </a:xfrm>
          <a:prstGeom prst="rect">
            <a:avLst/>
          </a:prstGeom>
          <a:ln>
            <a:noFill/>
          </a:ln>
          <a:effectLst>
            <a:softEdge rad="112500"/>
          </a:effectLst>
        </p:spPr>
      </p:pic>
    </p:spTree>
    <p:extLst>
      <p:ext uri="{BB962C8B-B14F-4D97-AF65-F5344CB8AC3E}">
        <p14:creationId xmlns:p14="http://schemas.microsoft.com/office/powerpoint/2010/main" val="62891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811343"/>
            <a:ext cx="9601200" cy="1152369"/>
          </a:xfrm>
        </p:spPr>
        <p:txBody>
          <a:bodyPr>
            <a:normAutofit/>
          </a:bodyPr>
          <a:lstStyle/>
          <a:p>
            <a:pPr algn="ctr"/>
            <a:r>
              <a:rPr lang="ar-DZ" sz="5400" b="1" dirty="0" smtClean="0">
                <a:solidFill>
                  <a:srgbClr val="FF0000"/>
                </a:solidFill>
                <a:latin typeface="Sakkal Majalla" panose="02000000000000000000" pitchFamily="2" charset="-78"/>
                <a:cs typeface="Sakkal Majalla" panose="02000000000000000000" pitchFamily="2" charset="-78"/>
              </a:rPr>
              <a:t>4- الظروف التاريخية المحيطة بالنص</a:t>
            </a:r>
            <a:endParaRPr lang="fr-FR" sz="5400" b="1" dirty="0">
              <a:solidFill>
                <a:srgbClr val="FF0000"/>
              </a:solidFill>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5036695" y="1963712"/>
            <a:ext cx="6220918" cy="4008620"/>
          </a:xfrm>
        </p:spPr>
        <p:txBody>
          <a:bodyPr>
            <a:normAutofit fontScale="92500" lnSpcReduction="10000"/>
          </a:bodyPr>
          <a:lstStyle/>
          <a:p>
            <a:pPr algn="justLow" rtl="1"/>
            <a:r>
              <a:rPr lang="ar-DZ" sz="5400" b="1" dirty="0" smtClean="0">
                <a:solidFill>
                  <a:srgbClr val="0070C0"/>
                </a:solidFill>
                <a:latin typeface="Sakkal Majalla" panose="02000000000000000000" pitchFamily="2" charset="-78"/>
                <a:cs typeface="Sakkal Majalla" panose="02000000000000000000" pitchFamily="2" charset="-78"/>
              </a:rPr>
              <a:t>الظروف المحيطة أو الأحداث التاريخية التي تتزامن وزمن وقوع الوقائع في النص: سياسية اقتصادية عسكرية أمنية ثقافية....الخ</a:t>
            </a:r>
            <a:endParaRPr lang="fr-FR" sz="5400" b="1" dirty="0">
              <a:solidFill>
                <a:srgbClr val="0070C0"/>
              </a:solidFill>
              <a:latin typeface="Sakkal Majalla" panose="02000000000000000000" pitchFamily="2" charset="-78"/>
              <a:cs typeface="Sakkal Majalla" panose="02000000000000000000" pitchFamily="2" charset="-78"/>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4651" y="1963712"/>
            <a:ext cx="3012555" cy="4614940"/>
          </a:xfrm>
          <a:prstGeom prst="rect">
            <a:avLst/>
          </a:prstGeom>
          <a:ln>
            <a:noFill/>
          </a:ln>
          <a:effectLst>
            <a:softEdge rad="112500"/>
          </a:effectLst>
        </p:spPr>
      </p:pic>
    </p:spTree>
    <p:extLst>
      <p:ext uri="{BB962C8B-B14F-4D97-AF65-F5344CB8AC3E}">
        <p14:creationId xmlns:p14="http://schemas.microsoft.com/office/powerpoint/2010/main" val="2767987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0"/>
            <a:ext cx="9601200" cy="2171700"/>
          </a:xfrm>
        </p:spPr>
        <p:txBody>
          <a:bodyPr>
            <a:normAutofit/>
          </a:bodyPr>
          <a:lstStyle/>
          <a:p>
            <a:pPr algn="ctr"/>
            <a:r>
              <a:rPr lang="ar-DZ" sz="6000" b="1" dirty="0" smtClean="0">
                <a:solidFill>
                  <a:srgbClr val="FF0000"/>
                </a:solidFill>
                <a:latin typeface="Sakkal Majalla" panose="02000000000000000000" pitchFamily="2" charset="-78"/>
                <a:cs typeface="Sakkal Majalla" panose="02000000000000000000" pitchFamily="2" charset="-78"/>
              </a:rPr>
              <a:t>- 5 – تحليل أفكار النص</a:t>
            </a:r>
            <a:endParaRPr lang="fr-FR" sz="6000" b="1" dirty="0">
              <a:solidFill>
                <a:srgbClr val="FF0000"/>
              </a:solidFill>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4616970" y="1558977"/>
            <a:ext cx="7255240" cy="4931764"/>
          </a:xfrm>
        </p:spPr>
        <p:txBody>
          <a:bodyPr>
            <a:noAutofit/>
          </a:bodyPr>
          <a:lstStyle/>
          <a:p>
            <a:pPr algn="justLow" rtl="1"/>
            <a:r>
              <a:rPr lang="ar-DZ" sz="4800" b="1" dirty="0" err="1" smtClean="0">
                <a:solidFill>
                  <a:srgbClr val="0070C0"/>
                </a:solidFill>
                <a:latin typeface="Sakkal Majalla" panose="02000000000000000000" pitchFamily="2" charset="-78"/>
                <a:cs typeface="Sakkal Majalla" panose="02000000000000000000" pitchFamily="2" charset="-78"/>
              </a:rPr>
              <a:t>إنطلاقا</a:t>
            </a:r>
            <a:r>
              <a:rPr lang="ar-DZ" sz="4800" b="1" dirty="0" smtClean="0">
                <a:solidFill>
                  <a:srgbClr val="0070C0"/>
                </a:solidFill>
                <a:latin typeface="Sakkal Majalla" panose="02000000000000000000" pitchFamily="2" charset="-78"/>
                <a:cs typeface="Sakkal Majalla" panose="02000000000000000000" pitchFamily="2" charset="-78"/>
              </a:rPr>
              <a:t> من النص وانطلاقا من المعارف العلمية المكتسبة </a:t>
            </a:r>
            <a:r>
              <a:rPr lang="ar-DZ" sz="4400" b="1" dirty="0" smtClean="0">
                <a:solidFill>
                  <a:srgbClr val="0070C0"/>
                </a:solidFill>
                <a:latin typeface="Sakkal Majalla" panose="02000000000000000000" pitchFamily="2" charset="-78"/>
                <a:cs typeface="Sakkal Majalla" panose="02000000000000000000" pitchFamily="2" charset="-78"/>
              </a:rPr>
              <a:t>لدى الطالب والتي أخذها من المصادر والمراجع.</a:t>
            </a:r>
          </a:p>
          <a:p>
            <a:pPr algn="justLow" rtl="1"/>
            <a:r>
              <a:rPr lang="ar-DZ" sz="4400" b="1" dirty="0" smtClean="0">
                <a:solidFill>
                  <a:srgbClr val="00B050"/>
                </a:solidFill>
                <a:latin typeface="Sakkal Majalla" panose="02000000000000000000" pitchFamily="2" charset="-78"/>
                <a:cs typeface="Sakkal Majalla" panose="02000000000000000000" pitchFamily="2" charset="-78"/>
              </a:rPr>
              <a:t>التحليل لا يعني الاطناب والتوسع في الأفكار بدون تفكيكها</a:t>
            </a:r>
          </a:p>
          <a:p>
            <a:pPr algn="justLow" rtl="1"/>
            <a:r>
              <a:rPr lang="ar-DZ" sz="4400" b="1" dirty="0" smtClean="0">
                <a:solidFill>
                  <a:schemeClr val="accent6">
                    <a:lumMod val="75000"/>
                  </a:schemeClr>
                </a:solidFill>
                <a:latin typeface="Sakkal Majalla" panose="02000000000000000000" pitchFamily="2" charset="-78"/>
                <a:cs typeface="Sakkal Majalla" panose="02000000000000000000" pitchFamily="2" charset="-78"/>
              </a:rPr>
              <a:t>التحليل هو قراءة النص التاريخي ما بين السطور </a:t>
            </a:r>
            <a:endParaRPr lang="fr-FR" sz="2800" b="1" dirty="0">
              <a:solidFill>
                <a:schemeClr val="accent6">
                  <a:lumMod val="75000"/>
                </a:schemeClr>
              </a:solidFill>
              <a:latin typeface="Sakkal Majalla" panose="02000000000000000000" pitchFamily="2" charset="-78"/>
              <a:cs typeface="Sakkal Majalla" panose="02000000000000000000" pitchFamily="2" charset="-78"/>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1876" y="1852378"/>
            <a:ext cx="3470223" cy="4344961"/>
          </a:xfrm>
          <a:prstGeom prst="rect">
            <a:avLst/>
          </a:prstGeom>
        </p:spPr>
      </p:pic>
    </p:spTree>
    <p:extLst>
      <p:ext uri="{BB962C8B-B14F-4D97-AF65-F5344CB8AC3E}">
        <p14:creationId xmlns:p14="http://schemas.microsoft.com/office/powerpoint/2010/main" val="2984410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0"/>
            <a:ext cx="9601200" cy="929390"/>
          </a:xfrm>
        </p:spPr>
        <p:txBody>
          <a:bodyPr>
            <a:normAutofit/>
          </a:bodyPr>
          <a:lstStyle/>
          <a:p>
            <a:pPr algn="ctr"/>
            <a:r>
              <a:rPr lang="ar-DZ" sz="6000" b="1" dirty="0" smtClean="0">
                <a:solidFill>
                  <a:srgbClr val="FF0000"/>
                </a:solidFill>
                <a:latin typeface="Sakkal Majalla" panose="02000000000000000000" pitchFamily="2" charset="-78"/>
                <a:cs typeface="Sakkal Majalla" panose="02000000000000000000" pitchFamily="2" charset="-78"/>
              </a:rPr>
              <a:t>6- دراسة أسلوب النص</a:t>
            </a:r>
            <a:endParaRPr lang="fr-FR" sz="6000" b="1" dirty="0">
              <a:solidFill>
                <a:srgbClr val="FF0000"/>
              </a:solidFill>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5366479" y="929389"/>
            <a:ext cx="6655631" cy="5591331"/>
          </a:xfrm>
        </p:spPr>
        <p:txBody>
          <a:bodyPr>
            <a:normAutofit lnSpcReduction="10000"/>
          </a:bodyPr>
          <a:lstStyle/>
          <a:p>
            <a:pPr algn="r" rtl="1"/>
            <a:r>
              <a:rPr lang="ar-DZ" dirty="0" smtClean="0">
                <a:solidFill>
                  <a:srgbClr val="0070C0"/>
                </a:solidFill>
              </a:rPr>
              <a:t> </a:t>
            </a:r>
            <a:r>
              <a:rPr lang="ar-DZ" sz="4800" b="1" dirty="0" smtClean="0">
                <a:solidFill>
                  <a:srgbClr val="0070C0"/>
                </a:solidFill>
                <a:latin typeface="Sakkal Majalla" panose="02000000000000000000" pitchFamily="2" charset="-78"/>
                <a:cs typeface="Sakkal Majalla" panose="02000000000000000000" pitchFamily="2" charset="-78"/>
              </a:rPr>
              <a:t>هل الأسوب سهل أم صعب على القارئ؟</a:t>
            </a:r>
          </a:p>
          <a:p>
            <a:pPr algn="r" rtl="1"/>
            <a:r>
              <a:rPr lang="ar-DZ" sz="4800" b="1" dirty="0" smtClean="0">
                <a:solidFill>
                  <a:srgbClr val="00B050"/>
                </a:solidFill>
                <a:latin typeface="Sakkal Majalla" panose="02000000000000000000" pitchFamily="2" charset="-78"/>
                <a:cs typeface="Sakkal Majalla" panose="02000000000000000000" pitchFamily="2" charset="-78"/>
              </a:rPr>
              <a:t>هل الأسلوب يتطابق مع لغة العصر؟</a:t>
            </a:r>
          </a:p>
          <a:p>
            <a:pPr algn="r" rtl="1"/>
            <a:r>
              <a:rPr lang="ar-DZ" sz="4800" b="1" dirty="0" smtClean="0">
                <a:solidFill>
                  <a:schemeClr val="accent6">
                    <a:lumMod val="50000"/>
                  </a:schemeClr>
                </a:solidFill>
                <a:latin typeface="Sakkal Majalla" panose="02000000000000000000" pitchFamily="2" charset="-78"/>
                <a:cs typeface="Sakkal Majalla" panose="02000000000000000000" pitchFamily="2" charset="-78"/>
              </a:rPr>
              <a:t>هل الأسلوب شديد أم لين؟</a:t>
            </a:r>
          </a:p>
          <a:p>
            <a:pPr algn="r" rtl="1"/>
            <a:r>
              <a:rPr lang="ar-DZ" sz="4800" b="1" dirty="0" smtClean="0">
                <a:solidFill>
                  <a:schemeClr val="bg2">
                    <a:lumMod val="10000"/>
                  </a:schemeClr>
                </a:solidFill>
                <a:latin typeface="Sakkal Majalla" panose="02000000000000000000" pitchFamily="2" charset="-78"/>
                <a:cs typeface="Sakkal Majalla" panose="02000000000000000000" pitchFamily="2" charset="-78"/>
              </a:rPr>
              <a:t>هل يعبر الأسلوب عن المعنى الحقيقي لما يريد أن يقول له الكاتب؟</a:t>
            </a:r>
            <a:endParaRPr lang="ar-DZ" sz="4400" b="1" dirty="0" smtClean="0">
              <a:solidFill>
                <a:schemeClr val="bg2">
                  <a:lumMod val="10000"/>
                </a:schemeClr>
              </a:solidFill>
              <a:latin typeface="Sakkal Majalla" panose="02000000000000000000" pitchFamily="2" charset="-78"/>
              <a:cs typeface="Sakkal Majalla" panose="02000000000000000000" pitchFamily="2" charset="-78"/>
            </a:endParaRP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79226" y="2559805"/>
            <a:ext cx="3810000" cy="1787343"/>
          </a:xfrm>
          <a:prstGeom prst="rect">
            <a:avLst/>
          </a:prstGeom>
        </p:spPr>
      </p:pic>
    </p:spTree>
    <p:extLst>
      <p:ext uri="{BB962C8B-B14F-4D97-AF65-F5344CB8AC3E}">
        <p14:creationId xmlns:p14="http://schemas.microsoft.com/office/powerpoint/2010/main" val="2894870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236095"/>
            <a:ext cx="9601200" cy="1485900"/>
          </a:xfrm>
        </p:spPr>
        <p:txBody>
          <a:bodyPr/>
          <a:lstStyle/>
          <a:p>
            <a:pPr algn="ctr"/>
            <a:r>
              <a:rPr lang="ar-DZ" b="1" dirty="0" smtClean="0">
                <a:solidFill>
                  <a:srgbClr val="FF0000"/>
                </a:solidFill>
                <a:latin typeface="Sakkal Majalla" panose="02000000000000000000" pitchFamily="2" charset="-78"/>
                <a:cs typeface="Sakkal Majalla" panose="02000000000000000000" pitchFamily="2" charset="-78"/>
              </a:rPr>
              <a:t>7- أهمية وقيمة هذا النص</a:t>
            </a:r>
            <a:endParaRPr lang="fr-FR" b="1" dirty="0">
              <a:solidFill>
                <a:srgbClr val="FF0000"/>
              </a:solidFill>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4586990" y="1349115"/>
            <a:ext cx="7210268" cy="5366478"/>
          </a:xfrm>
        </p:spPr>
        <p:txBody>
          <a:bodyPr>
            <a:normAutofit/>
          </a:bodyPr>
          <a:lstStyle/>
          <a:p>
            <a:pPr algn="r" rtl="1"/>
            <a:r>
              <a:rPr lang="ar-DZ" sz="4800" b="1" dirty="0" smtClean="0">
                <a:solidFill>
                  <a:schemeClr val="accent6">
                    <a:lumMod val="50000"/>
                  </a:schemeClr>
                </a:solidFill>
                <a:latin typeface="Sakkal Majalla" panose="02000000000000000000" pitchFamily="2" charset="-78"/>
                <a:cs typeface="Sakkal Majalla" panose="02000000000000000000" pitchFamily="2" charset="-78"/>
              </a:rPr>
              <a:t>فيما </a:t>
            </a:r>
            <a:r>
              <a:rPr lang="ar-DZ" sz="4800" b="1" dirty="0" err="1" smtClean="0">
                <a:solidFill>
                  <a:schemeClr val="accent6">
                    <a:lumMod val="50000"/>
                  </a:schemeClr>
                </a:solidFill>
                <a:latin typeface="Sakkal Majalla" panose="02000000000000000000" pitchFamily="2" charset="-78"/>
                <a:cs typeface="Sakkal Majalla" panose="02000000000000000000" pitchFamily="2" charset="-78"/>
              </a:rPr>
              <a:t>يفيدنا</a:t>
            </a:r>
            <a:r>
              <a:rPr lang="ar-DZ" sz="4800" b="1" dirty="0" smtClean="0">
                <a:solidFill>
                  <a:schemeClr val="accent6">
                    <a:lumMod val="50000"/>
                  </a:schemeClr>
                </a:solidFill>
                <a:latin typeface="Sakkal Majalla" panose="02000000000000000000" pitchFamily="2" charset="-78"/>
                <a:cs typeface="Sakkal Majalla" panose="02000000000000000000" pitchFamily="2" charset="-78"/>
              </a:rPr>
              <a:t> هذا النص؟</a:t>
            </a:r>
          </a:p>
          <a:p>
            <a:pPr algn="r" rtl="1"/>
            <a:r>
              <a:rPr lang="ar-DZ" sz="4800" b="1" dirty="0" smtClean="0">
                <a:solidFill>
                  <a:srgbClr val="00B050"/>
                </a:solidFill>
                <a:latin typeface="Sakkal Majalla" panose="02000000000000000000" pitchFamily="2" charset="-78"/>
                <a:cs typeface="Sakkal Majalla" panose="02000000000000000000" pitchFamily="2" charset="-78"/>
              </a:rPr>
              <a:t>ماهي قيمته العلمية والتاريخية؟</a:t>
            </a:r>
          </a:p>
          <a:p>
            <a:pPr algn="r" rtl="1"/>
            <a:r>
              <a:rPr lang="ar-DZ" sz="4800" b="1" dirty="0" smtClean="0">
                <a:solidFill>
                  <a:srgbClr val="0070C0"/>
                </a:solidFill>
                <a:latin typeface="Sakkal Majalla" panose="02000000000000000000" pitchFamily="2" charset="-78"/>
                <a:cs typeface="Sakkal Majalla" panose="02000000000000000000" pitchFamily="2" charset="-78"/>
              </a:rPr>
              <a:t>ماهي المجالات التي يلامسها هذا النص وكيف يمكن الاستفادة منه </a:t>
            </a:r>
            <a:r>
              <a:rPr lang="ar-DZ" sz="4800" b="1" dirty="0">
                <a:solidFill>
                  <a:srgbClr val="0070C0"/>
                </a:solidFill>
                <a:latin typeface="Sakkal Majalla" panose="02000000000000000000" pitchFamily="2" charset="-78"/>
                <a:cs typeface="Sakkal Majalla" panose="02000000000000000000" pitchFamily="2" charset="-78"/>
              </a:rPr>
              <a:t>حسب كل تخصص؟(  كتابات ابن خلدون أو مالك ابن نبي مثلا تفيد الباحثين في عدة مجالات)</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370" y="1349115"/>
            <a:ext cx="3580619" cy="4826833"/>
          </a:xfrm>
          <a:prstGeom prst="rect">
            <a:avLst/>
          </a:prstGeom>
          <a:ln>
            <a:noFill/>
          </a:ln>
          <a:effectLst>
            <a:softEdge rad="112500"/>
          </a:effectLst>
        </p:spPr>
      </p:pic>
    </p:spTree>
    <p:extLst>
      <p:ext uri="{BB962C8B-B14F-4D97-AF65-F5344CB8AC3E}">
        <p14:creationId xmlns:p14="http://schemas.microsoft.com/office/powerpoint/2010/main" val="1716920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758189" y="1365322"/>
            <a:ext cx="7974768" cy="1103572"/>
          </a:xfrm>
        </p:spPr>
        <p:txBody>
          <a:bodyPr>
            <a:normAutofit fontScale="90000"/>
          </a:bodyPr>
          <a:lstStyle/>
          <a:p>
            <a:r>
              <a:rPr lang="ar-DZ" dirty="0">
                <a:latin typeface="Sakkal Majalla" panose="02000000000000000000" pitchFamily="2" charset="-78"/>
                <a:cs typeface="Sakkal Majalla" panose="02000000000000000000" pitchFamily="2" charset="-78"/>
              </a:rPr>
              <a:t> </a:t>
            </a:r>
            <a:r>
              <a:rPr lang="ar-DZ" b="1" dirty="0" smtClean="0">
                <a:solidFill>
                  <a:srgbClr val="FF0000"/>
                </a:solidFill>
                <a:latin typeface="Arial" panose="020B0604020202020204" pitchFamily="34" charset="0"/>
                <a:cs typeface="Arial" panose="020B0604020202020204" pitchFamily="34" charset="0"/>
              </a:rPr>
              <a:t>طريقة تحليل نص تاريخي؟؟</a:t>
            </a:r>
            <a:endParaRPr lang="fr-FR" sz="6000" b="1" dirty="0">
              <a:solidFill>
                <a:srgbClr val="FF0000"/>
              </a:solidFill>
              <a:latin typeface="Arial" panose="020B0604020202020204" pitchFamily="34" charset="0"/>
              <a:cs typeface="Arial" panose="020B0604020202020204" pitchFamily="34" charset="0"/>
            </a:endParaRPr>
          </a:p>
        </p:txBody>
      </p:sp>
      <p:sp>
        <p:nvSpPr>
          <p:cNvPr id="3" name="Sous-titre 2"/>
          <p:cNvSpPr>
            <a:spLocks noGrp="1"/>
          </p:cNvSpPr>
          <p:nvPr>
            <p:ph type="subTitle" idx="1"/>
          </p:nvPr>
        </p:nvSpPr>
        <p:spPr>
          <a:xfrm>
            <a:off x="6700603" y="2683241"/>
            <a:ext cx="4212237" cy="1858779"/>
          </a:xfrm>
        </p:spPr>
        <p:txBody>
          <a:bodyPr>
            <a:noAutofit/>
          </a:bodyPr>
          <a:lstStyle/>
          <a:p>
            <a:r>
              <a:rPr lang="ar-DZ" sz="4400" b="1" dirty="0" smtClean="0">
                <a:solidFill>
                  <a:srgbClr val="0070C0"/>
                </a:solidFill>
                <a:latin typeface="Sakkal Majalla" panose="02000000000000000000" pitchFamily="2" charset="-78"/>
                <a:cs typeface="Sakkal Majalla" panose="02000000000000000000" pitchFamily="2" charset="-78"/>
              </a:rPr>
              <a:t>إعداد: د. بن عبد المومن إبراهيم</a:t>
            </a:r>
          </a:p>
          <a:p>
            <a:r>
              <a:rPr lang="ar-DZ" sz="3600" b="1" dirty="0" smtClean="0">
                <a:solidFill>
                  <a:srgbClr val="002060"/>
                </a:solidFill>
                <a:latin typeface="Sakkal Majalla" panose="02000000000000000000" pitchFamily="2" charset="-78"/>
                <a:cs typeface="Sakkal Majalla" panose="02000000000000000000" pitchFamily="2" charset="-78"/>
              </a:rPr>
              <a:t>أستاذ التاريخ – جامعة العربي بن مهيدي – أم البواقي</a:t>
            </a:r>
            <a:endParaRPr lang="fr-FR" sz="3600" b="1" dirty="0">
              <a:solidFill>
                <a:srgbClr val="002060"/>
              </a:solidFill>
              <a:latin typeface="Sakkal Majalla" panose="02000000000000000000" pitchFamily="2" charset="-78"/>
              <a:cs typeface="Sakkal Majalla" panose="02000000000000000000" pitchFamily="2" charset="-78"/>
            </a:endParaRP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07367" y="3010782"/>
            <a:ext cx="3810000" cy="306247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6077931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0"/>
            <a:ext cx="9601200" cy="1139252"/>
          </a:xfrm>
        </p:spPr>
        <p:txBody>
          <a:bodyPr>
            <a:normAutofit/>
          </a:bodyPr>
          <a:lstStyle/>
          <a:p>
            <a:pPr algn="ctr"/>
            <a:r>
              <a:rPr lang="ar-DZ" b="1" dirty="0" smtClean="0">
                <a:solidFill>
                  <a:srgbClr val="FF0000"/>
                </a:solidFill>
                <a:latin typeface="Sakkal Majalla" panose="02000000000000000000" pitchFamily="2" charset="-78"/>
                <a:cs typeface="Sakkal Majalla" panose="02000000000000000000" pitchFamily="2" charset="-78"/>
              </a:rPr>
              <a:t>8- النقد والتقييم ورأيك الشخصي في النص</a:t>
            </a:r>
            <a:endParaRPr lang="fr-FR" b="1" dirty="0">
              <a:solidFill>
                <a:srgbClr val="FF0000"/>
              </a:solidFill>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4377128" y="1139252"/>
            <a:ext cx="6595672" cy="4728148"/>
          </a:xfrm>
        </p:spPr>
        <p:txBody>
          <a:bodyPr>
            <a:normAutofit lnSpcReduction="10000"/>
          </a:bodyPr>
          <a:lstStyle/>
          <a:p>
            <a:pPr algn="r" rtl="1"/>
            <a:r>
              <a:rPr lang="ar-DZ" sz="4800" b="1" dirty="0" smtClean="0">
                <a:latin typeface="Sakkal Majalla" panose="02000000000000000000" pitchFamily="2" charset="-78"/>
                <a:cs typeface="Sakkal Majalla" panose="02000000000000000000" pitchFamily="2" charset="-78"/>
              </a:rPr>
              <a:t>النقد يكون بالرجوع إلى مصادر ومراجع أخرى تناولت النص أو تناولت الموضوع الذي يعالجه النص</a:t>
            </a:r>
          </a:p>
          <a:p>
            <a:pPr algn="r" rtl="1"/>
            <a:r>
              <a:rPr lang="ar-DZ" sz="4800" b="1" dirty="0" smtClean="0">
                <a:solidFill>
                  <a:srgbClr val="0070C0"/>
                </a:solidFill>
                <a:latin typeface="Sakkal Majalla" panose="02000000000000000000" pitchFamily="2" charset="-78"/>
                <a:cs typeface="Sakkal Majalla" panose="02000000000000000000" pitchFamily="2" charset="-78"/>
              </a:rPr>
              <a:t>الرأي الشخصي في النص ليس ضروريا إن لم يكن لديك فكرة موسعة حول الموضوع.</a:t>
            </a:r>
            <a:endParaRPr lang="fr-FR" sz="4800" b="1" dirty="0">
              <a:solidFill>
                <a:srgbClr val="0070C0"/>
              </a:solidFill>
              <a:latin typeface="Sakkal Majalla" panose="02000000000000000000" pitchFamily="2" charset="-78"/>
              <a:cs typeface="Sakkal Majalla" panose="02000000000000000000" pitchFamily="2" charset="-78"/>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1856" y="1820368"/>
            <a:ext cx="3545017" cy="2857500"/>
          </a:xfrm>
          <a:prstGeom prst="rect">
            <a:avLst/>
          </a:prstGeom>
        </p:spPr>
      </p:pic>
    </p:spTree>
    <p:extLst>
      <p:ext uri="{BB962C8B-B14F-4D97-AF65-F5344CB8AC3E}">
        <p14:creationId xmlns:p14="http://schemas.microsoft.com/office/powerpoint/2010/main" val="7834724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8000" b="1" dirty="0" smtClean="0">
                <a:solidFill>
                  <a:srgbClr val="FF0000"/>
                </a:solidFill>
                <a:latin typeface="Sakkal Majalla" panose="02000000000000000000" pitchFamily="2" charset="-78"/>
                <a:cs typeface="Sakkal Majalla" panose="02000000000000000000" pitchFamily="2" charset="-78"/>
              </a:rPr>
              <a:t>خلاصة (خاتمة)</a:t>
            </a:r>
            <a:endParaRPr lang="fr-FR" sz="8000" b="1" dirty="0">
              <a:solidFill>
                <a:srgbClr val="FF0000"/>
              </a:solidFill>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5186597" y="2286000"/>
            <a:ext cx="5786203" cy="3581400"/>
          </a:xfrm>
        </p:spPr>
        <p:txBody>
          <a:bodyPr>
            <a:normAutofit fontScale="92500" lnSpcReduction="10000"/>
          </a:bodyPr>
          <a:lstStyle/>
          <a:p>
            <a:pPr algn="r" rtl="1"/>
            <a:r>
              <a:rPr lang="ar-DZ" sz="6600" b="1" dirty="0" smtClean="0">
                <a:latin typeface="Sakkal Majalla" panose="02000000000000000000" pitchFamily="2" charset="-78"/>
                <a:cs typeface="Sakkal Majalla" panose="02000000000000000000" pitchFamily="2" charset="-78"/>
              </a:rPr>
              <a:t>تكون استنتاجية حول ما استخلصه الطالب بعدما قرأ وحلل هذا النص </a:t>
            </a:r>
            <a:endParaRPr lang="fr-FR" sz="6600" b="1" dirty="0">
              <a:latin typeface="Sakkal Majalla" panose="02000000000000000000" pitchFamily="2" charset="-78"/>
              <a:cs typeface="Sakkal Majalla" panose="02000000000000000000" pitchFamily="2" charset="-78"/>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600" y="2171700"/>
            <a:ext cx="3642610" cy="3927844"/>
          </a:xfrm>
          <a:prstGeom prst="rect">
            <a:avLst/>
          </a:prstGeom>
          <a:ln>
            <a:noFill/>
          </a:ln>
          <a:effectLst>
            <a:softEdge rad="112500"/>
          </a:effectLst>
        </p:spPr>
      </p:pic>
    </p:spTree>
    <p:extLst>
      <p:ext uri="{BB962C8B-B14F-4D97-AF65-F5344CB8AC3E}">
        <p14:creationId xmlns:p14="http://schemas.microsoft.com/office/powerpoint/2010/main" val="38477307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
            <a:ext cx="10515600" cy="1214202"/>
          </a:xfrm>
        </p:spPr>
        <p:txBody>
          <a:bodyPr/>
          <a:lstStyle/>
          <a:p>
            <a:pPr algn="ctr"/>
            <a:r>
              <a:rPr lang="ar-DZ" b="1" dirty="0" smtClean="0">
                <a:solidFill>
                  <a:srgbClr val="FF0000"/>
                </a:solidFill>
              </a:rPr>
              <a:t>النص التاريخي قد يكون:</a:t>
            </a:r>
            <a:endParaRPr lang="fr-FR" b="1" dirty="0">
              <a:solidFill>
                <a:srgbClr val="FF0000"/>
              </a:solidFill>
            </a:endParaRPr>
          </a:p>
        </p:txBody>
      </p:sp>
      <p:sp>
        <p:nvSpPr>
          <p:cNvPr id="3" name="Espace réservé du contenu 2"/>
          <p:cNvSpPr>
            <a:spLocks noGrp="1"/>
          </p:cNvSpPr>
          <p:nvPr>
            <p:ph idx="1"/>
          </p:nvPr>
        </p:nvSpPr>
        <p:spPr>
          <a:xfrm>
            <a:off x="4901784" y="1454046"/>
            <a:ext cx="7290216" cy="5403953"/>
          </a:xfrm>
        </p:spPr>
        <p:txBody>
          <a:bodyPr>
            <a:normAutofit/>
          </a:bodyPr>
          <a:lstStyle/>
          <a:p>
            <a:pPr algn="justLow" rtl="1"/>
            <a:r>
              <a:rPr lang="ar-DZ" dirty="0" smtClean="0"/>
              <a:t> </a:t>
            </a:r>
            <a:r>
              <a:rPr lang="ar-DZ" sz="3600" b="1" dirty="0" smtClean="0">
                <a:latin typeface="Sakkal Majalla" panose="02000000000000000000" pitchFamily="2" charset="-78"/>
                <a:cs typeface="Sakkal Majalla" panose="02000000000000000000" pitchFamily="2" charset="-78"/>
              </a:rPr>
              <a:t>يعتبر المؤرخ هنري </a:t>
            </a:r>
            <a:r>
              <a:rPr lang="ar-DZ" sz="3600" b="1" dirty="0">
                <a:latin typeface="Sakkal Majalla" panose="02000000000000000000" pitchFamily="2" charset="-78"/>
                <a:cs typeface="Sakkal Majalla" panose="02000000000000000000" pitchFamily="2" charset="-78"/>
              </a:rPr>
              <a:t>مارو أن النص التاريخي هو كل مصدر للإخبار يتمكن من خلاله المؤرخ من استخلاص شيء ما من أجل معرفة الماضي البشري، اذن فهو كل وثيقة مكتوبة تساعد على قراءة وفهم الظروف التاريخية التي أفرزتها وتعبر عن نتاج فكري أصيل شاهد على فترة من  فترات ماضي البشرية </a:t>
            </a:r>
            <a:r>
              <a:rPr lang="ar-DZ" sz="3600" b="1" dirty="0" smtClean="0">
                <a:latin typeface="Sakkal Majalla" panose="02000000000000000000" pitchFamily="2" charset="-78"/>
                <a:cs typeface="Sakkal Majalla" panose="02000000000000000000" pitchFamily="2" charset="-78"/>
              </a:rPr>
              <a:t>معاهدة أو وثيقة رسمية.</a:t>
            </a:r>
          </a:p>
          <a:p>
            <a:pPr marL="0" indent="0" algn="r" rtl="1">
              <a:buNone/>
            </a:pPr>
            <a:endParaRPr lang="ar-DZ" dirty="0" smtClean="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214203"/>
            <a:ext cx="3943664" cy="5239062"/>
          </a:xfrm>
          <a:prstGeom prst="rect">
            <a:avLst/>
          </a:prstGeom>
        </p:spPr>
      </p:pic>
    </p:spTree>
    <p:extLst>
      <p:ext uri="{BB962C8B-B14F-4D97-AF65-F5344CB8AC3E}">
        <p14:creationId xmlns:p14="http://schemas.microsoft.com/office/powerpoint/2010/main" val="13025889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
            <a:ext cx="10515600" cy="1124261"/>
          </a:xfrm>
        </p:spPr>
        <p:txBody>
          <a:bodyPr>
            <a:normAutofit/>
          </a:bodyPr>
          <a:lstStyle/>
          <a:p>
            <a:pPr algn="ctr"/>
            <a:r>
              <a:rPr lang="ar-DZ" sz="4800" b="1" dirty="0" smtClean="0">
                <a:solidFill>
                  <a:srgbClr val="FF0000"/>
                </a:solidFill>
              </a:rPr>
              <a:t>مصادر النصوص التاريخية</a:t>
            </a:r>
            <a:endParaRPr lang="fr-FR" sz="4800" b="1" dirty="0">
              <a:solidFill>
                <a:srgbClr val="FF0000"/>
              </a:solidFill>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691368220"/>
              </p:ext>
            </p:extLst>
          </p:nvPr>
        </p:nvGraphicFramePr>
        <p:xfrm>
          <a:off x="0" y="1123950"/>
          <a:ext cx="12192000" cy="5734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76039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04143" y="209862"/>
            <a:ext cx="9758597" cy="3792512"/>
          </a:xfrm>
        </p:spPr>
        <p:txBody>
          <a:bodyPr>
            <a:normAutofit/>
          </a:bodyPr>
          <a:lstStyle/>
          <a:p>
            <a:pPr algn="justLow"/>
            <a:r>
              <a:rPr lang="ar-DZ" sz="6600" b="1" dirty="0" smtClean="0">
                <a:solidFill>
                  <a:srgbClr val="00B050"/>
                </a:solidFill>
                <a:latin typeface="Sakkal Majalla" panose="02000000000000000000" pitchFamily="2" charset="-78"/>
                <a:cs typeface="Sakkal Majalla" panose="02000000000000000000" pitchFamily="2" charset="-78"/>
              </a:rPr>
              <a:t>أولا:</a:t>
            </a:r>
            <a:r>
              <a:rPr lang="fr-FR" sz="6600" b="1" dirty="0" smtClean="0">
                <a:solidFill>
                  <a:srgbClr val="00B050"/>
                </a:solidFill>
                <a:latin typeface="Sakkal Majalla" panose="02000000000000000000" pitchFamily="2" charset="-78"/>
                <a:cs typeface="Sakkal Majalla" panose="02000000000000000000" pitchFamily="2" charset="-78"/>
              </a:rPr>
              <a:t/>
            </a:r>
            <a:br>
              <a:rPr lang="fr-FR" sz="6600" b="1" dirty="0" smtClean="0">
                <a:solidFill>
                  <a:srgbClr val="00B050"/>
                </a:solidFill>
                <a:latin typeface="Sakkal Majalla" panose="02000000000000000000" pitchFamily="2" charset="-78"/>
                <a:cs typeface="Sakkal Majalla" panose="02000000000000000000" pitchFamily="2" charset="-78"/>
              </a:rPr>
            </a:br>
            <a:r>
              <a:rPr lang="fr-FR" sz="6600" b="1" dirty="0" smtClean="0">
                <a:solidFill>
                  <a:srgbClr val="00B050"/>
                </a:solidFill>
                <a:latin typeface="Sakkal Majalla" panose="02000000000000000000" pitchFamily="2" charset="-78"/>
                <a:cs typeface="Sakkal Majalla" panose="02000000000000000000" pitchFamily="2" charset="-78"/>
              </a:rPr>
              <a:t> </a:t>
            </a:r>
            <a:r>
              <a:rPr lang="ar-DZ" sz="6600" b="1" dirty="0" smtClean="0">
                <a:solidFill>
                  <a:srgbClr val="00B050"/>
                </a:solidFill>
                <a:latin typeface="Sakkal Majalla" panose="02000000000000000000" pitchFamily="2" charset="-78"/>
                <a:cs typeface="Sakkal Majalla" panose="02000000000000000000" pitchFamily="2" charset="-78"/>
              </a:rPr>
              <a:t>الدراسة الظاهرية أو الخارجية للنص</a:t>
            </a:r>
            <a:endParaRPr lang="fr-FR" sz="6600" b="1" dirty="0">
              <a:solidFill>
                <a:srgbClr val="00B050"/>
              </a:solidFill>
              <a:latin typeface="Sakkal Majalla" panose="02000000000000000000" pitchFamily="2" charset="-78"/>
              <a:cs typeface="Sakkal Majalla" panose="02000000000000000000" pitchFamily="2" charset="-78"/>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2433" y="2237515"/>
            <a:ext cx="4796852" cy="4223245"/>
          </a:xfrm>
          <a:prstGeom prst="rect">
            <a:avLst/>
          </a:prstGeom>
          <a:ln>
            <a:noFill/>
          </a:ln>
          <a:effectLst>
            <a:softEdge rad="112500"/>
          </a:effectLst>
        </p:spPr>
      </p:pic>
    </p:spTree>
    <p:extLst>
      <p:ext uri="{BB962C8B-B14F-4D97-AF65-F5344CB8AC3E}">
        <p14:creationId xmlns:p14="http://schemas.microsoft.com/office/powerpoint/2010/main" val="40985767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94872"/>
            <a:ext cx="10515600" cy="1019331"/>
          </a:xfrm>
        </p:spPr>
        <p:txBody>
          <a:bodyPr/>
          <a:lstStyle/>
          <a:p>
            <a:pPr algn="ctr"/>
            <a:r>
              <a:rPr lang="ar-DZ" b="1" dirty="0" smtClean="0">
                <a:solidFill>
                  <a:srgbClr val="FF0000"/>
                </a:solidFill>
              </a:rPr>
              <a:t>1- المصادر التي تورد النص:</a:t>
            </a:r>
            <a:endParaRPr lang="fr-FR" b="1" dirty="0">
              <a:solidFill>
                <a:srgbClr val="FF0000"/>
              </a:solidFill>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641142929"/>
              </p:ext>
            </p:extLst>
          </p:nvPr>
        </p:nvGraphicFramePr>
        <p:xfrm>
          <a:off x="0" y="869430"/>
          <a:ext cx="12192000" cy="59885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Image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366478" y="3157637"/>
            <a:ext cx="1522595" cy="1953228"/>
          </a:xfrm>
          <a:prstGeom prst="rect">
            <a:avLst/>
          </a:prstGeom>
          <a:ln>
            <a:noFill/>
          </a:ln>
          <a:effectLst>
            <a:softEdge rad="112500"/>
          </a:effectLst>
        </p:spPr>
      </p:pic>
    </p:spTree>
    <p:extLst>
      <p:ext uri="{BB962C8B-B14F-4D97-AF65-F5344CB8AC3E}">
        <p14:creationId xmlns:p14="http://schemas.microsoft.com/office/powerpoint/2010/main" val="3945463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24656" y="119920"/>
            <a:ext cx="11667344" cy="6738079"/>
          </a:xfrm>
        </p:spPr>
        <p:txBody>
          <a:bodyPr>
            <a:normAutofit fontScale="92500" lnSpcReduction="20000"/>
          </a:bodyPr>
          <a:lstStyle/>
          <a:p>
            <a:pPr algn="ctr" rtl="1"/>
            <a:r>
              <a:rPr lang="ar-DZ" sz="3200" b="1" dirty="0" smtClean="0">
                <a:solidFill>
                  <a:srgbClr val="FF0000"/>
                </a:solidFill>
                <a:latin typeface="Agency FB" panose="020B0503020202020204" pitchFamily="34" charset="0"/>
                <a:cs typeface="Sakkal Majalla" panose="02000000000000000000" pitchFamily="2" charset="-78"/>
              </a:rPr>
              <a:t>كتاب:</a:t>
            </a:r>
          </a:p>
          <a:p>
            <a:pPr algn="r" rtl="1"/>
            <a:r>
              <a:rPr lang="ar-DZ" sz="3200" b="1" dirty="0" smtClean="0">
                <a:latin typeface="Sakkal Majalla" panose="02000000000000000000" pitchFamily="2" charset="-78"/>
                <a:cs typeface="Sakkal Majalla" panose="02000000000000000000" pitchFamily="2" charset="-78"/>
              </a:rPr>
              <a:t> أبو القاسم سعد الله، الحركة الوطنية الجزائرية،ج3، دار الغرب الإسلامي، ط4، 1997،ص50</a:t>
            </a:r>
          </a:p>
          <a:p>
            <a:pPr algn="ctr" rtl="1"/>
            <a:r>
              <a:rPr lang="ar-DZ" sz="3200" b="1" dirty="0" smtClean="0">
                <a:solidFill>
                  <a:srgbClr val="FF0000"/>
                </a:solidFill>
                <a:latin typeface="Sakkal Majalla" panose="02000000000000000000" pitchFamily="2" charset="-78"/>
                <a:cs typeface="Sakkal Majalla" panose="02000000000000000000" pitchFamily="2" charset="-78"/>
              </a:rPr>
              <a:t> جريدة:</a:t>
            </a:r>
          </a:p>
          <a:p>
            <a:pPr algn="r" rtl="1"/>
            <a:r>
              <a:rPr lang="ar-DZ" sz="3200" b="1" dirty="0" smtClean="0">
                <a:latin typeface="Sakkal Majalla" panose="02000000000000000000" pitchFamily="2" charset="-78"/>
                <a:cs typeface="Sakkal Majalla" panose="02000000000000000000" pitchFamily="2" charset="-78"/>
              </a:rPr>
              <a:t> عبد الحميد ابن باديس، افريقيا الشمالية الناكرة للمعروف، جريدة المنتقد،العدد16، بتاريخ: 15 أكتوبر 1925، الصفحة.</a:t>
            </a:r>
          </a:p>
          <a:p>
            <a:pPr algn="ctr" rtl="1"/>
            <a:r>
              <a:rPr lang="ar-DZ" sz="3200" b="1" dirty="0" smtClean="0">
                <a:solidFill>
                  <a:srgbClr val="FF0000"/>
                </a:solidFill>
                <a:latin typeface="Sakkal Majalla" panose="02000000000000000000" pitchFamily="2" charset="-78"/>
                <a:cs typeface="Sakkal Majalla" panose="02000000000000000000" pitchFamily="2" charset="-78"/>
              </a:rPr>
              <a:t>موقع الكتروني: </a:t>
            </a:r>
          </a:p>
          <a:p>
            <a:pPr algn="r" rtl="1"/>
            <a:r>
              <a:rPr lang="ar-SA" sz="2800" b="1" dirty="0" smtClean="0">
                <a:latin typeface="Sakkal Majalla" panose="02000000000000000000" pitchFamily="2" charset="-78"/>
                <a:cs typeface="Sakkal Majalla" panose="02000000000000000000" pitchFamily="2" charset="-78"/>
              </a:rPr>
              <a:t>- </a:t>
            </a:r>
            <a:r>
              <a:rPr lang="ar-SA" sz="2800" b="1" dirty="0" err="1">
                <a:latin typeface="Sakkal Majalla" panose="02000000000000000000" pitchFamily="2" charset="-78"/>
                <a:cs typeface="Sakkal Majalla" panose="02000000000000000000" pitchFamily="2" charset="-78"/>
              </a:rPr>
              <a:t>الدريوش</a:t>
            </a:r>
            <a:r>
              <a:rPr lang="ar-SA" sz="2800" b="1" dirty="0">
                <a:latin typeface="Sakkal Majalla" panose="02000000000000000000" pitchFamily="2" charset="-78"/>
                <a:cs typeface="Sakkal Majalla" panose="02000000000000000000" pitchFamily="2" charset="-78"/>
              </a:rPr>
              <a:t> اليزيد، الناظور ودوره في مقاومة الاحتلال الفرنسي بمنطقة وجدة (1953-1956</a:t>
            </a:r>
            <a:r>
              <a:rPr lang="ar-SA" sz="2800" b="1" dirty="0" smtClean="0">
                <a:latin typeface="Sakkal Majalla" panose="02000000000000000000" pitchFamily="2" charset="-78"/>
                <a:cs typeface="Sakkal Majalla" panose="02000000000000000000" pitchFamily="2" charset="-78"/>
              </a:rPr>
              <a:t>)، الموقع الالكتروني: </a:t>
            </a:r>
            <a:r>
              <a:rPr lang="fr-FR" sz="2800" b="1" dirty="0">
                <a:latin typeface="Sakkal Majalla" panose="02000000000000000000" pitchFamily="2" charset="-78"/>
                <a:cs typeface="Sakkal Majalla" panose="02000000000000000000" pitchFamily="2" charset="-78"/>
                <a:hlinkClick r:id="rId2"/>
              </a:rPr>
              <a:t>https://</a:t>
            </a:r>
            <a:r>
              <a:rPr lang="fr-FR" sz="2800" b="1" dirty="0" smtClean="0">
                <a:latin typeface="Sakkal Majalla" panose="02000000000000000000" pitchFamily="2" charset="-78"/>
                <a:cs typeface="Sakkal Majalla" panose="02000000000000000000" pitchFamily="2" charset="-78"/>
                <a:hlinkClick r:id="rId2"/>
              </a:rPr>
              <a:t>www.nadorcity.com</a:t>
            </a:r>
            <a:r>
              <a:rPr lang="ar-DZ" sz="2800" b="1" dirty="0" smtClean="0">
                <a:latin typeface="Sakkal Majalla" panose="02000000000000000000" pitchFamily="2" charset="-78"/>
                <a:cs typeface="Sakkal Majalla" panose="02000000000000000000" pitchFamily="2" charset="-78"/>
              </a:rPr>
              <a:t> تاريخ الاضطلاع على الموقع: مثلا 20/11/ 2018</a:t>
            </a:r>
          </a:p>
          <a:p>
            <a:pPr algn="ctr" rtl="1"/>
            <a:r>
              <a:rPr lang="ar-DZ" sz="3200" b="1" dirty="0" smtClean="0">
                <a:solidFill>
                  <a:srgbClr val="FF0000"/>
                </a:solidFill>
                <a:latin typeface="Sakkal Majalla" panose="02000000000000000000" pitchFamily="2" charset="-78"/>
                <a:cs typeface="Sakkal Majalla" panose="02000000000000000000" pitchFamily="2" charset="-78"/>
              </a:rPr>
              <a:t>الأرشيف: </a:t>
            </a:r>
          </a:p>
          <a:p>
            <a:pPr algn="r" rtl="1"/>
            <a:r>
              <a:rPr lang="ar-DZ" sz="3200" b="1" dirty="0" smtClean="0">
                <a:latin typeface="Sakkal Majalla" panose="02000000000000000000" pitchFamily="2" charset="-78"/>
                <a:cs typeface="Sakkal Majalla" panose="02000000000000000000" pitchFamily="2" charset="-78"/>
              </a:rPr>
              <a:t>الأرشيف الوطني الجزائري، رقم العلبة، رقم الملف، الرقم المرجعي </a:t>
            </a:r>
            <a:r>
              <a:rPr lang="ar-DZ" sz="3200" b="1" dirty="0" err="1" smtClean="0">
                <a:latin typeface="Sakkal Majalla" panose="02000000000000000000" pitchFamily="2" charset="-78"/>
                <a:cs typeface="Sakkal Majalla" panose="02000000000000000000" pitchFamily="2" charset="-78"/>
              </a:rPr>
              <a:t>للوثيقة،عنوان</a:t>
            </a:r>
            <a:r>
              <a:rPr lang="ar-DZ" sz="3200" b="1" dirty="0" smtClean="0">
                <a:latin typeface="Sakkal Majalla" panose="02000000000000000000" pitchFamily="2" charset="-78"/>
                <a:cs typeface="Sakkal Majalla" panose="02000000000000000000" pitchFamily="2" charset="-78"/>
              </a:rPr>
              <a:t> الوثيقة</a:t>
            </a:r>
          </a:p>
          <a:p>
            <a:pPr algn="ctr" rtl="1"/>
            <a:r>
              <a:rPr lang="ar-DZ" sz="3200" b="1" dirty="0" smtClean="0">
                <a:solidFill>
                  <a:srgbClr val="FF0000"/>
                </a:solidFill>
                <a:latin typeface="Sakkal Majalla" panose="02000000000000000000" pitchFamily="2" charset="-78"/>
                <a:cs typeface="Sakkal Majalla" panose="02000000000000000000" pitchFamily="2" charset="-78"/>
              </a:rPr>
              <a:t>المذكرات الشخصية: </a:t>
            </a:r>
          </a:p>
          <a:p>
            <a:pPr algn="r" rtl="1"/>
            <a:r>
              <a:rPr lang="ar-SA" sz="3600" b="1" dirty="0" smtClean="0">
                <a:latin typeface="Sakkal Majalla" panose="02000000000000000000" pitchFamily="2" charset="-78"/>
                <a:cs typeface="Sakkal Majalla" panose="02000000000000000000" pitchFamily="2" charset="-78"/>
              </a:rPr>
              <a:t>كافي </a:t>
            </a:r>
            <a:r>
              <a:rPr lang="ar-SA" sz="3600" b="1" dirty="0">
                <a:latin typeface="Sakkal Majalla" panose="02000000000000000000" pitchFamily="2" charset="-78"/>
                <a:cs typeface="Sakkal Majalla" panose="02000000000000000000" pitchFamily="2" charset="-78"/>
              </a:rPr>
              <a:t>علي، مذكرات (من المناضل السياسي إلى القائد العسكري 1946-1962)، دار القصبة، الجزائر، 1999</a:t>
            </a:r>
            <a:r>
              <a:rPr lang="ar-SA" sz="3600" b="1" dirty="0" smtClean="0">
                <a:latin typeface="Sakkal Majalla" panose="02000000000000000000" pitchFamily="2" charset="-78"/>
                <a:cs typeface="Sakkal Majalla" panose="02000000000000000000" pitchFamily="2" charset="-78"/>
              </a:rPr>
              <a:t>.</a:t>
            </a:r>
            <a:r>
              <a:rPr lang="ar-DZ" sz="3600" b="1" dirty="0">
                <a:latin typeface="Sakkal Majalla" panose="02000000000000000000" pitchFamily="2" charset="-78"/>
                <a:cs typeface="Sakkal Majalla" panose="02000000000000000000" pitchFamily="2" charset="-78"/>
              </a:rPr>
              <a:t> </a:t>
            </a:r>
            <a:r>
              <a:rPr lang="ar-DZ" sz="3600" b="1" dirty="0" smtClean="0">
                <a:latin typeface="Sakkal Majalla" panose="02000000000000000000" pitchFamily="2" charset="-78"/>
                <a:cs typeface="Sakkal Majalla" panose="02000000000000000000" pitchFamily="2" charset="-78"/>
              </a:rPr>
              <a:t>رقم الصفحة.</a:t>
            </a:r>
            <a:endParaRPr lang="fr-FR" sz="3600" b="1" dirty="0">
              <a:latin typeface="Sakkal Majalla" panose="02000000000000000000" pitchFamily="2" charset="-78"/>
              <a:cs typeface="Sakkal Majalla" panose="02000000000000000000" pitchFamily="2" charset="-78"/>
            </a:endParaRPr>
          </a:p>
          <a:p>
            <a:pPr algn="r" rtl="1"/>
            <a:endParaRPr lang="fr-FR" b="1"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1588595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
            <a:ext cx="10515600" cy="1019330"/>
          </a:xfrm>
        </p:spPr>
        <p:txBody>
          <a:bodyPr/>
          <a:lstStyle/>
          <a:p>
            <a:pPr algn="ctr"/>
            <a:r>
              <a:rPr lang="ar-DZ" b="1" dirty="0" smtClean="0">
                <a:solidFill>
                  <a:srgbClr val="FF0000"/>
                </a:solidFill>
              </a:rPr>
              <a:t>2- طبيعة النص</a:t>
            </a:r>
            <a:endParaRPr lang="fr-FR" b="1" dirty="0">
              <a:solidFill>
                <a:srgbClr val="FF0000"/>
              </a:solidFill>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984808910"/>
              </p:ext>
            </p:extLst>
          </p:nvPr>
        </p:nvGraphicFramePr>
        <p:xfrm>
          <a:off x="0" y="1019331"/>
          <a:ext cx="12192000" cy="60110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Image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156616" y="3179819"/>
            <a:ext cx="1417664" cy="1818619"/>
          </a:xfrm>
          <a:prstGeom prst="rect">
            <a:avLst/>
          </a:prstGeom>
          <a:ln>
            <a:noFill/>
          </a:ln>
          <a:effectLst>
            <a:softEdge rad="112500"/>
          </a:effectLst>
        </p:spPr>
      </p:pic>
    </p:spTree>
    <p:extLst>
      <p:ext uri="{BB962C8B-B14F-4D97-AF65-F5344CB8AC3E}">
        <p14:creationId xmlns:p14="http://schemas.microsoft.com/office/powerpoint/2010/main" val="42310672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794479" y="749509"/>
            <a:ext cx="11197652" cy="265325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6600" b="1" dirty="0" smtClean="0">
                <a:ln w="0"/>
                <a:solidFill>
                  <a:srgbClr val="FF0000"/>
                </a:solidFill>
                <a:effectLst>
                  <a:outerShdw blurRad="38100" dist="19050" dir="2700000" algn="tl" rotWithShape="0">
                    <a:schemeClr val="dk1">
                      <a:alpha val="40000"/>
                    </a:schemeClr>
                  </a:outerShdw>
                </a:effectLst>
                <a:latin typeface="Sakkal Majalla" panose="02000000000000000000" pitchFamily="2" charset="-78"/>
                <a:cs typeface="Sakkal Majalla" panose="02000000000000000000" pitchFamily="2" charset="-78"/>
              </a:rPr>
              <a:t>3- إعطاء عنوان للنص إن لم يكن له عنوان</a:t>
            </a:r>
          </a:p>
          <a:p>
            <a:pPr algn="ctr"/>
            <a:r>
              <a:rPr lang="ar-DZ" sz="6600" b="1" dirty="0" smtClean="0">
                <a:ln w="0"/>
                <a:solidFill>
                  <a:schemeClr val="tx1"/>
                </a:solidFill>
                <a:effectLst>
                  <a:outerShdw blurRad="38100" dist="19050" dir="2700000" algn="tl" rotWithShape="0">
                    <a:schemeClr val="dk1">
                      <a:alpha val="40000"/>
                    </a:schemeClr>
                  </a:outerShdw>
                </a:effectLst>
                <a:latin typeface="Sakkal Majalla" panose="02000000000000000000" pitchFamily="2" charset="-78"/>
                <a:cs typeface="Sakkal Majalla" panose="02000000000000000000" pitchFamily="2" charset="-78"/>
              </a:rPr>
              <a:t>قد توجد عدة عناوين صحيحة لنص واحد</a:t>
            </a:r>
            <a:endParaRPr lang="fr-FR" sz="6600" b="1" dirty="0">
              <a:ln w="0"/>
              <a:solidFill>
                <a:schemeClr val="tx1"/>
              </a:solidFill>
              <a:effectLst>
                <a:outerShdw blurRad="38100" dist="19050" dir="2700000" algn="tl" rotWithShape="0">
                  <a:schemeClr val="dk1">
                    <a:alpha val="40000"/>
                  </a:schemeClr>
                </a:outerShdw>
              </a:effectLst>
            </a:endParaRPr>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51985" y="3710222"/>
            <a:ext cx="2483136" cy="3147778"/>
          </a:xfrm>
          <a:prstGeom prst="rect">
            <a:avLst/>
          </a:prstGeom>
          <a:ln>
            <a:noFill/>
          </a:ln>
          <a:effectLst>
            <a:softEdge rad="112500"/>
          </a:effectLst>
        </p:spPr>
      </p:pic>
    </p:spTree>
    <p:extLst>
      <p:ext uri="{BB962C8B-B14F-4D97-AF65-F5344CB8AC3E}">
        <p14:creationId xmlns:p14="http://schemas.microsoft.com/office/powerpoint/2010/main" val="3023579121"/>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4A2318"/>
      </a:dk2>
      <a:lt2>
        <a:srgbClr val="EDECEB"/>
      </a:lt2>
      <a:accent1>
        <a:srgbClr val="F3C82E"/>
      </a:accent1>
      <a:accent2>
        <a:srgbClr val="A26176"/>
      </a:accent2>
      <a:accent3>
        <a:srgbClr val="74A94E"/>
      </a:accent3>
      <a:accent4>
        <a:srgbClr val="188E8D"/>
      </a:accent4>
      <a:accent5>
        <a:srgbClr val="EE913A"/>
      </a:accent5>
      <a:accent6>
        <a:srgbClr val="DF5D4A"/>
      </a:accent6>
      <a:hlink>
        <a:srgbClr val="188E8D"/>
      </a:hlink>
      <a:folHlink>
        <a:srgbClr val="A26176"/>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D7AA1D6E-F3E9-4763-A3BC-84DF2E02F60F}"/>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Cadrage</Template>
  <TotalTime>205</TotalTime>
  <Words>652</Words>
  <Application>Microsoft Macintosh PowerPoint</Application>
  <PresentationFormat>Grand écran</PresentationFormat>
  <Paragraphs>95</Paragraphs>
  <Slides>21</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21</vt:i4>
      </vt:variant>
    </vt:vector>
  </HeadingPairs>
  <TitlesOfParts>
    <vt:vector size="29" baseType="lpstr">
      <vt:lpstr>Agency FB</vt:lpstr>
      <vt:lpstr>Al Tarikh</vt:lpstr>
      <vt:lpstr>Arial</vt:lpstr>
      <vt:lpstr>Calibri</vt:lpstr>
      <vt:lpstr>Franklin Gothic Book</vt:lpstr>
      <vt:lpstr>Sakkal Majalla</vt:lpstr>
      <vt:lpstr>Tahoma</vt:lpstr>
      <vt:lpstr>Crop</vt:lpstr>
      <vt:lpstr>وزارة التعليم العالي والبحث العلمي جامعة العربي بن مهيدي –أم البواقي</vt:lpstr>
      <vt:lpstr> طريقة تحليل نص تاريخي؟؟</vt:lpstr>
      <vt:lpstr>النص التاريخي قد يكون:</vt:lpstr>
      <vt:lpstr>مصادر النصوص التاريخية</vt:lpstr>
      <vt:lpstr>أولا:  الدراسة الظاهرية أو الخارجية للنص</vt:lpstr>
      <vt:lpstr>1- المصادر التي تورد النص:</vt:lpstr>
      <vt:lpstr>Présentation PowerPoint</vt:lpstr>
      <vt:lpstr>2- طبيعة النص</vt:lpstr>
      <vt:lpstr>Présentation PowerPoint</vt:lpstr>
      <vt:lpstr>4- الإطار الزماني والمكاني</vt:lpstr>
      <vt:lpstr>5- التعريف بصاحب النصّ</vt:lpstr>
      <vt:lpstr>ثانيا:  الدراسة الباطنية/ الداخلية للنص:</vt:lpstr>
      <vt:lpstr>1- شرح المصطلحات المفتاحية/ المبهة/ الصعبة</vt:lpstr>
      <vt:lpstr>2- الأفكار الأساسية/ الرئيسية للنص</vt:lpstr>
      <vt:lpstr>3- الفكرة العامة للنص</vt:lpstr>
      <vt:lpstr>4- الظروف التاريخية المحيطة بالنص</vt:lpstr>
      <vt:lpstr>- 5 – تحليل أفكار النص</vt:lpstr>
      <vt:lpstr>6- دراسة أسلوب النص</vt:lpstr>
      <vt:lpstr>7- أهمية وقيمة هذا النص</vt:lpstr>
      <vt:lpstr>8- النقد والتقييم ورأيك الشخصي في النص</vt:lpstr>
      <vt:lpstr>خلاصة (خاتمة)</vt:lpstr>
    </vt:vector>
  </TitlesOfParts>
  <Company/>
  <LinksUpToDate>false</LinksUpToDate>
  <SharedDoc>false</SharedDoc>
  <HyperlinksChanged>false</HyperlinksChanged>
  <AppVersion>15.0026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طريقة تحليل نص تاريخي؟؟</dc:title>
  <dc:creator>lenovo</dc:creator>
  <cp:lastModifiedBy>djebli1990@gmail.com</cp:lastModifiedBy>
  <cp:revision>25</cp:revision>
  <dcterms:created xsi:type="dcterms:W3CDTF">2019-11-08T13:48:45Z</dcterms:created>
  <dcterms:modified xsi:type="dcterms:W3CDTF">2021-03-28T17:43:49Z</dcterms:modified>
</cp:coreProperties>
</file>