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475" y="2213293"/>
            <a:ext cx="8229600" cy="1143000"/>
          </a:xfrm>
        </p:spPr>
        <p:txBody>
          <a:bodyPr/>
          <a:lstStyle/>
          <a:p>
            <a:r>
              <a:rPr b="1" i="1"/>
              <a:t>Basic Law Concepts</a:t>
            </a:r>
            <a:endParaRPr b="1" i="1"/>
          </a:p>
        </p:txBody>
      </p:sp>
      <p:sp>
        <p:nvSpPr>
          <p:cNvPr id="5" name="Zone de texte 4"/>
          <p:cNvSpPr txBox="1"/>
          <p:nvPr/>
        </p:nvSpPr>
        <p:spPr>
          <a:xfrm>
            <a:off x="4672965" y="4435475"/>
            <a:ext cx="3484880" cy="6407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fr-FR" altLang="en-US" sz="2400" b="1" i="1"/>
              <a:t>Supervised BY </a:t>
            </a:r>
            <a:endParaRPr lang="fr-FR" altLang="en-US" sz="2400" b="1" i="1"/>
          </a:p>
          <a:p>
            <a:r>
              <a:rPr lang="fr-FR" altLang="en-US" sz="2400" b="1" i="1"/>
              <a:t>Ms. Bellil Souraya</a:t>
            </a:r>
            <a:endParaRPr lang="fr-FR" altLang="en-US" sz="2400" b="1" i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Legal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Civil Law system</a:t>
            </a:r>
          </a:p>
          <a:p>
            <a:pPr lvl="1"/>
            <a:r>
              <a:t>Common Law system</a:t>
            </a:r>
          </a:p>
          <a:p>
            <a:pPr lvl="1"/>
            <a:r>
              <a:t>Religious law systems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Civil vs Criminal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Civil law: disputes between individuals</a:t>
            </a:r>
          </a:p>
          <a:p>
            <a:pPr lvl="1"/>
            <a:r>
              <a:t>Criminal law: offenses against the state</a:t>
            </a:r>
          </a:p>
          <a:p>
            <a:pPr lvl="1"/>
            <a:r>
              <a:t>Different procedures and sanctions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Courts and Legal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Courts interpret and apply the law</a:t>
            </a:r>
          </a:p>
          <a:p>
            <a:pPr lvl="1"/>
            <a:r>
              <a:t>Trial process</a:t>
            </a:r>
          </a:p>
          <a:p>
            <a:pPr lvl="1"/>
            <a:r>
              <a:t>Appeals system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Law structures society</a:t>
            </a:r>
          </a:p>
          <a:p>
            <a:pPr lvl="1"/>
            <a:r>
              <a:t>Protects rights and ensures order</a:t>
            </a:r>
          </a:p>
          <a:p>
            <a:pPr lvl="1"/>
            <a:r>
              <a:t>Essential for justice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Law?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system of rules recognized by a particular country</a:t>
            </a:r>
          </a:p>
          <a:p>
            <a:pPr lvl="1"/>
            <a:r>
              <a:t>Regulates behavior and ensures order</a:t>
            </a:r>
          </a:p>
          <a:p>
            <a:pPr lvl="1"/>
            <a:r>
              <a:t>Enforced by institutions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Functions of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Maintains social order</a:t>
            </a:r>
          </a:p>
          <a:p>
            <a:pPr lvl="1"/>
            <a:r>
              <a:t>Protects rights and freedoms</a:t>
            </a:r>
          </a:p>
          <a:p>
            <a:pPr lvl="1"/>
            <a:r>
              <a:t>Resolves disputes</a:t>
            </a:r>
          </a:p>
          <a:p>
            <a:pPr lvl="1"/>
            <a:r>
              <a:t>Promotes justice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Public Law (State vs individuals)</a:t>
            </a:r>
          </a:p>
          <a:p>
            <a:pPr lvl="1"/>
            <a:r>
              <a:t>Private Law (individuals between themselves)</a:t>
            </a:r>
          </a:p>
          <a:p>
            <a:pPr lvl="1"/>
            <a:r>
              <a:t>Criminal Law</a:t>
            </a:r>
          </a:p>
          <a:p>
            <a:pPr lvl="1"/>
            <a:r>
              <a:t>Civil Law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Sources of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Constitution</a:t>
            </a:r>
          </a:p>
          <a:p>
            <a:pPr lvl="1"/>
            <a:r>
              <a:t>Legislation (statutes)</a:t>
            </a:r>
          </a:p>
          <a:p>
            <a:pPr lvl="1"/>
            <a:r>
              <a:t>Custom</a:t>
            </a:r>
          </a:p>
          <a:p>
            <a:pPr lvl="1"/>
            <a:r>
              <a:t>Case law (jurisprudence)</a:t>
            </a:r>
          </a:p>
          <a:p>
            <a:pPr lvl="1"/>
            <a:r>
              <a:t>Doctrine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Rule of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Law applies to everyone equally</a:t>
            </a:r>
          </a:p>
          <a:p>
            <a:pPr lvl="1"/>
            <a:r>
              <a:t>No one is above the law</a:t>
            </a:r>
          </a:p>
          <a:p>
            <a:pPr lvl="1"/>
            <a:r>
              <a:t>Ensures fairness and accountability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Legal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Rights are legal entitlements</a:t>
            </a:r>
          </a:p>
          <a:p>
            <a:pPr lvl="1"/>
            <a:r>
              <a:t>Examples: right to property, freedom of expression</a:t>
            </a:r>
          </a:p>
          <a:p>
            <a:pPr lvl="1"/>
            <a:r>
              <a:t>Protected by law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Legal Duties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Obligations imposed by law</a:t>
            </a:r>
          </a:p>
          <a:p>
            <a:pPr lvl="1"/>
            <a:r>
              <a:t>Respect others’ rights</a:t>
            </a:r>
          </a:p>
          <a:p>
            <a:pPr lvl="1"/>
            <a:r>
              <a:t>Follow legal rules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Justice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Concept of fairness</a:t>
            </a:r>
          </a:p>
          <a:p>
            <a:pPr lvl="1"/>
            <a:r>
              <a:t>Distributive justice</a:t>
            </a:r>
          </a:p>
          <a:p>
            <a:pPr lvl="1"/>
            <a:r>
              <a:t>Corrective justice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1190</Words>
  <Application>WPS Presentation</Application>
  <PresentationFormat>On-screen Show (4:3)</PresentationFormat>
  <Paragraphs>81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Basic Law Concepts</vt:lpstr>
      <vt:lpstr>What is Law?</vt:lpstr>
      <vt:lpstr>Functions of Law</vt:lpstr>
      <vt:lpstr>Types of Law</vt:lpstr>
      <vt:lpstr>Sources of Law</vt:lpstr>
      <vt:lpstr>Rule of Law</vt:lpstr>
      <vt:lpstr>Legal Rights</vt:lpstr>
      <vt:lpstr>Legal Duties</vt:lpstr>
      <vt:lpstr>Justice</vt:lpstr>
      <vt:lpstr>Legal Systems</vt:lpstr>
      <vt:lpstr>Civil vs Criminal Law</vt:lpstr>
      <vt:lpstr>Courts and Legal Process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Souraya Bellil</cp:lastModifiedBy>
  <cp:revision>2</cp:revision>
  <dcterms:created xsi:type="dcterms:W3CDTF">2013-01-27T09:14:00Z</dcterms:created>
  <dcterms:modified xsi:type="dcterms:W3CDTF">2026-04-14T18:53:54Z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F6324BA4CB6941D1B13BD2AD0E9A7F43_12</vt:lpwstr>
  </property>
  <property fmtid="{D5CDD505-2E9C-101B-9397-08002B2CF9AE}" pid="3" name="KSOProductBuildVer">
    <vt:lpwstr>1036-12.2.0.23196</vt:lpwstr>
  </property>
</Properties>
</file>