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8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Wingdings 3" panose="05040102010807070707" pitchFamily="18" charset="2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3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4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241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522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4525409"/>
            <a:ext cx="8735579" cy="4106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1101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2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732857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891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664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079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796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597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0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4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215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0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8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9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53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5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7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3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59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40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05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470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720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737360"/>
            <a:ext cx="4081277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3755137"/>
            <a:ext cx="4081276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63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60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3"/>
            <a:ext cx="4844414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19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939528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chemeClr val="bg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Introduction aux Autoencodeurs</a:t>
            </a:r>
            <a:endParaRPr lang="en-US" sz="445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084288" y="3594735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Les autoencodeurs sont des réseaux neuronaux pour l'apprentissage non supervisé. Leur but est d'apprendre à compresser les données efficacement.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44709" y="4973717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Ils servent à la réduction de dimension, au débruitage, et à la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détection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d'anomalies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02180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3059430"/>
            <a:ext cx="162401" cy="83284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245632" y="305943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Puissance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45632" y="3545562"/>
            <a:ext cx="71400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Outil clé pour l’apprentissage non supervisé efficace.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83231" y="4108847"/>
            <a:ext cx="162401" cy="83284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570553" y="410884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Applications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70553" y="4594979"/>
            <a:ext cx="681513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Réduction de dimension, débruitage, génération de données.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08271" y="5158264"/>
            <a:ext cx="162401" cy="83284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1895594" y="515826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Perspectives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895594" y="5644396"/>
            <a:ext cx="649009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Recherche active sur de nouvelles architectures et usages.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775216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Architecture de Base d'un Autoencodeur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525554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462326" y="259996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Encodeur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62326" y="3086100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Compresse les données d'entrée en code latent compact.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58309" y="386607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462326" y="394049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Code latent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462326" y="4426625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Représentation de dimension réduite et dense.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520660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1462326" y="528101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Décodeur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62326" y="5767149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Reconstruit les données initiales à partir du code latent.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58309" y="654712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1462326" y="662154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Fonction de perte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462326" y="7107674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Évalue l'écart entre entrée et reconstruction.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14373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Autoencodeur Simple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74884" y="53979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Description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74884" y="5884069"/>
            <a:ext cx="379368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Architecture basique avec couches entièrement connectées linéaires.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1722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418296" y="53979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Limitations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18296" y="5884069"/>
            <a:ext cx="379368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Difficulté à modéliser des relations complexes non linéaires.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134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9861709" y="53979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Utilisation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1709" y="5884069"/>
            <a:ext cx="379368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Adapté aux problèmes simples de réduction de dimension.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83775"/>
            <a:ext cx="750165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Autoencodeur Convolutionnel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Description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Intègre des couches convolutionnelles pour extraire des motifs spatiaux.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Avantages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410789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Excellent pour les images et les séquences temporelles.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Applications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410789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Compression d’images et extraction avancée de caractéristiques.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919288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Autoencodeur Variationnel (VAE)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09" y="3669625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4709" y="4427815"/>
            <a:ext cx="2361962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Espace latent probabiliste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44709" y="5270182"/>
            <a:ext cx="236196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 VAE encode une distribution au lieu d'un point fixe.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419" y="3669625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7419" y="442781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Avantages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77419" y="4913948"/>
            <a:ext cx="236196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Permet de générer de nouvelles données réalistes.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0129" y="3669625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10129" y="442781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Utilisation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10129" y="4913948"/>
            <a:ext cx="23619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Modèles génératifs et techniques d’échantillonage sophistiquées.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125385"/>
            <a:ext cx="623887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Autoencodeur Denoising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3163014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948726" y="32374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Description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48726" y="3723561"/>
            <a:ext cx="297430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Formé pour reconstruire l’entrée depuis une version bruitée.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93774" y="3163014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897791" y="32374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Avantages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897791" y="3723561"/>
            <a:ext cx="297430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Renforce la robustesse et la généralisation du modèle.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19695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948726" y="52713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Applications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48726" y="5757505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Pré-traitement et amélioration de la qualité des données.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757130"/>
            <a:ext cx="1143059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Réduction de Dimension avec Autoencodeurs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401133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Utilisation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584144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Visualisation simplifiée de données complexes à haute dimension.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401133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Exemple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584144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Compression d’images pour faciliter leur classification efficace.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401133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Avantages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584144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Modèles plus légers et temps de calcul réduit.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143732"/>
            <a:ext cx="1015591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Débruitage d'Images par Autoencodeurs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74884" y="53979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Utilisation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74884" y="5884069"/>
            <a:ext cx="379368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Élimination du bruit parasite dans les images numériques.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1722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418296" y="53979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Exemple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18296" y="5884069"/>
            <a:ext cx="379368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Restauration d’images endommagées ou dégradées.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134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9861709" y="53979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Avantages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1709" y="5884069"/>
            <a:ext cx="379368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Améliore la qualité visuelle et la performance analytique.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46942"/>
            <a:ext cx="900945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Défis et Limites des Autoencodeurs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69557" y="28692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Hyperparamètres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355419"/>
            <a:ext cx="426196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Architecture et fonction de perte doivent être bien choisis.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27041" y="3661589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9610011" y="28692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Sur-apprentissage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610011" y="3355419"/>
            <a:ext cx="426208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Besoin de régularisation pour éviter le sur-ajustement.</a:t>
            </a:r>
            <a:endParaRPr lang="en-US" sz="1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98440" y="3661589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350" dirty="0"/>
          </a:p>
        </p:txBody>
      </p:sp>
      <p:sp>
        <p:nvSpPr>
          <p:cNvPr id="11" name="Text 7"/>
          <p:cNvSpPr/>
          <p:nvPr/>
        </p:nvSpPr>
        <p:spPr>
          <a:xfrm>
            <a:off x="9610011" y="53266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Interprétabilité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610011" y="5812750"/>
            <a:ext cx="426208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 code latent est souvent difficile à comprendre.</a:t>
            </a:r>
            <a:endParaRPr lang="en-US" sz="17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998440" y="5332988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2169557" y="53266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Ressources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8309" y="5812750"/>
            <a:ext cx="426196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Exigeants en puissance de calcul et données volumineuses.</a:t>
            </a:r>
            <a:endParaRPr lang="en-US" sz="17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327041" y="5332988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372</Words>
  <Application>Microsoft Office PowerPoint</Application>
  <PresentationFormat>Personnalisé</PresentationFormat>
  <Paragraphs>84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Times New Roman</vt:lpstr>
      <vt:lpstr>Barlow Bold</vt:lpstr>
      <vt:lpstr>Arial</vt:lpstr>
      <vt:lpstr>Wingdings 3</vt:lpstr>
      <vt:lpstr>Century Gothic</vt:lpstr>
      <vt:lpstr>Montserrat</vt:lpstr>
      <vt:lpstr>Calibri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3</cp:revision>
  <dcterms:created xsi:type="dcterms:W3CDTF">2025-04-29T19:26:48Z</dcterms:created>
  <dcterms:modified xsi:type="dcterms:W3CDTF">2025-04-29T20:42:15Z</dcterms:modified>
</cp:coreProperties>
</file>