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7"/>
  </p:notesMasterIdLst>
  <p:sldIdLst>
    <p:sldId id="338" r:id="rId2"/>
    <p:sldId id="339" r:id="rId3"/>
    <p:sldId id="340" r:id="rId4"/>
    <p:sldId id="342" r:id="rId5"/>
    <p:sldId id="341" r:id="rId6"/>
    <p:sldId id="343" r:id="rId7"/>
    <p:sldId id="325" r:id="rId8"/>
    <p:sldId id="344" r:id="rId9"/>
    <p:sldId id="346" r:id="rId10"/>
    <p:sldId id="348" r:id="rId11"/>
    <p:sldId id="349" r:id="rId12"/>
    <p:sldId id="350" r:id="rId13"/>
    <p:sldId id="347" r:id="rId14"/>
    <p:sldId id="351" r:id="rId15"/>
    <p:sldId id="352" r:id="rId16"/>
  </p:sldIdLst>
  <p:sldSz cx="9144000" cy="5143500" type="screen16x9"/>
  <p:notesSz cx="6858000" cy="9144000"/>
  <p:embeddedFontLst>
    <p:embeddedFont>
      <p:font typeface="Hammersmith One" charset="0"/>
      <p:regular r:id="rId18"/>
    </p:embeddedFont>
    <p:embeddedFont>
      <p:font typeface="Abel" charset="0"/>
      <p:regular r:id="rId19"/>
    </p:embeddedFont>
    <p:embeddedFont>
      <p:font typeface="Arial Rounded MT Bold" pitchFamily="34" charset="0"/>
      <p:regular r:id="rId20"/>
    </p:embeddedFont>
    <p:embeddedFont>
      <p:font typeface="Roboto Condensed Light"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ZI" initials="R" lastIdx="1" clrIdx="0">
    <p:extLst>
      <p:ext uri="{19B8F6BF-5375-455C-9EA6-DF929625EA0E}">
        <p15:presenceInfo xmlns="" xmlns:p15="http://schemas.microsoft.com/office/powerpoint/2012/main" userId="RAMZ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65F"/>
    <a:srgbClr val="FFB000"/>
    <a:srgbClr val="FFFFFF"/>
    <a:srgbClr val="FF6579"/>
    <a:srgbClr val="FF3300"/>
    <a:srgbClr val="CBDDEF"/>
    <a:srgbClr val="60606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2CB4225-ED29-4419-B09F-7F66A4B9A1C0}">
  <a:tblStyle styleId="{C2CB4225-ED29-4419-B09F-7F66A4B9A1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11" autoAdjust="0"/>
    <p:restoredTop sz="90698" autoAdjust="0"/>
  </p:normalViewPr>
  <p:slideViewPr>
    <p:cSldViewPr snapToGrid="0">
      <p:cViewPr>
        <p:scale>
          <a:sx n="68" d="100"/>
          <a:sy n="68" d="100"/>
        </p:scale>
        <p:origin x="-1002" y="-33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 xmlns:p14="http://schemas.microsoft.com/office/powerpoint/2010/main" val="352180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a:extLst>
            <a:ext uri="{FF2B5EF4-FFF2-40B4-BE49-F238E27FC236}">
              <a16:creationId xmlns="" xmlns:a16="http://schemas.microsoft.com/office/drawing/2014/main" id="{B00BCF4A-109E-80B9-D9E7-BAD5602F9CF1}"/>
            </a:ext>
          </a:extLst>
        </p:cNvPr>
        <p:cNvGrpSpPr/>
        <p:nvPr/>
      </p:nvGrpSpPr>
      <p:grpSpPr>
        <a:xfrm>
          <a:off x="0" y="0"/>
          <a:ext cx="0" cy="0"/>
          <a:chOff x="0" y="0"/>
          <a:chExt cx="0" cy="0"/>
        </a:xfrm>
      </p:grpSpPr>
      <p:sp>
        <p:nvSpPr>
          <p:cNvPr id="15017" name="Google Shape;15017;gd362d286f3_1_39:notes">
            <a:extLst>
              <a:ext uri="{FF2B5EF4-FFF2-40B4-BE49-F238E27FC236}">
                <a16:creationId xmlns="" xmlns:a16="http://schemas.microsoft.com/office/drawing/2014/main" id="{39B65618-15E3-1F2B-0DC1-9A06F2E08D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a:extLst>
              <a:ext uri="{FF2B5EF4-FFF2-40B4-BE49-F238E27FC236}">
                <a16:creationId xmlns="" xmlns:a16="http://schemas.microsoft.com/office/drawing/2014/main" id="{A36693AF-A0CA-2E18-4FF5-78C1F1344C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52022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2">
          <a:extLst>
            <a:ext uri="{FF2B5EF4-FFF2-40B4-BE49-F238E27FC236}">
              <a16:creationId xmlns="" xmlns:a16="http://schemas.microsoft.com/office/drawing/2014/main" id="{E33C8DBE-9CD6-CC73-7C1A-E438D6473206}"/>
            </a:ext>
          </a:extLst>
        </p:cNvPr>
        <p:cNvGrpSpPr/>
        <p:nvPr/>
      </p:nvGrpSpPr>
      <p:grpSpPr>
        <a:xfrm>
          <a:off x="0" y="0"/>
          <a:ext cx="0" cy="0"/>
          <a:chOff x="0" y="0"/>
          <a:chExt cx="0" cy="0"/>
        </a:xfrm>
      </p:grpSpPr>
      <p:sp>
        <p:nvSpPr>
          <p:cNvPr id="18123" name="Google Shape;18123;gd362d286f3_1_75:notes">
            <a:extLst>
              <a:ext uri="{FF2B5EF4-FFF2-40B4-BE49-F238E27FC236}">
                <a16:creationId xmlns="" xmlns:a16="http://schemas.microsoft.com/office/drawing/2014/main" id="{14CA48CA-652B-0520-9019-681499E7B0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4" name="Google Shape;18124;gd362d286f3_1_75:notes">
            <a:extLst>
              <a:ext uri="{FF2B5EF4-FFF2-40B4-BE49-F238E27FC236}">
                <a16:creationId xmlns="" xmlns:a16="http://schemas.microsoft.com/office/drawing/2014/main" id="{B82C9C99-04BC-CF33-C910-C5E9D00A82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6227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 xmlns:p14="http://schemas.microsoft.com/office/powerpoint/2010/main" val="147565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8" r:id="rId5"/>
    <p:sldLayoutId id="2147483671" r:id="rId6"/>
    <p:sldLayoutId id="2147483679" r:id="rId7"/>
    <p:sldLayoutId id="2147483680" r:id="rId8"/>
  </p:sldLayoutIdLst>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B7B9A5A-97AF-44F0-0A37-807696380442}"/>
              </a:ext>
            </a:extLst>
          </p:cNvPr>
          <p:cNvSpPr>
            <a:spLocks noGrp="1"/>
          </p:cNvSpPr>
          <p:nvPr>
            <p:ph type="title" idx="2"/>
          </p:nvPr>
        </p:nvSpPr>
        <p:spPr>
          <a:xfrm>
            <a:off x="965891" y="491536"/>
            <a:ext cx="3343804" cy="1390800"/>
          </a:xfrm>
        </p:spPr>
        <p:txBody>
          <a:bodyPr/>
          <a:lstStyle/>
          <a:p>
            <a:r>
              <a:rPr lang="fr-FR" dirty="0" smtClean="0">
                <a:solidFill>
                  <a:schemeClr val="bg2"/>
                </a:solidFill>
              </a:rPr>
              <a:t>S</a:t>
            </a:r>
            <a:endParaRPr lang="fr-FR" dirty="0">
              <a:solidFill>
                <a:schemeClr val="bg2"/>
              </a:solidFill>
            </a:endParaRPr>
          </a:p>
        </p:txBody>
      </p:sp>
      <p:sp>
        <p:nvSpPr>
          <p:cNvPr id="8" name="Google Shape;14660;p42">
            <a:extLst>
              <a:ext uri="{FF2B5EF4-FFF2-40B4-BE49-F238E27FC236}">
                <a16:creationId xmlns="" xmlns:a16="http://schemas.microsoft.com/office/drawing/2014/main" id="{FF225226-EA25-4D9F-F656-CBA2879BF245}"/>
              </a:ext>
            </a:extLst>
          </p:cNvPr>
          <p:cNvSpPr txBox="1">
            <a:spLocks noGrp="1"/>
          </p:cNvSpPr>
          <p:nvPr>
            <p:ph type="title"/>
          </p:nvPr>
        </p:nvSpPr>
        <p:spPr>
          <a:xfrm>
            <a:off x="1664237" y="1840200"/>
            <a:ext cx="6007424" cy="9144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fr-FR" sz="3600" dirty="0"/>
              <a:t>Le Soufre </a:t>
            </a:r>
            <a:endParaRPr sz="3600" dirty="0"/>
          </a:p>
        </p:txBody>
      </p:sp>
      <p:sp>
        <p:nvSpPr>
          <p:cNvPr id="12" name="Rectangle 11">
            <a:extLst>
              <a:ext uri="{FF2B5EF4-FFF2-40B4-BE49-F238E27FC236}">
                <a16:creationId xmlns="" xmlns:a16="http://schemas.microsoft.com/office/drawing/2014/main" id="{531EC1DC-B495-A0D4-8543-FE217A2B09E1}"/>
              </a:ext>
            </a:extLst>
          </p:cNvPr>
          <p:cNvSpPr/>
          <p:nvPr/>
        </p:nvSpPr>
        <p:spPr>
          <a:xfrm>
            <a:off x="1664237" y="2754599"/>
            <a:ext cx="6007424" cy="1742755"/>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extBox 12">
            <a:extLst>
              <a:ext uri="{FF2B5EF4-FFF2-40B4-BE49-F238E27FC236}">
                <a16:creationId xmlns="" xmlns:a16="http://schemas.microsoft.com/office/drawing/2014/main" id="{CF814B32-BB5C-CE6A-7CDD-9182B353CD5A}"/>
              </a:ext>
            </a:extLst>
          </p:cNvPr>
          <p:cNvSpPr txBox="1"/>
          <p:nvPr/>
        </p:nvSpPr>
        <p:spPr>
          <a:xfrm>
            <a:off x="828401" y="2866139"/>
            <a:ext cx="7679095" cy="1938992"/>
          </a:xfrm>
          <a:prstGeom prst="rect">
            <a:avLst/>
          </a:prstGeom>
          <a:noFill/>
        </p:spPr>
        <p:txBody>
          <a:bodyPr wrap="square" rtlCol="0">
            <a:spAutoFit/>
          </a:bodyPr>
          <a:lstStyle/>
          <a:p>
            <a:pPr algn="ctr"/>
            <a:r>
              <a:rPr lang="fr-FR" sz="2400" b="1" dirty="0">
                <a:latin typeface="Abel" panose="02000506030000020004" pitchFamily="2" charset="0"/>
              </a:rPr>
              <a:t>Etat naturel/propriétés/obtention/</a:t>
            </a:r>
          </a:p>
          <a:p>
            <a:pPr algn="ctr"/>
            <a:r>
              <a:rPr lang="fr-FR" sz="2400" b="1" dirty="0">
                <a:latin typeface="Abel" panose="02000506030000020004" pitchFamily="2" charset="0"/>
              </a:rPr>
              <a:t>composés du soufre /le sulfure</a:t>
            </a:r>
          </a:p>
          <a:p>
            <a:pPr algn="ctr"/>
            <a:r>
              <a:rPr lang="fr-FR" sz="2400" b="1" dirty="0">
                <a:latin typeface="Abel" panose="02000506030000020004" pitchFamily="2" charset="0"/>
              </a:rPr>
              <a:t> d’hydrogène /fabrication de l’acide sulfurique</a:t>
            </a:r>
          </a:p>
          <a:p>
            <a:pPr algn="ctr"/>
            <a:r>
              <a:rPr lang="fr-FR" sz="2400" b="1" dirty="0">
                <a:latin typeface="Abel" panose="02000506030000020004" pitchFamily="2" charset="0"/>
              </a:rPr>
              <a:t> et son utilisation </a:t>
            </a:r>
          </a:p>
          <a:p>
            <a:pPr algn="ctr"/>
            <a:endParaRPr lang="fr-FR" sz="2400" b="1" dirty="0">
              <a:latin typeface="Abel" panose="02000506030000020004" pitchFamily="2" charset="0"/>
            </a:endParaRPr>
          </a:p>
        </p:txBody>
      </p:sp>
      <p:grpSp>
        <p:nvGrpSpPr>
          <p:cNvPr id="6" name="Google Shape;15147;p51"/>
          <p:cNvGrpSpPr/>
          <p:nvPr/>
        </p:nvGrpSpPr>
        <p:grpSpPr>
          <a:xfrm rot="712239">
            <a:off x="95744" y="3552129"/>
            <a:ext cx="1348315" cy="1071071"/>
            <a:chOff x="343445" y="291733"/>
            <a:chExt cx="1348335" cy="1071087"/>
          </a:xfrm>
        </p:grpSpPr>
        <p:cxnSp>
          <p:nvCxnSpPr>
            <p:cNvPr id="7"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9" name="Google Shape;15149;p51"/>
            <p:cNvCxnSpPr>
              <a:stCxn id="23"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0" name="Google Shape;15151;p51"/>
            <p:cNvGrpSpPr/>
            <p:nvPr/>
          </p:nvGrpSpPr>
          <p:grpSpPr>
            <a:xfrm rot="5400000">
              <a:off x="815477" y="702670"/>
              <a:ext cx="405046" cy="405046"/>
              <a:chOff x="6834328" y="-286390"/>
              <a:chExt cx="192787" cy="192787"/>
            </a:xfrm>
          </p:grpSpPr>
          <p:sp>
            <p:nvSpPr>
              <p:cNvPr id="27"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5154;p51"/>
            <p:cNvGrpSpPr/>
            <p:nvPr/>
          </p:nvGrpSpPr>
          <p:grpSpPr>
            <a:xfrm rot="5400000">
              <a:off x="343445" y="1149300"/>
              <a:ext cx="192600" cy="192600"/>
              <a:chOff x="7291941" y="112804"/>
              <a:chExt cx="192600" cy="192600"/>
            </a:xfrm>
          </p:grpSpPr>
          <p:sp>
            <p:nvSpPr>
              <p:cNvPr id="2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5157;p51"/>
            <p:cNvGrpSpPr/>
            <p:nvPr/>
          </p:nvGrpSpPr>
          <p:grpSpPr>
            <a:xfrm rot="5400000">
              <a:off x="440097" y="859949"/>
              <a:ext cx="192544" cy="192544"/>
              <a:chOff x="7002590" y="16208"/>
              <a:chExt cx="192544" cy="192544"/>
            </a:xfrm>
          </p:grpSpPr>
          <p:sp>
            <p:nvSpPr>
              <p:cNvPr id="23"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159;p51"/>
            <p:cNvGrpSpPr/>
            <p:nvPr/>
          </p:nvGrpSpPr>
          <p:grpSpPr>
            <a:xfrm rot="5400000">
              <a:off x="1369119" y="1040159"/>
              <a:ext cx="279329" cy="279329"/>
              <a:chOff x="6834328" y="-286390"/>
              <a:chExt cx="192787" cy="192787"/>
            </a:xfrm>
          </p:grpSpPr>
          <p:sp>
            <p:nvSpPr>
              <p:cNvPr id="21"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 name="Google Shape;15162;p51"/>
            <p:cNvCxnSpPr>
              <a:stCxn id="27" idx="0"/>
              <a:endCxn id="21"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7" name="Google Shape;15163;p51"/>
            <p:cNvGrpSpPr/>
            <p:nvPr/>
          </p:nvGrpSpPr>
          <p:grpSpPr>
            <a:xfrm rot="5400000">
              <a:off x="1088028" y="324221"/>
              <a:ext cx="209501" cy="209501"/>
              <a:chOff x="6834328" y="-286390"/>
              <a:chExt cx="192787" cy="192787"/>
            </a:xfrm>
          </p:grpSpPr>
          <p:sp>
            <p:nvSpPr>
              <p:cNvPr id="19"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 name="Google Shape;15166;p51"/>
            <p:cNvCxnSpPr>
              <a:stCxn id="27" idx="2"/>
              <a:endCxn id="19"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29" name="Google Shape;15167;p51"/>
          <p:cNvGrpSpPr/>
          <p:nvPr/>
        </p:nvGrpSpPr>
        <p:grpSpPr>
          <a:xfrm>
            <a:off x="7890385" y="833130"/>
            <a:ext cx="680119" cy="621701"/>
            <a:chOff x="6804422" y="-316297"/>
            <a:chExt cx="680119" cy="621701"/>
          </a:xfrm>
        </p:grpSpPr>
        <p:cxnSp>
          <p:nvCxnSpPr>
            <p:cNvPr id="30" name="Google Shape;15168;p51"/>
            <p:cNvCxnSpPr>
              <a:stCxn id="3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15170;p51"/>
            <p:cNvCxnSpPr>
              <a:stCxn id="35"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32" name="Google Shape;15172;p51"/>
            <p:cNvGrpSpPr/>
            <p:nvPr/>
          </p:nvGrpSpPr>
          <p:grpSpPr>
            <a:xfrm>
              <a:off x="6834328" y="-286390"/>
              <a:ext cx="192787" cy="192787"/>
              <a:chOff x="6834328" y="-286390"/>
              <a:chExt cx="192787" cy="192787"/>
            </a:xfrm>
          </p:grpSpPr>
          <p:sp>
            <p:nvSpPr>
              <p:cNvPr id="3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5174;p51"/>
            <p:cNvGrpSpPr/>
            <p:nvPr/>
          </p:nvGrpSpPr>
          <p:grpSpPr>
            <a:xfrm>
              <a:off x="7291941" y="112804"/>
              <a:ext cx="192600" cy="192600"/>
              <a:chOff x="7291941" y="112804"/>
              <a:chExt cx="192600" cy="192600"/>
            </a:xfrm>
          </p:grpSpPr>
          <p:sp>
            <p:nvSpPr>
              <p:cNvPr id="37"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5177;p51"/>
            <p:cNvGrpSpPr/>
            <p:nvPr/>
          </p:nvGrpSpPr>
          <p:grpSpPr>
            <a:xfrm>
              <a:off x="7002590" y="16208"/>
              <a:ext cx="192544" cy="192544"/>
              <a:chOff x="7002590" y="16208"/>
              <a:chExt cx="192544" cy="192544"/>
            </a:xfrm>
          </p:grpSpPr>
          <p:sp>
            <p:nvSpPr>
              <p:cNvPr id="35"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193738717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19">
          <a:extLst>
            <a:ext uri="{FF2B5EF4-FFF2-40B4-BE49-F238E27FC236}">
              <a16:creationId xmlns="" xmlns:a16="http://schemas.microsoft.com/office/drawing/2014/main" id="{B634820B-EBE2-0CEF-FDAC-619C8AC797F1}"/>
            </a:ext>
          </a:extLst>
        </p:cNvPr>
        <p:cNvGrpSpPr/>
        <p:nvPr/>
      </p:nvGrpSpPr>
      <p:grpSpPr>
        <a:xfrm>
          <a:off x="0" y="0"/>
          <a:ext cx="0" cy="0"/>
          <a:chOff x="0" y="0"/>
          <a:chExt cx="0" cy="0"/>
        </a:xfrm>
      </p:grpSpPr>
      <p:cxnSp>
        <p:nvCxnSpPr>
          <p:cNvPr id="15020" name="Google Shape;15020;p50">
            <a:extLst>
              <a:ext uri="{FF2B5EF4-FFF2-40B4-BE49-F238E27FC236}">
                <a16:creationId xmlns="" xmlns:a16="http://schemas.microsoft.com/office/drawing/2014/main" id="{36084FB2-F7C0-4294-ACD7-6770C2FCD47A}"/>
              </a:ext>
            </a:extLst>
          </p:cNvPr>
          <p:cNvCxnSpPr>
            <a:cxnSpLocks/>
            <a:stCxn id="15021" idx="1"/>
            <a:endCxn id="15022" idx="2"/>
          </p:cNvCxnSpPr>
          <p:nvPr/>
        </p:nvCxnSpPr>
        <p:spPr>
          <a:xfrm flipH="1" flipV="1">
            <a:off x="6142488" y="2816981"/>
            <a:ext cx="1617038" cy="30286"/>
          </a:xfrm>
          <a:prstGeom prst="straightConnector1">
            <a:avLst/>
          </a:prstGeom>
          <a:noFill/>
          <a:ln w="19050" cap="flat" cmpd="sng">
            <a:solidFill>
              <a:schemeClr val="dk1"/>
            </a:solidFill>
            <a:prstDash val="solid"/>
            <a:round/>
            <a:headEnd type="none" w="med" len="med"/>
            <a:tailEnd type="none" w="med" len="med"/>
          </a:ln>
        </p:spPr>
      </p:cxnSp>
      <p:sp>
        <p:nvSpPr>
          <p:cNvPr id="15023" name="Google Shape;15023;p50">
            <a:extLst>
              <a:ext uri="{FF2B5EF4-FFF2-40B4-BE49-F238E27FC236}">
                <a16:creationId xmlns="" xmlns:a16="http://schemas.microsoft.com/office/drawing/2014/main" id="{999E4A1C-AA39-B4E8-33AB-3C69AC22FD36}"/>
              </a:ext>
            </a:extLst>
          </p:cNvPr>
          <p:cNvSpPr txBox="1">
            <a:spLocks noGrp="1"/>
          </p:cNvSpPr>
          <p:nvPr>
            <p:ph type="title" idx="6"/>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l" rtl="0">
              <a:spcBef>
                <a:spcPts val="0"/>
              </a:spcBef>
              <a:spcAft>
                <a:spcPts val="0"/>
              </a:spcAft>
              <a:buNone/>
            </a:pPr>
            <a:r>
              <a:rPr lang="fr-FR" dirty="0"/>
              <a:t>LA STRUCTURE DE L'ATOME : L'ATOME DE le soufre </a:t>
            </a:r>
            <a:endParaRPr dirty="0"/>
          </a:p>
        </p:txBody>
      </p:sp>
      <p:sp>
        <p:nvSpPr>
          <p:cNvPr id="15024" name="Google Shape;15024;p50">
            <a:extLst>
              <a:ext uri="{FF2B5EF4-FFF2-40B4-BE49-F238E27FC236}">
                <a16:creationId xmlns="" xmlns:a16="http://schemas.microsoft.com/office/drawing/2014/main" id="{BDDF6437-30A0-FFA8-CA4A-E23186357D1E}"/>
              </a:ext>
            </a:extLst>
          </p:cNvPr>
          <p:cNvSpPr txBox="1">
            <a:spLocks noGrp="1"/>
          </p:cNvSpPr>
          <p:nvPr>
            <p:ph type="title"/>
          </p:nvPr>
        </p:nvSpPr>
        <p:spPr>
          <a:xfrm>
            <a:off x="1060500" y="1115988"/>
            <a:ext cx="1645800" cy="4572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ELECTRON</a:t>
            </a:r>
            <a:endParaRPr dirty="0"/>
          </a:p>
        </p:txBody>
      </p:sp>
      <p:sp>
        <p:nvSpPr>
          <p:cNvPr id="15026" name="Google Shape;15026;p50">
            <a:extLst>
              <a:ext uri="{FF2B5EF4-FFF2-40B4-BE49-F238E27FC236}">
                <a16:creationId xmlns="" xmlns:a16="http://schemas.microsoft.com/office/drawing/2014/main" id="{82DF18FB-D57F-AAE9-53B3-D1C795E99427}"/>
              </a:ext>
            </a:extLst>
          </p:cNvPr>
          <p:cNvSpPr txBox="1">
            <a:spLocks noGrp="1"/>
          </p:cNvSpPr>
          <p:nvPr>
            <p:ph type="title" idx="2"/>
          </p:nvPr>
        </p:nvSpPr>
        <p:spPr>
          <a:xfrm>
            <a:off x="1060500" y="2438588"/>
            <a:ext cx="1645800" cy="4572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PROTON</a:t>
            </a:r>
            <a:endParaRPr dirty="0"/>
          </a:p>
        </p:txBody>
      </p:sp>
      <p:sp>
        <p:nvSpPr>
          <p:cNvPr id="15028" name="Google Shape;15028;p50">
            <a:extLst>
              <a:ext uri="{FF2B5EF4-FFF2-40B4-BE49-F238E27FC236}">
                <a16:creationId xmlns="" xmlns:a16="http://schemas.microsoft.com/office/drawing/2014/main" id="{FD3B6F58-1646-F535-23B6-790F70CA1ED6}"/>
              </a:ext>
            </a:extLst>
          </p:cNvPr>
          <p:cNvSpPr txBox="1">
            <a:spLocks noGrp="1"/>
          </p:cNvSpPr>
          <p:nvPr>
            <p:ph type="title" idx="4"/>
          </p:nvPr>
        </p:nvSpPr>
        <p:spPr>
          <a:xfrm>
            <a:off x="1060500" y="3745738"/>
            <a:ext cx="1645800" cy="4572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NEUTRON</a:t>
            </a:r>
            <a:endParaRPr/>
          </a:p>
        </p:txBody>
      </p:sp>
      <p:sp>
        <p:nvSpPr>
          <p:cNvPr id="15030" name="Google Shape;15030;p50">
            <a:extLst>
              <a:ext uri="{FF2B5EF4-FFF2-40B4-BE49-F238E27FC236}">
                <a16:creationId xmlns="" xmlns:a16="http://schemas.microsoft.com/office/drawing/2014/main" id="{135EDF2C-088E-F3F9-593C-48A245BE0919}"/>
              </a:ext>
            </a:extLst>
          </p:cNvPr>
          <p:cNvSpPr/>
          <p:nvPr/>
        </p:nvSpPr>
        <p:spPr>
          <a:xfrm>
            <a:off x="4271925" y="1531825"/>
            <a:ext cx="2743200" cy="2743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1" name="Google Shape;15031;p50">
            <a:extLst>
              <a:ext uri="{FF2B5EF4-FFF2-40B4-BE49-F238E27FC236}">
                <a16:creationId xmlns="" xmlns:a16="http://schemas.microsoft.com/office/drawing/2014/main" id="{21A2493A-9365-8CC4-EE9E-86AE7DDB6F83}"/>
              </a:ext>
            </a:extLst>
          </p:cNvPr>
          <p:cNvGrpSpPr/>
          <p:nvPr/>
        </p:nvGrpSpPr>
        <p:grpSpPr>
          <a:xfrm>
            <a:off x="3293240" y="1437458"/>
            <a:ext cx="271470" cy="271470"/>
            <a:chOff x="1752450" y="3096208"/>
            <a:chExt cx="271470" cy="271470"/>
          </a:xfrm>
        </p:grpSpPr>
        <p:grpSp>
          <p:nvGrpSpPr>
            <p:cNvPr id="15032" name="Google Shape;15032;p50">
              <a:extLst>
                <a:ext uri="{FF2B5EF4-FFF2-40B4-BE49-F238E27FC236}">
                  <a16:creationId xmlns="" xmlns:a16="http://schemas.microsoft.com/office/drawing/2014/main" id="{00351A73-4245-189A-7162-6D566BDE4396}"/>
                </a:ext>
              </a:extLst>
            </p:cNvPr>
            <p:cNvGrpSpPr/>
            <p:nvPr/>
          </p:nvGrpSpPr>
          <p:grpSpPr>
            <a:xfrm rot="10800000">
              <a:off x="1752450" y="3096208"/>
              <a:ext cx="271470" cy="271470"/>
              <a:chOff x="7002578" y="16230"/>
              <a:chExt cx="192600" cy="192600"/>
            </a:xfrm>
          </p:grpSpPr>
          <p:sp>
            <p:nvSpPr>
              <p:cNvPr id="15033" name="Google Shape;15033;p50">
                <a:extLst>
                  <a:ext uri="{FF2B5EF4-FFF2-40B4-BE49-F238E27FC236}">
                    <a16:creationId xmlns="" xmlns:a16="http://schemas.microsoft.com/office/drawing/2014/main" id="{9FE1DE3F-EA8A-E038-2554-0B7E9D8F682B}"/>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a:extLst>
                  <a:ext uri="{FF2B5EF4-FFF2-40B4-BE49-F238E27FC236}">
                    <a16:creationId xmlns="" xmlns:a16="http://schemas.microsoft.com/office/drawing/2014/main" id="{65EFD190-7D4E-3C90-7B05-BD424C5AB89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a:extLst>
                <a:ext uri="{FF2B5EF4-FFF2-40B4-BE49-F238E27FC236}">
                  <a16:creationId xmlns="" xmlns:a16="http://schemas.microsoft.com/office/drawing/2014/main" id="{B0EA622B-8C9C-71E5-D084-C8E6CE90900B}"/>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a:extLst>
              <a:ext uri="{FF2B5EF4-FFF2-40B4-BE49-F238E27FC236}">
                <a16:creationId xmlns="" xmlns:a16="http://schemas.microsoft.com/office/drawing/2014/main" id="{A8634432-4506-F6E9-8588-65C1E9550E07}"/>
              </a:ext>
            </a:extLst>
          </p:cNvPr>
          <p:cNvGrpSpPr/>
          <p:nvPr/>
        </p:nvGrpSpPr>
        <p:grpSpPr>
          <a:xfrm rot="10800000">
            <a:off x="3293240" y="4054858"/>
            <a:ext cx="271470" cy="271470"/>
            <a:chOff x="7002578" y="16230"/>
            <a:chExt cx="192600" cy="192600"/>
          </a:xfrm>
        </p:grpSpPr>
        <p:sp>
          <p:nvSpPr>
            <p:cNvPr id="15037" name="Google Shape;15037;p50">
              <a:extLst>
                <a:ext uri="{FF2B5EF4-FFF2-40B4-BE49-F238E27FC236}">
                  <a16:creationId xmlns="" xmlns:a16="http://schemas.microsoft.com/office/drawing/2014/main" id="{4D71C394-81EF-4DB9-DCCE-0ADD079512A8}"/>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8" name="Google Shape;15038;p50">
              <a:extLst>
                <a:ext uri="{FF2B5EF4-FFF2-40B4-BE49-F238E27FC236}">
                  <a16:creationId xmlns="" xmlns:a16="http://schemas.microsoft.com/office/drawing/2014/main" id="{8D1822D8-36CE-40EC-FC42-43BABA392DD9}"/>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a:extLst>
              <a:ext uri="{FF2B5EF4-FFF2-40B4-BE49-F238E27FC236}">
                <a16:creationId xmlns="" xmlns:a16="http://schemas.microsoft.com/office/drawing/2014/main" id="{A0277442-D125-80C0-E817-DD18B66786F4}"/>
              </a:ext>
            </a:extLst>
          </p:cNvPr>
          <p:cNvGrpSpPr/>
          <p:nvPr/>
        </p:nvGrpSpPr>
        <p:grpSpPr>
          <a:xfrm>
            <a:off x="3293240" y="2767690"/>
            <a:ext cx="271470" cy="271470"/>
            <a:chOff x="4436238" y="3096208"/>
            <a:chExt cx="271470" cy="271470"/>
          </a:xfrm>
        </p:grpSpPr>
        <p:grpSp>
          <p:nvGrpSpPr>
            <p:cNvPr id="15040" name="Google Shape;15040;p50">
              <a:extLst>
                <a:ext uri="{FF2B5EF4-FFF2-40B4-BE49-F238E27FC236}">
                  <a16:creationId xmlns="" xmlns:a16="http://schemas.microsoft.com/office/drawing/2014/main" id="{B838EAF8-D773-3BFB-E1E9-EE02FA0B4A18}"/>
                </a:ext>
              </a:extLst>
            </p:cNvPr>
            <p:cNvGrpSpPr/>
            <p:nvPr/>
          </p:nvGrpSpPr>
          <p:grpSpPr>
            <a:xfrm rot="10800000">
              <a:off x="4436238" y="3096208"/>
              <a:ext cx="271470" cy="271470"/>
              <a:chOff x="7002578" y="16230"/>
              <a:chExt cx="192600" cy="192600"/>
            </a:xfrm>
          </p:grpSpPr>
          <p:sp>
            <p:nvSpPr>
              <p:cNvPr id="15041" name="Google Shape;15041;p50">
                <a:extLst>
                  <a:ext uri="{FF2B5EF4-FFF2-40B4-BE49-F238E27FC236}">
                    <a16:creationId xmlns="" xmlns:a16="http://schemas.microsoft.com/office/drawing/2014/main" id="{B9C221B4-FE97-1AFE-543F-3D4E86012D08}"/>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a:extLst>
                  <a:ext uri="{FF2B5EF4-FFF2-40B4-BE49-F238E27FC236}">
                    <a16:creationId xmlns="" xmlns:a16="http://schemas.microsoft.com/office/drawing/2014/main" id="{A02954D2-3B47-0E1C-709A-BC878612B47A}"/>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043" name="Google Shape;15043;p50">
              <a:extLst>
                <a:ext uri="{FF2B5EF4-FFF2-40B4-BE49-F238E27FC236}">
                  <a16:creationId xmlns="" xmlns:a16="http://schemas.microsoft.com/office/drawing/2014/main" id="{01964DDF-B377-8D7D-D420-B2AE43C9397C}"/>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a:extLst>
                <a:ext uri="{FF2B5EF4-FFF2-40B4-BE49-F238E27FC236}">
                  <a16:creationId xmlns="" xmlns:a16="http://schemas.microsoft.com/office/drawing/2014/main" id="{BC2307C0-0658-B983-6B41-D08900051E42}"/>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sp>
        <p:nvSpPr>
          <p:cNvPr id="15045" name="Google Shape;15045;p50">
            <a:extLst>
              <a:ext uri="{FF2B5EF4-FFF2-40B4-BE49-F238E27FC236}">
                <a16:creationId xmlns="" xmlns:a16="http://schemas.microsoft.com/office/drawing/2014/main" id="{7A0F94FD-8888-6D81-F169-03AB8D0E51C9}"/>
              </a:ext>
            </a:extLst>
          </p:cNvPr>
          <p:cNvSpPr/>
          <p:nvPr/>
        </p:nvSpPr>
        <p:spPr>
          <a:xfrm>
            <a:off x="4637625" y="1897525"/>
            <a:ext cx="2011800" cy="2011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46" name="Google Shape;15046;p50">
            <a:extLst>
              <a:ext uri="{FF2B5EF4-FFF2-40B4-BE49-F238E27FC236}">
                <a16:creationId xmlns="" xmlns:a16="http://schemas.microsoft.com/office/drawing/2014/main" id="{33333F1A-4493-5EF3-8AA3-2B23BA7F5564}"/>
              </a:ext>
            </a:extLst>
          </p:cNvPr>
          <p:cNvGrpSpPr/>
          <p:nvPr/>
        </p:nvGrpSpPr>
        <p:grpSpPr>
          <a:xfrm>
            <a:off x="5358645" y="2457721"/>
            <a:ext cx="834744" cy="808838"/>
            <a:chOff x="3957865" y="2767690"/>
            <a:chExt cx="834744" cy="808838"/>
          </a:xfrm>
        </p:grpSpPr>
        <p:grpSp>
          <p:nvGrpSpPr>
            <p:cNvPr id="15047" name="Google Shape;15047;p50">
              <a:extLst>
                <a:ext uri="{FF2B5EF4-FFF2-40B4-BE49-F238E27FC236}">
                  <a16:creationId xmlns="" xmlns:a16="http://schemas.microsoft.com/office/drawing/2014/main" id="{8CAD4CAD-95C8-7D55-82E2-856B16A132B2}"/>
                </a:ext>
              </a:extLst>
            </p:cNvPr>
            <p:cNvGrpSpPr/>
            <p:nvPr/>
          </p:nvGrpSpPr>
          <p:grpSpPr>
            <a:xfrm rot="10800000">
              <a:off x="3957865" y="3081533"/>
              <a:ext cx="271470" cy="271470"/>
              <a:chOff x="7002578" y="16230"/>
              <a:chExt cx="192600" cy="192600"/>
            </a:xfrm>
          </p:grpSpPr>
          <p:sp>
            <p:nvSpPr>
              <p:cNvPr id="15048" name="Google Shape;15048;p50">
                <a:extLst>
                  <a:ext uri="{FF2B5EF4-FFF2-40B4-BE49-F238E27FC236}">
                    <a16:creationId xmlns="" xmlns:a16="http://schemas.microsoft.com/office/drawing/2014/main" id="{3F206158-859C-D9C8-74AF-D099F918A630}"/>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50">
                <a:extLst>
                  <a:ext uri="{FF2B5EF4-FFF2-40B4-BE49-F238E27FC236}">
                    <a16:creationId xmlns="" xmlns:a16="http://schemas.microsoft.com/office/drawing/2014/main" id="{ABB3C646-8B7B-AD40-1D62-D93E654FFF0E}"/>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0" name="Google Shape;15050;p50">
              <a:extLst>
                <a:ext uri="{FF2B5EF4-FFF2-40B4-BE49-F238E27FC236}">
                  <a16:creationId xmlns="" xmlns:a16="http://schemas.microsoft.com/office/drawing/2014/main" id="{8417BEB0-3AB1-4302-22C1-AE2D68A565E5}"/>
                </a:ext>
              </a:extLst>
            </p:cNvPr>
            <p:cNvGrpSpPr/>
            <p:nvPr/>
          </p:nvGrpSpPr>
          <p:grpSpPr>
            <a:xfrm>
              <a:off x="4049278" y="2967540"/>
              <a:ext cx="271470" cy="271470"/>
              <a:chOff x="4436238" y="3096208"/>
              <a:chExt cx="271470" cy="271470"/>
            </a:xfrm>
          </p:grpSpPr>
          <p:grpSp>
            <p:nvGrpSpPr>
              <p:cNvPr id="15051" name="Google Shape;15051;p50">
                <a:extLst>
                  <a:ext uri="{FF2B5EF4-FFF2-40B4-BE49-F238E27FC236}">
                    <a16:creationId xmlns="" xmlns:a16="http://schemas.microsoft.com/office/drawing/2014/main" id="{322EC8C9-D611-BD22-E462-0D8505B19987}"/>
                  </a:ext>
                </a:extLst>
              </p:cNvPr>
              <p:cNvGrpSpPr/>
              <p:nvPr/>
            </p:nvGrpSpPr>
            <p:grpSpPr>
              <a:xfrm rot="10800000">
                <a:off x="4436238" y="3096208"/>
                <a:ext cx="271470" cy="271470"/>
                <a:chOff x="7002578" y="16230"/>
                <a:chExt cx="192600" cy="192600"/>
              </a:xfrm>
            </p:grpSpPr>
            <p:sp>
              <p:nvSpPr>
                <p:cNvPr id="15052" name="Google Shape;15052;p50">
                  <a:extLst>
                    <a:ext uri="{FF2B5EF4-FFF2-40B4-BE49-F238E27FC236}">
                      <a16:creationId xmlns="" xmlns:a16="http://schemas.microsoft.com/office/drawing/2014/main" id="{D42AA1E6-07CE-4A5C-FA36-6B71FDC34EEC}"/>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50">
                  <a:extLst>
                    <a:ext uri="{FF2B5EF4-FFF2-40B4-BE49-F238E27FC236}">
                      <a16:creationId xmlns="" xmlns:a16="http://schemas.microsoft.com/office/drawing/2014/main" id="{D7613A24-BFF3-FEFF-57E8-F9C76C5099EA}"/>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54" name="Google Shape;15054;p50">
                <a:extLst>
                  <a:ext uri="{FF2B5EF4-FFF2-40B4-BE49-F238E27FC236}">
                    <a16:creationId xmlns="" xmlns:a16="http://schemas.microsoft.com/office/drawing/2014/main" id="{6DB1916E-0E45-4CFD-C184-C87E9E1079BE}"/>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55" name="Google Shape;15055;p50">
                <a:extLst>
                  <a:ext uri="{FF2B5EF4-FFF2-40B4-BE49-F238E27FC236}">
                    <a16:creationId xmlns="" xmlns:a16="http://schemas.microsoft.com/office/drawing/2014/main" id="{FD3E7E96-3FD6-2230-4E8C-056B2AA19435}"/>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56" name="Google Shape;15056;p50">
              <a:extLst>
                <a:ext uri="{FF2B5EF4-FFF2-40B4-BE49-F238E27FC236}">
                  <a16:creationId xmlns="" xmlns:a16="http://schemas.microsoft.com/office/drawing/2014/main" id="{12F43C3B-6F9B-85F2-E4A9-23F0C2CE589D}"/>
                </a:ext>
              </a:extLst>
            </p:cNvPr>
            <p:cNvGrpSpPr/>
            <p:nvPr/>
          </p:nvGrpSpPr>
          <p:grpSpPr>
            <a:xfrm rot="10800000">
              <a:off x="4168340" y="3059795"/>
              <a:ext cx="271470" cy="271470"/>
              <a:chOff x="7002578" y="16230"/>
              <a:chExt cx="192600" cy="192600"/>
            </a:xfrm>
          </p:grpSpPr>
          <p:sp>
            <p:nvSpPr>
              <p:cNvPr id="15057" name="Google Shape;15057;p50">
                <a:extLst>
                  <a:ext uri="{FF2B5EF4-FFF2-40B4-BE49-F238E27FC236}">
                    <a16:creationId xmlns="" xmlns:a16="http://schemas.microsoft.com/office/drawing/2014/main" id="{9A97C474-3500-667E-FEA8-239000726123}"/>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50">
                <a:extLst>
                  <a:ext uri="{FF2B5EF4-FFF2-40B4-BE49-F238E27FC236}">
                    <a16:creationId xmlns="" xmlns:a16="http://schemas.microsoft.com/office/drawing/2014/main" id="{CD0B5755-0A3F-5CFA-8784-EB1D5110FF0B}"/>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9" name="Google Shape;15059;p50">
              <a:extLst>
                <a:ext uri="{FF2B5EF4-FFF2-40B4-BE49-F238E27FC236}">
                  <a16:creationId xmlns="" xmlns:a16="http://schemas.microsoft.com/office/drawing/2014/main" id="{9461C54C-8D87-753C-A860-CB1EBA9134DE}"/>
                </a:ext>
              </a:extLst>
            </p:cNvPr>
            <p:cNvGrpSpPr/>
            <p:nvPr/>
          </p:nvGrpSpPr>
          <p:grpSpPr>
            <a:xfrm>
              <a:off x="4049278" y="3191065"/>
              <a:ext cx="271470" cy="271470"/>
              <a:chOff x="4436238" y="3096208"/>
              <a:chExt cx="271470" cy="271470"/>
            </a:xfrm>
          </p:grpSpPr>
          <p:grpSp>
            <p:nvGrpSpPr>
              <p:cNvPr id="15060" name="Google Shape;15060;p50">
                <a:extLst>
                  <a:ext uri="{FF2B5EF4-FFF2-40B4-BE49-F238E27FC236}">
                    <a16:creationId xmlns="" xmlns:a16="http://schemas.microsoft.com/office/drawing/2014/main" id="{3CDA56D4-8F4C-7EFD-C2E6-515BACBA4B2D}"/>
                  </a:ext>
                </a:extLst>
              </p:cNvPr>
              <p:cNvGrpSpPr/>
              <p:nvPr/>
            </p:nvGrpSpPr>
            <p:grpSpPr>
              <a:xfrm rot="10800000">
                <a:off x="4436238" y="3096208"/>
                <a:ext cx="271470" cy="271470"/>
                <a:chOff x="7002578" y="16230"/>
                <a:chExt cx="192600" cy="192600"/>
              </a:xfrm>
            </p:grpSpPr>
            <p:sp>
              <p:nvSpPr>
                <p:cNvPr id="15061" name="Google Shape;15061;p50">
                  <a:extLst>
                    <a:ext uri="{FF2B5EF4-FFF2-40B4-BE49-F238E27FC236}">
                      <a16:creationId xmlns="" xmlns:a16="http://schemas.microsoft.com/office/drawing/2014/main" id="{DC2DB76C-016C-D262-EE2A-E4CBC7A6851D}"/>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50">
                  <a:extLst>
                    <a:ext uri="{FF2B5EF4-FFF2-40B4-BE49-F238E27FC236}">
                      <a16:creationId xmlns="" xmlns:a16="http://schemas.microsoft.com/office/drawing/2014/main" id="{02EDFDDA-A4BD-809F-249E-60C75555DA12}"/>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63" name="Google Shape;15063;p50">
                <a:extLst>
                  <a:ext uri="{FF2B5EF4-FFF2-40B4-BE49-F238E27FC236}">
                    <a16:creationId xmlns="" xmlns:a16="http://schemas.microsoft.com/office/drawing/2014/main" id="{4428508B-12C6-BC37-2CF2-60B77BE9BB93}"/>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64" name="Google Shape;15064;p50">
                <a:extLst>
                  <a:ext uri="{FF2B5EF4-FFF2-40B4-BE49-F238E27FC236}">
                    <a16:creationId xmlns="" xmlns:a16="http://schemas.microsoft.com/office/drawing/2014/main" id="{4EEE239B-FD3E-1E98-84C7-3E54E8B5F2B8}"/>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65" name="Google Shape;15065;p50">
              <a:extLst>
                <a:ext uri="{FF2B5EF4-FFF2-40B4-BE49-F238E27FC236}">
                  <a16:creationId xmlns="" xmlns:a16="http://schemas.microsoft.com/office/drawing/2014/main" id="{6A67D01F-6E13-962B-2646-57565F9F83DE}"/>
                </a:ext>
              </a:extLst>
            </p:cNvPr>
            <p:cNvGrpSpPr/>
            <p:nvPr/>
          </p:nvGrpSpPr>
          <p:grpSpPr>
            <a:xfrm rot="10800000">
              <a:off x="4168340" y="3305058"/>
              <a:ext cx="271470" cy="271470"/>
              <a:chOff x="7002578" y="16230"/>
              <a:chExt cx="192600" cy="192600"/>
            </a:xfrm>
          </p:grpSpPr>
          <p:sp>
            <p:nvSpPr>
              <p:cNvPr id="15066" name="Google Shape;15066;p50">
                <a:extLst>
                  <a:ext uri="{FF2B5EF4-FFF2-40B4-BE49-F238E27FC236}">
                    <a16:creationId xmlns="" xmlns:a16="http://schemas.microsoft.com/office/drawing/2014/main" id="{27E969B0-7E09-D7A6-7775-55DFD23DB249}"/>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50">
                <a:extLst>
                  <a:ext uri="{FF2B5EF4-FFF2-40B4-BE49-F238E27FC236}">
                    <a16:creationId xmlns="" xmlns:a16="http://schemas.microsoft.com/office/drawing/2014/main" id="{F12BF163-06A3-E3DF-7D68-441694D30EA8}"/>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8" name="Google Shape;15068;p50">
              <a:extLst>
                <a:ext uri="{FF2B5EF4-FFF2-40B4-BE49-F238E27FC236}">
                  <a16:creationId xmlns="" xmlns:a16="http://schemas.microsoft.com/office/drawing/2014/main" id="{92E3D268-2C7B-5FBB-5144-4AA62187389B}"/>
                </a:ext>
              </a:extLst>
            </p:cNvPr>
            <p:cNvGrpSpPr/>
            <p:nvPr/>
          </p:nvGrpSpPr>
          <p:grpSpPr>
            <a:xfrm>
              <a:off x="4259753" y="3191065"/>
              <a:ext cx="271470" cy="271470"/>
              <a:chOff x="4436238" y="3096208"/>
              <a:chExt cx="271470" cy="271470"/>
            </a:xfrm>
          </p:grpSpPr>
          <p:grpSp>
            <p:nvGrpSpPr>
              <p:cNvPr id="15069" name="Google Shape;15069;p50">
                <a:extLst>
                  <a:ext uri="{FF2B5EF4-FFF2-40B4-BE49-F238E27FC236}">
                    <a16:creationId xmlns="" xmlns:a16="http://schemas.microsoft.com/office/drawing/2014/main" id="{6B06E53D-807F-5E5A-229C-94FA4806EB76}"/>
                  </a:ext>
                </a:extLst>
              </p:cNvPr>
              <p:cNvGrpSpPr/>
              <p:nvPr/>
            </p:nvGrpSpPr>
            <p:grpSpPr>
              <a:xfrm rot="10800000">
                <a:off x="4436238" y="3096208"/>
                <a:ext cx="271470" cy="271470"/>
                <a:chOff x="7002578" y="16230"/>
                <a:chExt cx="192600" cy="192600"/>
              </a:xfrm>
            </p:grpSpPr>
            <p:sp>
              <p:nvSpPr>
                <p:cNvPr id="15070" name="Google Shape;15070;p50">
                  <a:extLst>
                    <a:ext uri="{FF2B5EF4-FFF2-40B4-BE49-F238E27FC236}">
                      <a16:creationId xmlns="" xmlns:a16="http://schemas.microsoft.com/office/drawing/2014/main" id="{EBB1FB1E-3F8C-69DE-39DE-6C42D71558DA}"/>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1" name="Google Shape;15071;p50">
                  <a:extLst>
                    <a:ext uri="{FF2B5EF4-FFF2-40B4-BE49-F238E27FC236}">
                      <a16:creationId xmlns="" xmlns:a16="http://schemas.microsoft.com/office/drawing/2014/main" id="{101809A6-A38B-7983-4E79-D85B8D936261}"/>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72" name="Google Shape;15072;p50">
                <a:extLst>
                  <a:ext uri="{FF2B5EF4-FFF2-40B4-BE49-F238E27FC236}">
                    <a16:creationId xmlns="" xmlns:a16="http://schemas.microsoft.com/office/drawing/2014/main" id="{D9D03571-E628-A174-30EC-3CA50083A949}"/>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73" name="Google Shape;15073;p50">
                <a:extLst>
                  <a:ext uri="{FF2B5EF4-FFF2-40B4-BE49-F238E27FC236}">
                    <a16:creationId xmlns="" xmlns:a16="http://schemas.microsoft.com/office/drawing/2014/main" id="{7682D152-5A9D-D686-9E86-B50855BED3AB}"/>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74" name="Google Shape;15074;p50">
              <a:extLst>
                <a:ext uri="{FF2B5EF4-FFF2-40B4-BE49-F238E27FC236}">
                  <a16:creationId xmlns="" xmlns:a16="http://schemas.microsoft.com/office/drawing/2014/main" id="{42DB9AEE-6F71-7ED7-191A-7ED820B634E9}"/>
                </a:ext>
              </a:extLst>
            </p:cNvPr>
            <p:cNvGrpSpPr/>
            <p:nvPr/>
          </p:nvGrpSpPr>
          <p:grpSpPr>
            <a:xfrm rot="10800000">
              <a:off x="4168340" y="2881683"/>
              <a:ext cx="271470" cy="271470"/>
              <a:chOff x="7002578" y="16230"/>
              <a:chExt cx="192600" cy="192600"/>
            </a:xfrm>
          </p:grpSpPr>
          <p:sp>
            <p:nvSpPr>
              <p:cNvPr id="15075" name="Google Shape;15075;p50">
                <a:extLst>
                  <a:ext uri="{FF2B5EF4-FFF2-40B4-BE49-F238E27FC236}">
                    <a16:creationId xmlns="" xmlns:a16="http://schemas.microsoft.com/office/drawing/2014/main" id="{46CEC8BE-AA61-0591-022C-1CEAD835268B}"/>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6" name="Google Shape;15076;p50">
                <a:extLst>
                  <a:ext uri="{FF2B5EF4-FFF2-40B4-BE49-F238E27FC236}">
                    <a16:creationId xmlns="" xmlns:a16="http://schemas.microsoft.com/office/drawing/2014/main" id="{F72B19D8-2949-AA4E-7ECB-2ED511A79C57}"/>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7" name="Google Shape;15077;p50">
              <a:extLst>
                <a:ext uri="{FF2B5EF4-FFF2-40B4-BE49-F238E27FC236}">
                  <a16:creationId xmlns="" xmlns:a16="http://schemas.microsoft.com/office/drawing/2014/main" id="{EDA450E3-87FF-C5E9-2806-9C22F8D16000}"/>
                </a:ext>
              </a:extLst>
            </p:cNvPr>
            <p:cNvGrpSpPr/>
            <p:nvPr/>
          </p:nvGrpSpPr>
          <p:grpSpPr>
            <a:xfrm>
              <a:off x="4259753" y="2767690"/>
              <a:ext cx="271470" cy="271470"/>
              <a:chOff x="4436238" y="3096208"/>
              <a:chExt cx="271470" cy="271470"/>
            </a:xfrm>
          </p:grpSpPr>
          <p:grpSp>
            <p:nvGrpSpPr>
              <p:cNvPr id="15078" name="Google Shape;15078;p50">
                <a:extLst>
                  <a:ext uri="{FF2B5EF4-FFF2-40B4-BE49-F238E27FC236}">
                    <a16:creationId xmlns="" xmlns:a16="http://schemas.microsoft.com/office/drawing/2014/main" id="{5C77B177-2819-0097-0B41-920CCAB55F30}"/>
                  </a:ext>
                </a:extLst>
              </p:cNvPr>
              <p:cNvGrpSpPr/>
              <p:nvPr/>
            </p:nvGrpSpPr>
            <p:grpSpPr>
              <a:xfrm rot="10800000">
                <a:off x="4436238" y="3096208"/>
                <a:ext cx="271470" cy="271470"/>
                <a:chOff x="7002578" y="16230"/>
                <a:chExt cx="192600" cy="192600"/>
              </a:xfrm>
            </p:grpSpPr>
            <p:sp>
              <p:nvSpPr>
                <p:cNvPr id="15079" name="Google Shape;15079;p50">
                  <a:extLst>
                    <a:ext uri="{FF2B5EF4-FFF2-40B4-BE49-F238E27FC236}">
                      <a16:creationId xmlns="" xmlns:a16="http://schemas.microsoft.com/office/drawing/2014/main" id="{0A9CEDCD-1FBB-CF24-DCEE-2D1819A153C7}"/>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50">
                  <a:extLst>
                    <a:ext uri="{FF2B5EF4-FFF2-40B4-BE49-F238E27FC236}">
                      <a16:creationId xmlns="" xmlns:a16="http://schemas.microsoft.com/office/drawing/2014/main" id="{D2B66B33-EFE6-0905-0057-326E355E621B}"/>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81" name="Google Shape;15081;p50">
                <a:extLst>
                  <a:ext uri="{FF2B5EF4-FFF2-40B4-BE49-F238E27FC236}">
                    <a16:creationId xmlns="" xmlns:a16="http://schemas.microsoft.com/office/drawing/2014/main" id="{41F852FD-A427-5D6B-FBA0-010698D21E1D}"/>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82" name="Google Shape;15082;p50">
                <a:extLst>
                  <a:ext uri="{FF2B5EF4-FFF2-40B4-BE49-F238E27FC236}">
                    <a16:creationId xmlns="" xmlns:a16="http://schemas.microsoft.com/office/drawing/2014/main" id="{D5084A96-1C86-9D97-1D58-265AE96287EE}"/>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83" name="Google Shape;15083;p50">
              <a:extLst>
                <a:ext uri="{FF2B5EF4-FFF2-40B4-BE49-F238E27FC236}">
                  <a16:creationId xmlns="" xmlns:a16="http://schemas.microsoft.com/office/drawing/2014/main" id="{0EDBEED8-0061-4D23-31D6-CC9609A131AC}"/>
                </a:ext>
              </a:extLst>
            </p:cNvPr>
            <p:cNvGrpSpPr/>
            <p:nvPr/>
          </p:nvGrpSpPr>
          <p:grpSpPr>
            <a:xfrm rot="10800000">
              <a:off x="4378815" y="2859945"/>
              <a:ext cx="271470" cy="271470"/>
              <a:chOff x="7002578" y="16230"/>
              <a:chExt cx="192600" cy="192600"/>
            </a:xfrm>
          </p:grpSpPr>
          <p:sp>
            <p:nvSpPr>
              <p:cNvPr id="15084" name="Google Shape;15084;p50">
                <a:extLst>
                  <a:ext uri="{FF2B5EF4-FFF2-40B4-BE49-F238E27FC236}">
                    <a16:creationId xmlns="" xmlns:a16="http://schemas.microsoft.com/office/drawing/2014/main" id="{94A443ED-8868-1968-92C5-7BB6CF9E8B15}"/>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50">
                <a:extLst>
                  <a:ext uri="{FF2B5EF4-FFF2-40B4-BE49-F238E27FC236}">
                    <a16:creationId xmlns="" xmlns:a16="http://schemas.microsoft.com/office/drawing/2014/main" id="{9C5ED67A-5B02-4FC2-73A6-D1D99B220FD5}"/>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6" name="Google Shape;15086;p50">
              <a:extLst>
                <a:ext uri="{FF2B5EF4-FFF2-40B4-BE49-F238E27FC236}">
                  <a16:creationId xmlns="" xmlns:a16="http://schemas.microsoft.com/office/drawing/2014/main" id="{E6C7C781-FA49-6E51-2613-27056829967D}"/>
                </a:ext>
              </a:extLst>
            </p:cNvPr>
            <p:cNvGrpSpPr/>
            <p:nvPr/>
          </p:nvGrpSpPr>
          <p:grpSpPr>
            <a:xfrm>
              <a:off x="4259753" y="2991215"/>
              <a:ext cx="271470" cy="271470"/>
              <a:chOff x="4436238" y="3096208"/>
              <a:chExt cx="271470" cy="271470"/>
            </a:xfrm>
          </p:grpSpPr>
          <p:grpSp>
            <p:nvGrpSpPr>
              <p:cNvPr id="15087" name="Google Shape;15087;p50">
                <a:extLst>
                  <a:ext uri="{FF2B5EF4-FFF2-40B4-BE49-F238E27FC236}">
                    <a16:creationId xmlns="" xmlns:a16="http://schemas.microsoft.com/office/drawing/2014/main" id="{C1CCFD3E-3FAC-081E-DCC5-DE8974F0AC77}"/>
                  </a:ext>
                </a:extLst>
              </p:cNvPr>
              <p:cNvGrpSpPr/>
              <p:nvPr/>
            </p:nvGrpSpPr>
            <p:grpSpPr>
              <a:xfrm rot="10800000">
                <a:off x="4436238" y="3096208"/>
                <a:ext cx="271470" cy="271470"/>
                <a:chOff x="7002578" y="16230"/>
                <a:chExt cx="192600" cy="192600"/>
              </a:xfrm>
            </p:grpSpPr>
            <p:sp>
              <p:nvSpPr>
                <p:cNvPr id="15088" name="Google Shape;15088;p50">
                  <a:extLst>
                    <a:ext uri="{FF2B5EF4-FFF2-40B4-BE49-F238E27FC236}">
                      <a16:creationId xmlns="" xmlns:a16="http://schemas.microsoft.com/office/drawing/2014/main" id="{7872494E-87F6-4A27-2C91-FA8DCB6EB71C}"/>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9" name="Google Shape;15089;p50">
                  <a:extLst>
                    <a:ext uri="{FF2B5EF4-FFF2-40B4-BE49-F238E27FC236}">
                      <a16:creationId xmlns="" xmlns:a16="http://schemas.microsoft.com/office/drawing/2014/main" id="{BFF6E049-B168-1DA8-2FC3-23734EEE28A6}"/>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90" name="Google Shape;15090;p50">
                <a:extLst>
                  <a:ext uri="{FF2B5EF4-FFF2-40B4-BE49-F238E27FC236}">
                    <a16:creationId xmlns="" xmlns:a16="http://schemas.microsoft.com/office/drawing/2014/main" id="{789D425D-0E37-C5E7-BD65-1155543223CE}"/>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91" name="Google Shape;15091;p50">
                <a:extLst>
                  <a:ext uri="{FF2B5EF4-FFF2-40B4-BE49-F238E27FC236}">
                    <a16:creationId xmlns="" xmlns:a16="http://schemas.microsoft.com/office/drawing/2014/main" id="{0A3293FA-E403-2845-847F-037AB5EA0C1E}"/>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92" name="Google Shape;15092;p50">
              <a:extLst>
                <a:ext uri="{FF2B5EF4-FFF2-40B4-BE49-F238E27FC236}">
                  <a16:creationId xmlns="" xmlns:a16="http://schemas.microsoft.com/office/drawing/2014/main" id="{2868881B-162F-163A-2394-C4C77762B1E5}"/>
                </a:ext>
              </a:extLst>
            </p:cNvPr>
            <p:cNvGrpSpPr/>
            <p:nvPr/>
          </p:nvGrpSpPr>
          <p:grpSpPr>
            <a:xfrm rot="10800000">
              <a:off x="4378815" y="3105208"/>
              <a:ext cx="271470" cy="271470"/>
              <a:chOff x="7002578" y="16230"/>
              <a:chExt cx="192600" cy="192600"/>
            </a:xfrm>
          </p:grpSpPr>
          <p:sp>
            <p:nvSpPr>
              <p:cNvPr id="15093" name="Google Shape;15093;p50">
                <a:extLst>
                  <a:ext uri="{FF2B5EF4-FFF2-40B4-BE49-F238E27FC236}">
                    <a16:creationId xmlns="" xmlns:a16="http://schemas.microsoft.com/office/drawing/2014/main" id="{6A665692-B27A-96A4-D689-F990315A85E8}"/>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50">
                <a:extLst>
                  <a:ext uri="{FF2B5EF4-FFF2-40B4-BE49-F238E27FC236}">
                    <a16:creationId xmlns="" xmlns:a16="http://schemas.microsoft.com/office/drawing/2014/main" id="{DD75AAC8-9DBC-367C-F59F-8FAB572DB8A5}"/>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5" name="Google Shape;15095;p50">
              <a:extLst>
                <a:ext uri="{FF2B5EF4-FFF2-40B4-BE49-F238E27FC236}">
                  <a16:creationId xmlns="" xmlns:a16="http://schemas.microsoft.com/office/drawing/2014/main" id="{777BB6D0-6BAC-F14B-0A50-1A24E08E0CE7}"/>
                </a:ext>
              </a:extLst>
            </p:cNvPr>
            <p:cNvGrpSpPr/>
            <p:nvPr/>
          </p:nvGrpSpPr>
          <p:grpSpPr>
            <a:xfrm>
              <a:off x="4470238" y="2991215"/>
              <a:ext cx="322371" cy="271470"/>
              <a:chOff x="4436248" y="3096208"/>
              <a:chExt cx="322371" cy="271470"/>
            </a:xfrm>
          </p:grpSpPr>
          <p:grpSp>
            <p:nvGrpSpPr>
              <p:cNvPr id="15096" name="Google Shape;15096;p50">
                <a:extLst>
                  <a:ext uri="{FF2B5EF4-FFF2-40B4-BE49-F238E27FC236}">
                    <a16:creationId xmlns="" xmlns:a16="http://schemas.microsoft.com/office/drawing/2014/main" id="{968CA517-E8D9-2C4A-E2A3-B32F8D8F39CC}"/>
                  </a:ext>
                </a:extLst>
              </p:cNvPr>
              <p:cNvGrpSpPr/>
              <p:nvPr/>
            </p:nvGrpSpPr>
            <p:grpSpPr>
              <a:xfrm rot="10800000">
                <a:off x="4436248" y="3096208"/>
                <a:ext cx="322371" cy="271470"/>
                <a:chOff x="6966465" y="16230"/>
                <a:chExt cx="228713" cy="192600"/>
              </a:xfrm>
            </p:grpSpPr>
            <p:sp>
              <p:nvSpPr>
                <p:cNvPr id="15022" name="Google Shape;15022;p50">
                  <a:extLst>
                    <a:ext uri="{FF2B5EF4-FFF2-40B4-BE49-F238E27FC236}">
                      <a16:creationId xmlns="" xmlns:a16="http://schemas.microsoft.com/office/drawing/2014/main" id="{59023C13-CAF6-2253-8465-5755A4AED279}"/>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7" name="Google Shape;15097;p50">
                  <a:extLst>
                    <a:ext uri="{FF2B5EF4-FFF2-40B4-BE49-F238E27FC236}">
                      <a16:creationId xmlns="" xmlns:a16="http://schemas.microsoft.com/office/drawing/2014/main" id="{9728EF27-F9E1-FDA0-4552-5F2ECC850A87}"/>
                    </a:ext>
                  </a:extLst>
                </p:cNvPr>
                <p:cNvSpPr/>
                <p:nvPr/>
              </p:nvSpPr>
              <p:spPr>
                <a:xfrm rot="11486888" flipH="1">
                  <a:off x="6966465" y="136447"/>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98" name="Google Shape;15098;p50">
                <a:extLst>
                  <a:ext uri="{FF2B5EF4-FFF2-40B4-BE49-F238E27FC236}">
                    <a16:creationId xmlns="" xmlns:a16="http://schemas.microsoft.com/office/drawing/2014/main" id="{A99B7DD6-21DE-468C-8B6B-D7D84089E39B}"/>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99" name="Google Shape;15099;p50">
                <a:extLst>
                  <a:ext uri="{FF2B5EF4-FFF2-40B4-BE49-F238E27FC236}">
                    <a16:creationId xmlns="" xmlns:a16="http://schemas.microsoft.com/office/drawing/2014/main" id="{2271FA53-CAAC-CC31-4066-AFC9C94831CE}"/>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grpSp>
        <p:nvGrpSpPr>
          <p:cNvPr id="15100" name="Google Shape;15100;p50">
            <a:extLst>
              <a:ext uri="{FF2B5EF4-FFF2-40B4-BE49-F238E27FC236}">
                <a16:creationId xmlns="" xmlns:a16="http://schemas.microsoft.com/office/drawing/2014/main" id="{3A562B18-9437-003C-DFDE-E371730623C7}"/>
              </a:ext>
            </a:extLst>
          </p:cNvPr>
          <p:cNvGrpSpPr/>
          <p:nvPr/>
        </p:nvGrpSpPr>
        <p:grpSpPr>
          <a:xfrm>
            <a:off x="5141315" y="1437458"/>
            <a:ext cx="271470" cy="271470"/>
            <a:chOff x="1752450" y="3096208"/>
            <a:chExt cx="271470" cy="271470"/>
          </a:xfrm>
        </p:grpSpPr>
        <p:grpSp>
          <p:nvGrpSpPr>
            <p:cNvPr id="15101" name="Google Shape;15101;p50">
              <a:extLst>
                <a:ext uri="{FF2B5EF4-FFF2-40B4-BE49-F238E27FC236}">
                  <a16:creationId xmlns="" xmlns:a16="http://schemas.microsoft.com/office/drawing/2014/main" id="{B61AC1FB-9556-ABBC-4E80-B14C66B718F6}"/>
                </a:ext>
              </a:extLst>
            </p:cNvPr>
            <p:cNvGrpSpPr/>
            <p:nvPr/>
          </p:nvGrpSpPr>
          <p:grpSpPr>
            <a:xfrm rot="10800000">
              <a:off x="1752450" y="3096208"/>
              <a:ext cx="271470" cy="271470"/>
              <a:chOff x="7002578" y="16230"/>
              <a:chExt cx="192600" cy="192600"/>
            </a:xfrm>
          </p:grpSpPr>
          <p:sp>
            <p:nvSpPr>
              <p:cNvPr id="15102" name="Google Shape;15102;p50">
                <a:extLst>
                  <a:ext uri="{FF2B5EF4-FFF2-40B4-BE49-F238E27FC236}">
                    <a16:creationId xmlns="" xmlns:a16="http://schemas.microsoft.com/office/drawing/2014/main" id="{6481FE55-1F53-61DE-E472-677BE7362C3F}"/>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50">
                <a:extLst>
                  <a:ext uri="{FF2B5EF4-FFF2-40B4-BE49-F238E27FC236}">
                    <a16:creationId xmlns="" xmlns:a16="http://schemas.microsoft.com/office/drawing/2014/main" id="{9D8B6D10-9F5F-C879-EA6B-9D49ABD7777F}"/>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04" name="Google Shape;15104;p50">
              <a:extLst>
                <a:ext uri="{FF2B5EF4-FFF2-40B4-BE49-F238E27FC236}">
                  <a16:creationId xmlns="" xmlns:a16="http://schemas.microsoft.com/office/drawing/2014/main" id="{29CF8E3B-D9D6-6F12-4255-F4B4EEC720E9}"/>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05" name="Google Shape;15105;p50">
            <a:extLst>
              <a:ext uri="{FF2B5EF4-FFF2-40B4-BE49-F238E27FC236}">
                <a16:creationId xmlns="" xmlns:a16="http://schemas.microsoft.com/office/drawing/2014/main" id="{93D57CEF-883E-E642-27AD-0D0E66AD18E3}"/>
              </a:ext>
            </a:extLst>
          </p:cNvPr>
          <p:cNvGrpSpPr/>
          <p:nvPr/>
        </p:nvGrpSpPr>
        <p:grpSpPr>
          <a:xfrm>
            <a:off x="4658215" y="2188058"/>
            <a:ext cx="271470" cy="271470"/>
            <a:chOff x="1752450" y="3096208"/>
            <a:chExt cx="271470" cy="271470"/>
          </a:xfrm>
        </p:grpSpPr>
        <p:grpSp>
          <p:nvGrpSpPr>
            <p:cNvPr id="15106" name="Google Shape;15106;p50">
              <a:extLst>
                <a:ext uri="{FF2B5EF4-FFF2-40B4-BE49-F238E27FC236}">
                  <a16:creationId xmlns="" xmlns:a16="http://schemas.microsoft.com/office/drawing/2014/main" id="{1B599820-E8DA-127B-9562-20169DF3DAB6}"/>
                </a:ext>
              </a:extLst>
            </p:cNvPr>
            <p:cNvGrpSpPr/>
            <p:nvPr/>
          </p:nvGrpSpPr>
          <p:grpSpPr>
            <a:xfrm rot="10800000">
              <a:off x="1752450" y="3096208"/>
              <a:ext cx="271470" cy="271470"/>
              <a:chOff x="7002578" y="16230"/>
              <a:chExt cx="192600" cy="192600"/>
            </a:xfrm>
          </p:grpSpPr>
          <p:sp>
            <p:nvSpPr>
              <p:cNvPr id="15107" name="Google Shape;15107;p50">
                <a:extLst>
                  <a:ext uri="{FF2B5EF4-FFF2-40B4-BE49-F238E27FC236}">
                    <a16:creationId xmlns="" xmlns:a16="http://schemas.microsoft.com/office/drawing/2014/main" id="{E9EBE332-4FEE-906C-9736-16602A16BCFE}"/>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50">
                <a:extLst>
                  <a:ext uri="{FF2B5EF4-FFF2-40B4-BE49-F238E27FC236}">
                    <a16:creationId xmlns="" xmlns:a16="http://schemas.microsoft.com/office/drawing/2014/main" id="{BDAE111E-AE6C-6DA3-846D-9C48C60A7EEB}"/>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09" name="Google Shape;15109;p50">
              <a:extLst>
                <a:ext uri="{FF2B5EF4-FFF2-40B4-BE49-F238E27FC236}">
                  <a16:creationId xmlns="" xmlns:a16="http://schemas.microsoft.com/office/drawing/2014/main" id="{0B4BF84F-DD35-7104-8F5F-25E1A9CFC66D}"/>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10" name="Google Shape;15110;p50">
            <a:extLst>
              <a:ext uri="{FF2B5EF4-FFF2-40B4-BE49-F238E27FC236}">
                <a16:creationId xmlns="" xmlns:a16="http://schemas.microsoft.com/office/drawing/2014/main" id="{1AE393ED-BB86-8D7C-3081-7D53BC2BC9D6}"/>
              </a:ext>
            </a:extLst>
          </p:cNvPr>
          <p:cNvGrpSpPr/>
          <p:nvPr/>
        </p:nvGrpSpPr>
        <p:grpSpPr>
          <a:xfrm>
            <a:off x="4271915" y="3307858"/>
            <a:ext cx="271470" cy="271470"/>
            <a:chOff x="1752450" y="3096208"/>
            <a:chExt cx="271470" cy="271470"/>
          </a:xfrm>
        </p:grpSpPr>
        <p:grpSp>
          <p:nvGrpSpPr>
            <p:cNvPr id="15111" name="Google Shape;15111;p50">
              <a:extLst>
                <a:ext uri="{FF2B5EF4-FFF2-40B4-BE49-F238E27FC236}">
                  <a16:creationId xmlns="" xmlns:a16="http://schemas.microsoft.com/office/drawing/2014/main" id="{99893940-6AE2-1464-9DBA-3AA746FB12E5}"/>
                </a:ext>
              </a:extLst>
            </p:cNvPr>
            <p:cNvGrpSpPr/>
            <p:nvPr/>
          </p:nvGrpSpPr>
          <p:grpSpPr>
            <a:xfrm rot="10800000">
              <a:off x="1752450" y="3096208"/>
              <a:ext cx="271470" cy="271470"/>
              <a:chOff x="7002578" y="16230"/>
              <a:chExt cx="192600" cy="192600"/>
            </a:xfrm>
          </p:grpSpPr>
          <p:sp>
            <p:nvSpPr>
              <p:cNvPr id="15112" name="Google Shape;15112;p50">
                <a:extLst>
                  <a:ext uri="{FF2B5EF4-FFF2-40B4-BE49-F238E27FC236}">
                    <a16:creationId xmlns="" xmlns:a16="http://schemas.microsoft.com/office/drawing/2014/main" id="{94ECDE85-9E56-077B-AC87-A5E4539FFB92}"/>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50">
                <a:extLst>
                  <a:ext uri="{FF2B5EF4-FFF2-40B4-BE49-F238E27FC236}">
                    <a16:creationId xmlns="" xmlns:a16="http://schemas.microsoft.com/office/drawing/2014/main" id="{7DCA9981-3BE6-27E9-EF31-94A9DEF06BB1}"/>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14" name="Google Shape;15114;p50">
              <a:extLst>
                <a:ext uri="{FF2B5EF4-FFF2-40B4-BE49-F238E27FC236}">
                  <a16:creationId xmlns="" xmlns:a16="http://schemas.microsoft.com/office/drawing/2014/main" id="{81105BE5-B2BD-CA26-AF65-BFE130ED50C2}"/>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15" name="Google Shape;15115;p50">
            <a:extLst>
              <a:ext uri="{FF2B5EF4-FFF2-40B4-BE49-F238E27FC236}">
                <a16:creationId xmlns="" xmlns:a16="http://schemas.microsoft.com/office/drawing/2014/main" id="{254905FC-ABBF-9F0E-DBA6-6800D5044A05}"/>
              </a:ext>
            </a:extLst>
          </p:cNvPr>
          <p:cNvGrpSpPr/>
          <p:nvPr/>
        </p:nvGrpSpPr>
        <p:grpSpPr>
          <a:xfrm>
            <a:off x="5963715" y="4054858"/>
            <a:ext cx="271470" cy="271470"/>
            <a:chOff x="1752450" y="3096208"/>
            <a:chExt cx="271470" cy="271470"/>
          </a:xfrm>
        </p:grpSpPr>
        <p:grpSp>
          <p:nvGrpSpPr>
            <p:cNvPr id="15116" name="Google Shape;15116;p50">
              <a:extLst>
                <a:ext uri="{FF2B5EF4-FFF2-40B4-BE49-F238E27FC236}">
                  <a16:creationId xmlns="" xmlns:a16="http://schemas.microsoft.com/office/drawing/2014/main" id="{CD682114-6626-C80B-B37C-409609BB7D5F}"/>
                </a:ext>
              </a:extLst>
            </p:cNvPr>
            <p:cNvGrpSpPr/>
            <p:nvPr/>
          </p:nvGrpSpPr>
          <p:grpSpPr>
            <a:xfrm rot="10800000">
              <a:off x="1752450" y="3096208"/>
              <a:ext cx="271470" cy="271470"/>
              <a:chOff x="7002578" y="16230"/>
              <a:chExt cx="192600" cy="192600"/>
            </a:xfrm>
          </p:grpSpPr>
          <p:sp>
            <p:nvSpPr>
              <p:cNvPr id="15117" name="Google Shape;15117;p50">
                <a:extLst>
                  <a:ext uri="{FF2B5EF4-FFF2-40B4-BE49-F238E27FC236}">
                    <a16:creationId xmlns="" xmlns:a16="http://schemas.microsoft.com/office/drawing/2014/main" id="{E6211D7C-43EE-190C-8FA5-E4BD2AFFB6EC}"/>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50">
                <a:extLst>
                  <a:ext uri="{FF2B5EF4-FFF2-40B4-BE49-F238E27FC236}">
                    <a16:creationId xmlns="" xmlns:a16="http://schemas.microsoft.com/office/drawing/2014/main" id="{8B56971E-3E4F-A55E-B744-8FD881567A2B}"/>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19" name="Google Shape;15119;p50">
              <a:extLst>
                <a:ext uri="{FF2B5EF4-FFF2-40B4-BE49-F238E27FC236}">
                  <a16:creationId xmlns="" xmlns:a16="http://schemas.microsoft.com/office/drawing/2014/main" id="{E1F99645-564B-86C2-FAEE-2B8D90E67302}"/>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20" name="Google Shape;15120;p50">
            <a:extLst>
              <a:ext uri="{FF2B5EF4-FFF2-40B4-BE49-F238E27FC236}">
                <a16:creationId xmlns="" xmlns:a16="http://schemas.microsoft.com/office/drawing/2014/main" id="{ADEECD4B-C75C-882E-07CE-CDB015A71C15}"/>
              </a:ext>
            </a:extLst>
          </p:cNvPr>
          <p:cNvGrpSpPr/>
          <p:nvPr/>
        </p:nvGrpSpPr>
        <p:grpSpPr>
          <a:xfrm>
            <a:off x="6329053" y="3328258"/>
            <a:ext cx="271470" cy="271470"/>
            <a:chOff x="1752450" y="3096208"/>
            <a:chExt cx="271470" cy="271470"/>
          </a:xfrm>
        </p:grpSpPr>
        <p:grpSp>
          <p:nvGrpSpPr>
            <p:cNvPr id="15121" name="Google Shape;15121;p50">
              <a:extLst>
                <a:ext uri="{FF2B5EF4-FFF2-40B4-BE49-F238E27FC236}">
                  <a16:creationId xmlns="" xmlns:a16="http://schemas.microsoft.com/office/drawing/2014/main" id="{767FFEA7-D5F5-353A-3B64-8210F30D9F32}"/>
                </a:ext>
              </a:extLst>
            </p:cNvPr>
            <p:cNvGrpSpPr/>
            <p:nvPr/>
          </p:nvGrpSpPr>
          <p:grpSpPr>
            <a:xfrm rot="10800000">
              <a:off x="1752450" y="3096208"/>
              <a:ext cx="271470" cy="271470"/>
              <a:chOff x="7002578" y="16230"/>
              <a:chExt cx="192600" cy="192600"/>
            </a:xfrm>
          </p:grpSpPr>
          <p:sp>
            <p:nvSpPr>
              <p:cNvPr id="15122" name="Google Shape;15122;p50">
                <a:extLst>
                  <a:ext uri="{FF2B5EF4-FFF2-40B4-BE49-F238E27FC236}">
                    <a16:creationId xmlns="" xmlns:a16="http://schemas.microsoft.com/office/drawing/2014/main" id="{0D936AC3-C2D5-B4E7-B433-124076639295}"/>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50">
                <a:extLst>
                  <a:ext uri="{FF2B5EF4-FFF2-40B4-BE49-F238E27FC236}">
                    <a16:creationId xmlns="" xmlns:a16="http://schemas.microsoft.com/office/drawing/2014/main" id="{9F92F50B-1F79-4C6C-98F8-5B5F5C636285}"/>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4" name="Google Shape;15124;p50">
              <a:extLst>
                <a:ext uri="{FF2B5EF4-FFF2-40B4-BE49-F238E27FC236}">
                  <a16:creationId xmlns="" xmlns:a16="http://schemas.microsoft.com/office/drawing/2014/main" id="{90AF4F1C-8C0A-C679-EEA0-BA0943550D43}"/>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25" name="Google Shape;15125;p50">
            <a:extLst>
              <a:ext uri="{FF2B5EF4-FFF2-40B4-BE49-F238E27FC236}">
                <a16:creationId xmlns="" xmlns:a16="http://schemas.microsoft.com/office/drawing/2014/main" id="{71D5185D-D203-2421-041F-F0CF58A4CF53}"/>
              </a:ext>
            </a:extLst>
          </p:cNvPr>
          <p:cNvGrpSpPr/>
          <p:nvPr/>
        </p:nvGrpSpPr>
        <p:grpSpPr>
          <a:xfrm>
            <a:off x="6770264" y="2307487"/>
            <a:ext cx="271470" cy="271470"/>
            <a:chOff x="1752450" y="3096208"/>
            <a:chExt cx="271470" cy="271470"/>
          </a:xfrm>
        </p:grpSpPr>
        <p:grpSp>
          <p:nvGrpSpPr>
            <p:cNvPr id="15126" name="Google Shape;15126;p50">
              <a:extLst>
                <a:ext uri="{FF2B5EF4-FFF2-40B4-BE49-F238E27FC236}">
                  <a16:creationId xmlns="" xmlns:a16="http://schemas.microsoft.com/office/drawing/2014/main" id="{E06AE908-4D51-9CD1-F591-974CFCD66838}"/>
                </a:ext>
              </a:extLst>
            </p:cNvPr>
            <p:cNvGrpSpPr/>
            <p:nvPr/>
          </p:nvGrpSpPr>
          <p:grpSpPr>
            <a:xfrm rot="10800000">
              <a:off x="1752450" y="3096208"/>
              <a:ext cx="271470" cy="271470"/>
              <a:chOff x="7002578" y="16230"/>
              <a:chExt cx="192600" cy="192600"/>
            </a:xfrm>
          </p:grpSpPr>
          <p:sp>
            <p:nvSpPr>
              <p:cNvPr id="15127" name="Google Shape;15127;p50">
                <a:extLst>
                  <a:ext uri="{FF2B5EF4-FFF2-40B4-BE49-F238E27FC236}">
                    <a16:creationId xmlns="" xmlns:a16="http://schemas.microsoft.com/office/drawing/2014/main" id="{74775308-5809-464F-8AE5-EED53E506C87}"/>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50">
                <a:extLst>
                  <a:ext uri="{FF2B5EF4-FFF2-40B4-BE49-F238E27FC236}">
                    <a16:creationId xmlns="" xmlns:a16="http://schemas.microsoft.com/office/drawing/2014/main" id="{A455AF56-38C4-0757-C81F-96FD8AC9E46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9" name="Google Shape;15129;p50">
              <a:extLst>
                <a:ext uri="{FF2B5EF4-FFF2-40B4-BE49-F238E27FC236}">
                  <a16:creationId xmlns="" xmlns:a16="http://schemas.microsoft.com/office/drawing/2014/main" id="{B4B18B06-0DF4-4656-7C09-FD0676646A8A}"/>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a:extLst>
              <a:ext uri="{FF2B5EF4-FFF2-40B4-BE49-F238E27FC236}">
                <a16:creationId xmlns="" xmlns:a16="http://schemas.microsoft.com/office/drawing/2014/main" id="{9AB5A976-D86E-4F16-77E5-5705EF62BBD2}"/>
              </a:ext>
            </a:extLst>
          </p:cNvPr>
          <p:cNvGrpSpPr/>
          <p:nvPr/>
        </p:nvGrpSpPr>
        <p:grpSpPr>
          <a:xfrm>
            <a:off x="104720" y="357140"/>
            <a:ext cx="470274" cy="548630"/>
            <a:chOff x="9873" y="1240062"/>
            <a:chExt cx="545434" cy="640998"/>
          </a:xfrm>
        </p:grpSpPr>
        <p:cxnSp>
          <p:nvCxnSpPr>
            <p:cNvPr id="15131" name="Google Shape;15131;p50">
              <a:extLst>
                <a:ext uri="{FF2B5EF4-FFF2-40B4-BE49-F238E27FC236}">
                  <a16:creationId xmlns="" xmlns:a16="http://schemas.microsoft.com/office/drawing/2014/main" id="{0B682C46-BA41-7E9E-D9C1-AFA323EAF487}"/>
                </a:ext>
              </a:extLst>
            </p:cNvPr>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a:extLst>
                <a:ext uri="{FF2B5EF4-FFF2-40B4-BE49-F238E27FC236}">
                  <a16:creationId xmlns="" xmlns:a16="http://schemas.microsoft.com/office/drawing/2014/main" id="{690D85D3-B722-3D69-A732-0E5D6FEE1516}"/>
                </a:ext>
              </a:extLst>
            </p:cNvPr>
            <p:cNvGrpSpPr/>
            <p:nvPr/>
          </p:nvGrpSpPr>
          <p:grpSpPr>
            <a:xfrm rot="10800000">
              <a:off x="9873" y="1628460"/>
              <a:ext cx="252600" cy="252600"/>
              <a:chOff x="6804422" y="-316297"/>
              <a:chExt cx="252600" cy="252600"/>
            </a:xfrm>
          </p:grpSpPr>
          <p:sp>
            <p:nvSpPr>
              <p:cNvPr id="15135" name="Google Shape;15135;p50">
                <a:extLst>
                  <a:ext uri="{FF2B5EF4-FFF2-40B4-BE49-F238E27FC236}">
                    <a16:creationId xmlns="" xmlns:a16="http://schemas.microsoft.com/office/drawing/2014/main" id="{5BFDA144-FB9E-9624-26AA-845089E62801}"/>
                  </a:ext>
                </a:extLst>
              </p:cNvPr>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a:extLst>
                  <a:ext uri="{FF2B5EF4-FFF2-40B4-BE49-F238E27FC236}">
                    <a16:creationId xmlns="" xmlns:a16="http://schemas.microsoft.com/office/drawing/2014/main" id="{A00DFD2C-A70D-296B-5949-4F4098560518}"/>
                  </a:ext>
                </a:extLst>
              </p:cNvPr>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a:extLst>
                <a:ext uri="{FF2B5EF4-FFF2-40B4-BE49-F238E27FC236}">
                  <a16:creationId xmlns="" xmlns:a16="http://schemas.microsoft.com/office/drawing/2014/main" id="{7A8538E7-99DB-7ADD-0F04-B4061ACF8F02}"/>
                </a:ext>
              </a:extLst>
            </p:cNvPr>
            <p:cNvGrpSpPr/>
            <p:nvPr/>
          </p:nvGrpSpPr>
          <p:grpSpPr>
            <a:xfrm rot="10800000">
              <a:off x="39879" y="1240062"/>
              <a:ext cx="192600" cy="192600"/>
              <a:chOff x="7291941" y="112804"/>
              <a:chExt cx="192600" cy="192600"/>
            </a:xfrm>
          </p:grpSpPr>
          <p:sp>
            <p:nvSpPr>
              <p:cNvPr id="15133" name="Google Shape;15133;p50">
                <a:extLst>
                  <a:ext uri="{FF2B5EF4-FFF2-40B4-BE49-F238E27FC236}">
                    <a16:creationId xmlns="" xmlns:a16="http://schemas.microsoft.com/office/drawing/2014/main" id="{4F878982-05A7-F0FD-93F6-4A616EA14E90}"/>
                  </a:ext>
                </a:extLst>
              </p:cNvPr>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a:extLst>
                  <a:ext uri="{FF2B5EF4-FFF2-40B4-BE49-F238E27FC236}">
                    <a16:creationId xmlns="" xmlns:a16="http://schemas.microsoft.com/office/drawing/2014/main" id="{8FD3A8C4-ADEC-F000-C9CE-110429EBB955}"/>
                  </a:ext>
                </a:extLst>
              </p:cNvPr>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a:extLst>
                <a:ext uri="{FF2B5EF4-FFF2-40B4-BE49-F238E27FC236}">
                  <a16:creationId xmlns="" xmlns:a16="http://schemas.microsoft.com/office/drawing/2014/main" id="{BDAD7B5F-321E-9298-E694-F8A37CBED235}"/>
                </a:ext>
              </a:extLst>
            </p:cNvPr>
            <p:cNvGrpSpPr/>
            <p:nvPr/>
          </p:nvGrpSpPr>
          <p:grpSpPr>
            <a:xfrm rot="10800000">
              <a:off x="295808" y="1422120"/>
              <a:ext cx="259500" cy="259500"/>
              <a:chOff x="6969112" y="-17269"/>
              <a:chExt cx="259500" cy="259500"/>
            </a:xfrm>
          </p:grpSpPr>
          <p:sp>
            <p:nvSpPr>
              <p:cNvPr id="15132" name="Google Shape;15132;p50">
                <a:extLst>
                  <a:ext uri="{FF2B5EF4-FFF2-40B4-BE49-F238E27FC236}">
                    <a16:creationId xmlns="" xmlns:a16="http://schemas.microsoft.com/office/drawing/2014/main" id="{F3038685-9DA9-5FC5-BA75-8B973FACA962}"/>
                  </a:ext>
                </a:extLst>
              </p:cNvPr>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a:extLst>
                  <a:ext uri="{FF2B5EF4-FFF2-40B4-BE49-F238E27FC236}">
                    <a16:creationId xmlns="" xmlns:a16="http://schemas.microsoft.com/office/drawing/2014/main" id="{2E0D33BA-65F8-D888-CEAC-99F4A650ABF7}"/>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a:extLst>
                <a:ext uri="{FF2B5EF4-FFF2-40B4-BE49-F238E27FC236}">
                  <a16:creationId xmlns="" xmlns:a16="http://schemas.microsoft.com/office/drawing/2014/main" id="{DE9FF682-562F-2E60-1043-B03E4813341B}"/>
                </a:ext>
              </a:extLst>
            </p:cNvPr>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5021" name="Google Shape;15021;p50">
            <a:extLst>
              <a:ext uri="{FF2B5EF4-FFF2-40B4-BE49-F238E27FC236}">
                <a16:creationId xmlns="" xmlns:a16="http://schemas.microsoft.com/office/drawing/2014/main" id="{691A8BE1-FFA8-15C1-5DB7-C08F1D71BE24}"/>
              </a:ext>
            </a:extLst>
          </p:cNvPr>
          <p:cNvSpPr txBox="1">
            <a:spLocks noGrp="1"/>
          </p:cNvSpPr>
          <p:nvPr>
            <p:ph type="subTitle" idx="7"/>
          </p:nvPr>
        </p:nvSpPr>
        <p:spPr>
          <a:xfrm>
            <a:off x="7759526" y="2435817"/>
            <a:ext cx="941942" cy="82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16protons</a:t>
            </a:r>
            <a:endParaRPr dirty="0"/>
          </a:p>
          <a:p>
            <a:pPr marL="0" lvl="0" indent="0" algn="ctr" rtl="0">
              <a:spcBef>
                <a:spcPts val="0"/>
              </a:spcBef>
              <a:spcAft>
                <a:spcPts val="0"/>
              </a:spcAft>
              <a:buClr>
                <a:schemeClr val="dk1"/>
              </a:buClr>
              <a:buSzPts val="1100"/>
              <a:buFont typeface="Arial"/>
              <a:buNone/>
            </a:pPr>
            <a:r>
              <a:rPr lang="en" dirty="0"/>
              <a:t>+ 16neutros</a:t>
            </a:r>
            <a:endParaRPr dirty="0"/>
          </a:p>
        </p:txBody>
      </p:sp>
      <p:sp>
        <p:nvSpPr>
          <p:cNvPr id="20" name="Google Shape;15042;p50">
            <a:extLst>
              <a:ext uri="{FF2B5EF4-FFF2-40B4-BE49-F238E27FC236}">
                <a16:creationId xmlns="" xmlns:a16="http://schemas.microsoft.com/office/drawing/2014/main" id="{F9613580-5F36-47DB-AB71-C50C64495BA3}"/>
              </a:ext>
            </a:extLst>
          </p:cNvPr>
          <p:cNvSpPr/>
          <p:nvPr/>
        </p:nvSpPr>
        <p:spPr>
          <a:xfrm rot="686888" flipH="1">
            <a:off x="3921984" y="2487038"/>
            <a:ext cx="68579" cy="101071"/>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5039;p50">
            <a:extLst>
              <a:ext uri="{FF2B5EF4-FFF2-40B4-BE49-F238E27FC236}">
                <a16:creationId xmlns="" xmlns:a16="http://schemas.microsoft.com/office/drawing/2014/main" id="{F756AEB7-0535-98B5-2BC1-D4B2BFA23248}"/>
              </a:ext>
            </a:extLst>
          </p:cNvPr>
          <p:cNvGrpSpPr/>
          <p:nvPr/>
        </p:nvGrpSpPr>
        <p:grpSpPr>
          <a:xfrm>
            <a:off x="5381132" y="2423382"/>
            <a:ext cx="271470" cy="271470"/>
            <a:chOff x="4436238" y="3096208"/>
            <a:chExt cx="271470" cy="271470"/>
          </a:xfrm>
        </p:grpSpPr>
        <p:grpSp>
          <p:nvGrpSpPr>
            <p:cNvPr id="23" name="Google Shape;15040;p50">
              <a:extLst>
                <a:ext uri="{FF2B5EF4-FFF2-40B4-BE49-F238E27FC236}">
                  <a16:creationId xmlns="" xmlns:a16="http://schemas.microsoft.com/office/drawing/2014/main" id="{B4BA5157-4E54-42F3-EBCB-121E7045C5D8}"/>
                </a:ext>
              </a:extLst>
            </p:cNvPr>
            <p:cNvGrpSpPr/>
            <p:nvPr/>
          </p:nvGrpSpPr>
          <p:grpSpPr>
            <a:xfrm rot="10800000">
              <a:off x="4436238" y="3096208"/>
              <a:ext cx="271470" cy="271470"/>
              <a:chOff x="7002578" y="16230"/>
              <a:chExt cx="192600" cy="192600"/>
            </a:xfrm>
          </p:grpSpPr>
          <p:sp>
            <p:nvSpPr>
              <p:cNvPr id="26" name="Google Shape;15041;p50">
                <a:extLst>
                  <a:ext uri="{FF2B5EF4-FFF2-40B4-BE49-F238E27FC236}">
                    <a16:creationId xmlns="" xmlns:a16="http://schemas.microsoft.com/office/drawing/2014/main" id="{A28E4C42-B8D1-6BBA-6318-AD5F89886C35}"/>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42;p50">
                <a:extLst>
                  <a:ext uri="{FF2B5EF4-FFF2-40B4-BE49-F238E27FC236}">
                    <a16:creationId xmlns="" xmlns:a16="http://schemas.microsoft.com/office/drawing/2014/main" id="{A072E667-141B-BD7F-1819-F806F97608F9}"/>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 name="Google Shape;15043;p50">
              <a:extLst>
                <a:ext uri="{FF2B5EF4-FFF2-40B4-BE49-F238E27FC236}">
                  <a16:creationId xmlns="" xmlns:a16="http://schemas.microsoft.com/office/drawing/2014/main" id="{F4155717-710E-104E-78B8-BFCC30303D3C}"/>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15044;p50">
              <a:extLst>
                <a:ext uri="{FF2B5EF4-FFF2-40B4-BE49-F238E27FC236}">
                  <a16:creationId xmlns="" xmlns:a16="http://schemas.microsoft.com/office/drawing/2014/main" id="{ECF06586-CAE0-29AA-0384-171050DFE833}"/>
                </a:ext>
              </a:extLst>
            </p:cNvPr>
            <p:cNvCxnSpPr/>
            <p:nvPr/>
          </p:nvCxnSpPr>
          <p:spPr>
            <a:xfrm rot="5400000">
              <a:off x="4512773" y="3206087"/>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28" name="Google Shape;15039;p50">
            <a:extLst>
              <a:ext uri="{FF2B5EF4-FFF2-40B4-BE49-F238E27FC236}">
                <a16:creationId xmlns="" xmlns:a16="http://schemas.microsoft.com/office/drawing/2014/main" id="{664FF7D1-0CBA-B7A4-7CF9-61847B8AAEC7}"/>
              </a:ext>
            </a:extLst>
          </p:cNvPr>
          <p:cNvGrpSpPr/>
          <p:nvPr/>
        </p:nvGrpSpPr>
        <p:grpSpPr>
          <a:xfrm>
            <a:off x="5769863" y="3017735"/>
            <a:ext cx="271470" cy="271470"/>
            <a:chOff x="4436238" y="3096208"/>
            <a:chExt cx="271470" cy="271470"/>
          </a:xfrm>
        </p:grpSpPr>
        <p:grpSp>
          <p:nvGrpSpPr>
            <p:cNvPr id="29" name="Google Shape;15040;p50">
              <a:extLst>
                <a:ext uri="{FF2B5EF4-FFF2-40B4-BE49-F238E27FC236}">
                  <a16:creationId xmlns="" xmlns:a16="http://schemas.microsoft.com/office/drawing/2014/main" id="{D1BF7A97-5747-555F-4B23-B49FC66C0376}"/>
                </a:ext>
              </a:extLst>
            </p:cNvPr>
            <p:cNvGrpSpPr/>
            <p:nvPr/>
          </p:nvGrpSpPr>
          <p:grpSpPr>
            <a:xfrm rot="10800000">
              <a:off x="4436238" y="3096208"/>
              <a:ext cx="271470" cy="271470"/>
              <a:chOff x="7002578" y="16230"/>
              <a:chExt cx="192600" cy="192600"/>
            </a:xfrm>
          </p:grpSpPr>
          <p:sp>
            <p:nvSpPr>
              <p:cNvPr id="32" name="Google Shape;15041;p50">
                <a:extLst>
                  <a:ext uri="{FF2B5EF4-FFF2-40B4-BE49-F238E27FC236}">
                    <a16:creationId xmlns="" xmlns:a16="http://schemas.microsoft.com/office/drawing/2014/main" id="{BA9DBC35-2EE3-41C3-E5B7-340EBF820CEB}"/>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042;p50">
                <a:extLst>
                  <a:ext uri="{FF2B5EF4-FFF2-40B4-BE49-F238E27FC236}">
                    <a16:creationId xmlns="" xmlns:a16="http://schemas.microsoft.com/office/drawing/2014/main" id="{8A0B7E03-9A44-7336-CFFA-B7D99F7925CA}"/>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 name="Google Shape;15043;p50">
              <a:extLst>
                <a:ext uri="{FF2B5EF4-FFF2-40B4-BE49-F238E27FC236}">
                  <a16:creationId xmlns="" xmlns:a16="http://schemas.microsoft.com/office/drawing/2014/main" id="{BB0B85A6-CF29-078F-EA2F-8B64D59F273C}"/>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15044;p50">
              <a:extLst>
                <a:ext uri="{FF2B5EF4-FFF2-40B4-BE49-F238E27FC236}">
                  <a16:creationId xmlns="" xmlns:a16="http://schemas.microsoft.com/office/drawing/2014/main" id="{AA862423-8818-DAC4-97D7-8B3D214638DB}"/>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34" name="Google Shape;15036;p50">
            <a:extLst>
              <a:ext uri="{FF2B5EF4-FFF2-40B4-BE49-F238E27FC236}">
                <a16:creationId xmlns="" xmlns:a16="http://schemas.microsoft.com/office/drawing/2014/main" id="{9B8FCFE3-5949-56F9-9885-7B255BC16BA4}"/>
              </a:ext>
            </a:extLst>
          </p:cNvPr>
          <p:cNvGrpSpPr/>
          <p:nvPr/>
        </p:nvGrpSpPr>
        <p:grpSpPr>
          <a:xfrm rot="10800000">
            <a:off x="5905243" y="2840745"/>
            <a:ext cx="271470" cy="271470"/>
            <a:chOff x="7002578" y="16230"/>
            <a:chExt cx="192600" cy="192600"/>
          </a:xfrm>
        </p:grpSpPr>
        <p:sp>
          <p:nvSpPr>
            <p:cNvPr id="35" name="Google Shape;15037;p50">
              <a:extLst>
                <a:ext uri="{FF2B5EF4-FFF2-40B4-BE49-F238E27FC236}">
                  <a16:creationId xmlns="" xmlns:a16="http://schemas.microsoft.com/office/drawing/2014/main" id="{36D67311-B941-6137-2767-9DEE3CB78EA2}"/>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5038;p50">
              <a:extLst>
                <a:ext uri="{FF2B5EF4-FFF2-40B4-BE49-F238E27FC236}">
                  <a16:creationId xmlns="" xmlns:a16="http://schemas.microsoft.com/office/drawing/2014/main" id="{2FC18989-537B-7B12-E484-85625D93E7C1}"/>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5036;p50">
            <a:extLst>
              <a:ext uri="{FF2B5EF4-FFF2-40B4-BE49-F238E27FC236}">
                <a16:creationId xmlns="" xmlns:a16="http://schemas.microsoft.com/office/drawing/2014/main" id="{7EF42301-97FA-0BCB-2B81-C749B98D53E4}"/>
              </a:ext>
            </a:extLst>
          </p:cNvPr>
          <p:cNvGrpSpPr/>
          <p:nvPr/>
        </p:nvGrpSpPr>
        <p:grpSpPr>
          <a:xfrm rot="10800000">
            <a:off x="5213671" y="2571750"/>
            <a:ext cx="271470" cy="271470"/>
            <a:chOff x="7002578" y="16230"/>
            <a:chExt cx="192600" cy="192600"/>
          </a:xfrm>
        </p:grpSpPr>
        <p:sp>
          <p:nvSpPr>
            <p:cNvPr id="38" name="Google Shape;15037;p50">
              <a:extLst>
                <a:ext uri="{FF2B5EF4-FFF2-40B4-BE49-F238E27FC236}">
                  <a16:creationId xmlns="" xmlns:a16="http://schemas.microsoft.com/office/drawing/2014/main" id="{9F162064-21A0-D4C0-DEB9-895454244D47}"/>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5038;p50">
              <a:extLst>
                <a:ext uri="{FF2B5EF4-FFF2-40B4-BE49-F238E27FC236}">
                  <a16:creationId xmlns="" xmlns:a16="http://schemas.microsoft.com/office/drawing/2014/main" id="{D67DCEB2-7499-C4B6-E8A9-1EA823DAE5B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5031;p50">
            <a:extLst>
              <a:ext uri="{FF2B5EF4-FFF2-40B4-BE49-F238E27FC236}">
                <a16:creationId xmlns="" xmlns:a16="http://schemas.microsoft.com/office/drawing/2014/main" id="{A878BF8F-9365-79AF-8AF8-D52A1910B12F}"/>
              </a:ext>
            </a:extLst>
          </p:cNvPr>
          <p:cNvGrpSpPr/>
          <p:nvPr/>
        </p:nvGrpSpPr>
        <p:grpSpPr>
          <a:xfrm>
            <a:off x="4261398" y="2218074"/>
            <a:ext cx="271470" cy="271470"/>
            <a:chOff x="1752450" y="3096208"/>
            <a:chExt cx="271470" cy="271470"/>
          </a:xfrm>
        </p:grpSpPr>
        <p:grpSp>
          <p:nvGrpSpPr>
            <p:cNvPr id="41" name="Google Shape;15032;p50">
              <a:extLst>
                <a:ext uri="{FF2B5EF4-FFF2-40B4-BE49-F238E27FC236}">
                  <a16:creationId xmlns="" xmlns:a16="http://schemas.microsoft.com/office/drawing/2014/main" id="{61A4C0D5-7582-B31C-7E7D-24EE6A302040}"/>
                </a:ext>
              </a:extLst>
            </p:cNvPr>
            <p:cNvGrpSpPr/>
            <p:nvPr/>
          </p:nvGrpSpPr>
          <p:grpSpPr>
            <a:xfrm rot="10800000">
              <a:off x="1752450" y="3096208"/>
              <a:ext cx="271470" cy="271470"/>
              <a:chOff x="7002578" y="16230"/>
              <a:chExt cx="192600" cy="192600"/>
            </a:xfrm>
          </p:grpSpPr>
          <p:sp>
            <p:nvSpPr>
              <p:cNvPr id="43" name="Google Shape;15033;p50">
                <a:extLst>
                  <a:ext uri="{FF2B5EF4-FFF2-40B4-BE49-F238E27FC236}">
                    <a16:creationId xmlns="" xmlns:a16="http://schemas.microsoft.com/office/drawing/2014/main" id="{295F18BF-EB05-473D-4714-C16B97381D8B}"/>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034;p50">
                <a:extLst>
                  <a:ext uri="{FF2B5EF4-FFF2-40B4-BE49-F238E27FC236}">
                    <a16:creationId xmlns="" xmlns:a16="http://schemas.microsoft.com/office/drawing/2014/main" id="{37513B56-DB30-BE0B-7708-593F6144A9BA}"/>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 name="Google Shape;15035;p50">
              <a:extLst>
                <a:ext uri="{FF2B5EF4-FFF2-40B4-BE49-F238E27FC236}">
                  <a16:creationId xmlns="" xmlns:a16="http://schemas.microsoft.com/office/drawing/2014/main" id="{8EB44F67-3FF6-C3B2-0163-B7070EF7232B}"/>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45" name="Google Shape;15031;p50">
            <a:extLst>
              <a:ext uri="{FF2B5EF4-FFF2-40B4-BE49-F238E27FC236}">
                <a16:creationId xmlns="" xmlns:a16="http://schemas.microsoft.com/office/drawing/2014/main" id="{07EC1A19-204B-858C-329B-8F35F1CF4B72}"/>
              </a:ext>
            </a:extLst>
          </p:cNvPr>
          <p:cNvGrpSpPr/>
          <p:nvPr/>
        </p:nvGrpSpPr>
        <p:grpSpPr>
          <a:xfrm>
            <a:off x="6819705" y="3261884"/>
            <a:ext cx="271470" cy="271470"/>
            <a:chOff x="1752450" y="3096208"/>
            <a:chExt cx="271470" cy="271470"/>
          </a:xfrm>
        </p:grpSpPr>
        <p:grpSp>
          <p:nvGrpSpPr>
            <p:cNvPr id="46" name="Google Shape;15032;p50">
              <a:extLst>
                <a:ext uri="{FF2B5EF4-FFF2-40B4-BE49-F238E27FC236}">
                  <a16:creationId xmlns="" xmlns:a16="http://schemas.microsoft.com/office/drawing/2014/main" id="{034C2B7E-DB31-A64A-646F-5D1E3DE6F3C6}"/>
                </a:ext>
              </a:extLst>
            </p:cNvPr>
            <p:cNvGrpSpPr/>
            <p:nvPr/>
          </p:nvGrpSpPr>
          <p:grpSpPr>
            <a:xfrm rot="10800000">
              <a:off x="1752450" y="3096208"/>
              <a:ext cx="271470" cy="271470"/>
              <a:chOff x="7002578" y="16230"/>
              <a:chExt cx="192600" cy="192600"/>
            </a:xfrm>
          </p:grpSpPr>
          <p:sp>
            <p:nvSpPr>
              <p:cNvPr id="48" name="Google Shape;15033;p50">
                <a:extLst>
                  <a:ext uri="{FF2B5EF4-FFF2-40B4-BE49-F238E27FC236}">
                    <a16:creationId xmlns="" xmlns:a16="http://schemas.microsoft.com/office/drawing/2014/main" id="{97CB2647-7B22-4E03-65C4-E61AC716546F}"/>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5034;p50">
                <a:extLst>
                  <a:ext uri="{FF2B5EF4-FFF2-40B4-BE49-F238E27FC236}">
                    <a16:creationId xmlns="" xmlns:a16="http://schemas.microsoft.com/office/drawing/2014/main" id="{F67F6802-3340-2285-0327-55A3AE68A79C}"/>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 name="Google Shape;15035;p50">
              <a:extLst>
                <a:ext uri="{FF2B5EF4-FFF2-40B4-BE49-F238E27FC236}">
                  <a16:creationId xmlns="" xmlns:a16="http://schemas.microsoft.com/office/drawing/2014/main" id="{819ACF08-A343-3A46-7916-09B5976FD2DC}"/>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sp>
        <p:nvSpPr>
          <p:cNvPr id="2" name="Oval 1">
            <a:extLst>
              <a:ext uri="{FF2B5EF4-FFF2-40B4-BE49-F238E27FC236}">
                <a16:creationId xmlns="" xmlns:a16="http://schemas.microsoft.com/office/drawing/2014/main" id="{89AF40A2-D0E0-D217-3C50-CF6EE6686774}"/>
              </a:ext>
            </a:extLst>
          </p:cNvPr>
          <p:cNvSpPr/>
          <p:nvPr/>
        </p:nvSpPr>
        <p:spPr>
          <a:xfrm>
            <a:off x="3835161" y="1115988"/>
            <a:ext cx="3557433" cy="355366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 name="Google Shape;15031;p50">
            <a:extLst>
              <a:ext uri="{FF2B5EF4-FFF2-40B4-BE49-F238E27FC236}">
                <a16:creationId xmlns="" xmlns:a16="http://schemas.microsoft.com/office/drawing/2014/main" id="{4B5689FA-F6FF-28F9-AAB6-CCA9DA8A2FDF}"/>
              </a:ext>
            </a:extLst>
          </p:cNvPr>
          <p:cNvGrpSpPr/>
          <p:nvPr/>
        </p:nvGrpSpPr>
        <p:grpSpPr>
          <a:xfrm>
            <a:off x="4213443" y="1564314"/>
            <a:ext cx="271470" cy="271470"/>
            <a:chOff x="1752450" y="3096208"/>
            <a:chExt cx="271470" cy="271470"/>
          </a:xfrm>
        </p:grpSpPr>
        <p:grpSp>
          <p:nvGrpSpPr>
            <p:cNvPr id="5" name="Google Shape;15032;p50">
              <a:extLst>
                <a:ext uri="{FF2B5EF4-FFF2-40B4-BE49-F238E27FC236}">
                  <a16:creationId xmlns="" xmlns:a16="http://schemas.microsoft.com/office/drawing/2014/main" id="{6FC17B46-4E9A-0D42-96DA-78696964548F}"/>
                </a:ext>
              </a:extLst>
            </p:cNvPr>
            <p:cNvGrpSpPr/>
            <p:nvPr/>
          </p:nvGrpSpPr>
          <p:grpSpPr>
            <a:xfrm rot="10800000">
              <a:off x="1752450" y="3096208"/>
              <a:ext cx="271470" cy="271470"/>
              <a:chOff x="7002578" y="16230"/>
              <a:chExt cx="192600" cy="192600"/>
            </a:xfrm>
          </p:grpSpPr>
          <p:sp>
            <p:nvSpPr>
              <p:cNvPr id="7" name="Google Shape;15033;p50">
                <a:extLst>
                  <a:ext uri="{FF2B5EF4-FFF2-40B4-BE49-F238E27FC236}">
                    <a16:creationId xmlns="" xmlns:a16="http://schemas.microsoft.com/office/drawing/2014/main" id="{A67F3B49-411A-3E83-675C-02E71A48FE5D}"/>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034;p50">
                <a:extLst>
                  <a:ext uri="{FF2B5EF4-FFF2-40B4-BE49-F238E27FC236}">
                    <a16:creationId xmlns="" xmlns:a16="http://schemas.microsoft.com/office/drawing/2014/main" id="{B010F340-57F1-F473-4A59-896D151FFB24}"/>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Google Shape;15035;p50">
              <a:extLst>
                <a:ext uri="{FF2B5EF4-FFF2-40B4-BE49-F238E27FC236}">
                  <a16:creationId xmlns="" xmlns:a16="http://schemas.microsoft.com/office/drawing/2014/main" id="{0C7519F9-98F6-7282-FEE8-46A12BFA40A2}"/>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9" name="Google Shape;15031;p50">
            <a:extLst>
              <a:ext uri="{FF2B5EF4-FFF2-40B4-BE49-F238E27FC236}">
                <a16:creationId xmlns="" xmlns:a16="http://schemas.microsoft.com/office/drawing/2014/main" id="{C3A9B00A-8635-E22F-F1B1-48DE37314A17}"/>
              </a:ext>
            </a:extLst>
          </p:cNvPr>
          <p:cNvGrpSpPr/>
          <p:nvPr/>
        </p:nvGrpSpPr>
        <p:grpSpPr>
          <a:xfrm>
            <a:off x="4989959" y="4000237"/>
            <a:ext cx="271470" cy="271470"/>
            <a:chOff x="1752450" y="3096208"/>
            <a:chExt cx="271470" cy="271470"/>
          </a:xfrm>
        </p:grpSpPr>
        <p:grpSp>
          <p:nvGrpSpPr>
            <p:cNvPr id="10" name="Google Shape;15032;p50">
              <a:extLst>
                <a:ext uri="{FF2B5EF4-FFF2-40B4-BE49-F238E27FC236}">
                  <a16:creationId xmlns="" xmlns:a16="http://schemas.microsoft.com/office/drawing/2014/main" id="{956A0C47-D5C8-7113-18A9-B895002D620B}"/>
                </a:ext>
              </a:extLst>
            </p:cNvPr>
            <p:cNvGrpSpPr/>
            <p:nvPr/>
          </p:nvGrpSpPr>
          <p:grpSpPr>
            <a:xfrm rot="10800000">
              <a:off x="1752450" y="3096208"/>
              <a:ext cx="271470" cy="271470"/>
              <a:chOff x="7002578" y="16230"/>
              <a:chExt cx="192600" cy="192600"/>
            </a:xfrm>
          </p:grpSpPr>
          <p:sp>
            <p:nvSpPr>
              <p:cNvPr id="12" name="Google Shape;15033;p50">
                <a:extLst>
                  <a:ext uri="{FF2B5EF4-FFF2-40B4-BE49-F238E27FC236}">
                    <a16:creationId xmlns="" xmlns:a16="http://schemas.microsoft.com/office/drawing/2014/main" id="{2382CCA1-7339-44EB-7318-62177DB573C0}"/>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034;p50">
                <a:extLst>
                  <a:ext uri="{FF2B5EF4-FFF2-40B4-BE49-F238E27FC236}">
                    <a16:creationId xmlns="" xmlns:a16="http://schemas.microsoft.com/office/drawing/2014/main" id="{82D23DDF-C381-D0CE-4712-CC79BCC0CC5E}"/>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5035;p50">
              <a:extLst>
                <a:ext uri="{FF2B5EF4-FFF2-40B4-BE49-F238E27FC236}">
                  <a16:creationId xmlns="" xmlns:a16="http://schemas.microsoft.com/office/drawing/2014/main" id="{962DEB4B-773E-980C-D14B-E64AAF9BCD6A}"/>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4" name="Google Shape;15031;p50">
            <a:extLst>
              <a:ext uri="{FF2B5EF4-FFF2-40B4-BE49-F238E27FC236}">
                <a16:creationId xmlns="" xmlns:a16="http://schemas.microsoft.com/office/drawing/2014/main" id="{67468931-8CC6-F6B2-4ECF-C88A8B25AD26}"/>
              </a:ext>
            </a:extLst>
          </p:cNvPr>
          <p:cNvGrpSpPr/>
          <p:nvPr/>
        </p:nvGrpSpPr>
        <p:grpSpPr>
          <a:xfrm>
            <a:off x="6193346" y="1599660"/>
            <a:ext cx="271470" cy="271470"/>
            <a:chOff x="1752450" y="3096208"/>
            <a:chExt cx="271470" cy="271470"/>
          </a:xfrm>
        </p:grpSpPr>
        <p:grpSp>
          <p:nvGrpSpPr>
            <p:cNvPr id="15" name="Google Shape;15032;p50">
              <a:extLst>
                <a:ext uri="{FF2B5EF4-FFF2-40B4-BE49-F238E27FC236}">
                  <a16:creationId xmlns="" xmlns:a16="http://schemas.microsoft.com/office/drawing/2014/main" id="{5F188A8D-AE7D-78FD-CBF3-BFCC7842E0B7}"/>
                </a:ext>
              </a:extLst>
            </p:cNvPr>
            <p:cNvGrpSpPr/>
            <p:nvPr/>
          </p:nvGrpSpPr>
          <p:grpSpPr>
            <a:xfrm rot="10800000">
              <a:off x="1752450" y="3096208"/>
              <a:ext cx="271470" cy="271470"/>
              <a:chOff x="7002578" y="16230"/>
              <a:chExt cx="192600" cy="192600"/>
            </a:xfrm>
          </p:grpSpPr>
          <p:sp>
            <p:nvSpPr>
              <p:cNvPr id="17" name="Google Shape;15033;p50">
                <a:extLst>
                  <a:ext uri="{FF2B5EF4-FFF2-40B4-BE49-F238E27FC236}">
                    <a16:creationId xmlns="" xmlns:a16="http://schemas.microsoft.com/office/drawing/2014/main" id="{42A67146-AFB0-1F32-2E8D-2EF11C7F8A81}"/>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034;p50">
                <a:extLst>
                  <a:ext uri="{FF2B5EF4-FFF2-40B4-BE49-F238E27FC236}">
                    <a16:creationId xmlns="" xmlns:a16="http://schemas.microsoft.com/office/drawing/2014/main" id="{68F1F05B-6241-CB74-8CB1-9046C9170A4E}"/>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 name="Google Shape;15035;p50">
              <a:extLst>
                <a:ext uri="{FF2B5EF4-FFF2-40B4-BE49-F238E27FC236}">
                  <a16:creationId xmlns="" xmlns:a16="http://schemas.microsoft.com/office/drawing/2014/main" id="{AA927427-3D29-E312-8924-2A486D79E8C6}"/>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9" name="Google Shape;15031;p50">
            <a:extLst>
              <a:ext uri="{FF2B5EF4-FFF2-40B4-BE49-F238E27FC236}">
                <a16:creationId xmlns="" xmlns:a16="http://schemas.microsoft.com/office/drawing/2014/main" id="{350B2569-880E-245D-2F8E-73759F881CBB}"/>
              </a:ext>
            </a:extLst>
          </p:cNvPr>
          <p:cNvGrpSpPr/>
          <p:nvPr/>
        </p:nvGrpSpPr>
        <p:grpSpPr>
          <a:xfrm>
            <a:off x="6878233" y="1599730"/>
            <a:ext cx="271470" cy="271470"/>
            <a:chOff x="1752450" y="3096208"/>
            <a:chExt cx="271470" cy="271470"/>
          </a:xfrm>
        </p:grpSpPr>
        <p:grpSp>
          <p:nvGrpSpPr>
            <p:cNvPr id="21" name="Google Shape;15032;p50">
              <a:extLst>
                <a:ext uri="{FF2B5EF4-FFF2-40B4-BE49-F238E27FC236}">
                  <a16:creationId xmlns="" xmlns:a16="http://schemas.microsoft.com/office/drawing/2014/main" id="{D8B66216-9FD4-E7C6-C378-6360B573C077}"/>
                </a:ext>
              </a:extLst>
            </p:cNvPr>
            <p:cNvGrpSpPr/>
            <p:nvPr/>
          </p:nvGrpSpPr>
          <p:grpSpPr>
            <a:xfrm rot="10800000">
              <a:off x="1752450" y="3096208"/>
              <a:ext cx="271470" cy="271470"/>
              <a:chOff x="7002578" y="16230"/>
              <a:chExt cx="192600" cy="192600"/>
            </a:xfrm>
          </p:grpSpPr>
          <p:sp>
            <p:nvSpPr>
              <p:cNvPr id="51" name="Google Shape;15033;p50">
                <a:extLst>
                  <a:ext uri="{FF2B5EF4-FFF2-40B4-BE49-F238E27FC236}">
                    <a16:creationId xmlns="" xmlns:a16="http://schemas.microsoft.com/office/drawing/2014/main" id="{8DD851A6-E809-110C-8BFF-35927F11922B}"/>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034;p50">
                <a:extLst>
                  <a:ext uri="{FF2B5EF4-FFF2-40B4-BE49-F238E27FC236}">
                    <a16:creationId xmlns="" xmlns:a16="http://schemas.microsoft.com/office/drawing/2014/main" id="{33B733A1-E305-27F7-A7A8-089709A5D977}"/>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Google Shape;15035;p50">
              <a:extLst>
                <a:ext uri="{FF2B5EF4-FFF2-40B4-BE49-F238E27FC236}">
                  <a16:creationId xmlns="" xmlns:a16="http://schemas.microsoft.com/office/drawing/2014/main" id="{8BCC9EEF-BE7E-5B4E-6992-AA2D5CB51076}"/>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53" name="Google Shape;15031;p50">
            <a:extLst>
              <a:ext uri="{FF2B5EF4-FFF2-40B4-BE49-F238E27FC236}">
                <a16:creationId xmlns="" xmlns:a16="http://schemas.microsoft.com/office/drawing/2014/main" id="{3D8873BA-B048-2499-175E-D9B196CE800E}"/>
              </a:ext>
            </a:extLst>
          </p:cNvPr>
          <p:cNvGrpSpPr/>
          <p:nvPr/>
        </p:nvGrpSpPr>
        <p:grpSpPr>
          <a:xfrm>
            <a:off x="5516167" y="988889"/>
            <a:ext cx="271470" cy="271470"/>
            <a:chOff x="1752450" y="3096208"/>
            <a:chExt cx="271470" cy="271470"/>
          </a:xfrm>
        </p:grpSpPr>
        <p:grpSp>
          <p:nvGrpSpPr>
            <p:cNvPr id="54" name="Google Shape;15032;p50">
              <a:extLst>
                <a:ext uri="{FF2B5EF4-FFF2-40B4-BE49-F238E27FC236}">
                  <a16:creationId xmlns="" xmlns:a16="http://schemas.microsoft.com/office/drawing/2014/main" id="{31E47F1A-1222-0618-A675-D28BF4FB0065}"/>
                </a:ext>
              </a:extLst>
            </p:cNvPr>
            <p:cNvGrpSpPr/>
            <p:nvPr/>
          </p:nvGrpSpPr>
          <p:grpSpPr>
            <a:xfrm rot="10800000">
              <a:off x="1752450" y="3096208"/>
              <a:ext cx="271470" cy="271470"/>
              <a:chOff x="7002578" y="16230"/>
              <a:chExt cx="192600" cy="192600"/>
            </a:xfrm>
          </p:grpSpPr>
          <p:sp>
            <p:nvSpPr>
              <p:cNvPr id="56" name="Google Shape;15033;p50">
                <a:extLst>
                  <a:ext uri="{FF2B5EF4-FFF2-40B4-BE49-F238E27FC236}">
                    <a16:creationId xmlns="" xmlns:a16="http://schemas.microsoft.com/office/drawing/2014/main" id="{17D8766D-B461-7652-E1C2-18E6DEB57CC9}"/>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34;p50">
                <a:extLst>
                  <a:ext uri="{FF2B5EF4-FFF2-40B4-BE49-F238E27FC236}">
                    <a16:creationId xmlns="" xmlns:a16="http://schemas.microsoft.com/office/drawing/2014/main" id="{09D7449F-923E-4F2F-A6A4-8CFD85353B3A}"/>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 name="Google Shape;15035;p50">
              <a:extLst>
                <a:ext uri="{FF2B5EF4-FFF2-40B4-BE49-F238E27FC236}">
                  <a16:creationId xmlns="" xmlns:a16="http://schemas.microsoft.com/office/drawing/2014/main" id="{F072EC4B-CE73-5FC4-5D6B-153B47712363}"/>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58" name="Google Shape;15031;p50">
            <a:extLst>
              <a:ext uri="{FF2B5EF4-FFF2-40B4-BE49-F238E27FC236}">
                <a16:creationId xmlns="" xmlns:a16="http://schemas.microsoft.com/office/drawing/2014/main" id="{6C05C4BC-9186-414F-3B49-E05055A0DFBA}"/>
              </a:ext>
            </a:extLst>
          </p:cNvPr>
          <p:cNvGrpSpPr/>
          <p:nvPr/>
        </p:nvGrpSpPr>
        <p:grpSpPr>
          <a:xfrm>
            <a:off x="3797376" y="3496045"/>
            <a:ext cx="271470" cy="271470"/>
            <a:chOff x="1752450" y="3096208"/>
            <a:chExt cx="271470" cy="271470"/>
          </a:xfrm>
        </p:grpSpPr>
        <p:grpSp>
          <p:nvGrpSpPr>
            <p:cNvPr id="59" name="Google Shape;15032;p50">
              <a:extLst>
                <a:ext uri="{FF2B5EF4-FFF2-40B4-BE49-F238E27FC236}">
                  <a16:creationId xmlns="" xmlns:a16="http://schemas.microsoft.com/office/drawing/2014/main" id="{34007D93-FB7F-EB19-AD32-B6B318E678DB}"/>
                </a:ext>
              </a:extLst>
            </p:cNvPr>
            <p:cNvGrpSpPr/>
            <p:nvPr/>
          </p:nvGrpSpPr>
          <p:grpSpPr>
            <a:xfrm rot="10800000">
              <a:off x="1752450" y="3096208"/>
              <a:ext cx="271470" cy="271470"/>
              <a:chOff x="7002578" y="16230"/>
              <a:chExt cx="192600" cy="192600"/>
            </a:xfrm>
          </p:grpSpPr>
          <p:sp>
            <p:nvSpPr>
              <p:cNvPr id="61" name="Google Shape;15033;p50">
                <a:extLst>
                  <a:ext uri="{FF2B5EF4-FFF2-40B4-BE49-F238E27FC236}">
                    <a16:creationId xmlns="" xmlns:a16="http://schemas.microsoft.com/office/drawing/2014/main" id="{C148E596-9A3B-EC18-8F1C-B179B0676316}"/>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034;p50">
                <a:extLst>
                  <a:ext uri="{FF2B5EF4-FFF2-40B4-BE49-F238E27FC236}">
                    <a16:creationId xmlns="" xmlns:a16="http://schemas.microsoft.com/office/drawing/2014/main" id="{C589FBDD-515B-85A0-F6E2-01A1996AB100}"/>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0" name="Google Shape;15035;p50">
              <a:extLst>
                <a:ext uri="{FF2B5EF4-FFF2-40B4-BE49-F238E27FC236}">
                  <a16:creationId xmlns="" xmlns:a16="http://schemas.microsoft.com/office/drawing/2014/main" id="{27F31C55-B42B-9761-380A-499FCB568518}"/>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63" name="Google Shape;15031;p50">
            <a:extLst>
              <a:ext uri="{FF2B5EF4-FFF2-40B4-BE49-F238E27FC236}">
                <a16:creationId xmlns="" xmlns:a16="http://schemas.microsoft.com/office/drawing/2014/main" id="{69949181-BC77-BAE4-6908-BEA70F5921D3}"/>
              </a:ext>
            </a:extLst>
          </p:cNvPr>
          <p:cNvGrpSpPr/>
          <p:nvPr/>
        </p:nvGrpSpPr>
        <p:grpSpPr>
          <a:xfrm>
            <a:off x="6925619" y="3792426"/>
            <a:ext cx="271470" cy="271470"/>
            <a:chOff x="1752450" y="3096208"/>
            <a:chExt cx="271470" cy="271470"/>
          </a:xfrm>
        </p:grpSpPr>
        <p:grpSp>
          <p:nvGrpSpPr>
            <p:cNvPr id="14976" name="Google Shape;15032;p50">
              <a:extLst>
                <a:ext uri="{FF2B5EF4-FFF2-40B4-BE49-F238E27FC236}">
                  <a16:creationId xmlns="" xmlns:a16="http://schemas.microsoft.com/office/drawing/2014/main" id="{3C404A6F-9A1C-C1A9-8FEA-DDB5D2FB0495}"/>
                </a:ext>
              </a:extLst>
            </p:cNvPr>
            <p:cNvGrpSpPr/>
            <p:nvPr/>
          </p:nvGrpSpPr>
          <p:grpSpPr>
            <a:xfrm rot="10800000">
              <a:off x="1752450" y="3096208"/>
              <a:ext cx="271470" cy="271470"/>
              <a:chOff x="7002578" y="16230"/>
              <a:chExt cx="192600" cy="192600"/>
            </a:xfrm>
          </p:grpSpPr>
          <p:sp>
            <p:nvSpPr>
              <p:cNvPr id="14978" name="Google Shape;15033;p50">
                <a:extLst>
                  <a:ext uri="{FF2B5EF4-FFF2-40B4-BE49-F238E27FC236}">
                    <a16:creationId xmlns="" xmlns:a16="http://schemas.microsoft.com/office/drawing/2014/main" id="{E6386C5C-4979-3044-E7A1-0D8326B7199C}"/>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5034;p50">
                <a:extLst>
                  <a:ext uri="{FF2B5EF4-FFF2-40B4-BE49-F238E27FC236}">
                    <a16:creationId xmlns="" xmlns:a16="http://schemas.microsoft.com/office/drawing/2014/main" id="{20EB1448-0DE2-F6A1-1C18-A202A5D97B5E}"/>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977" name="Google Shape;15035;p50">
              <a:extLst>
                <a:ext uri="{FF2B5EF4-FFF2-40B4-BE49-F238E27FC236}">
                  <a16:creationId xmlns="" xmlns:a16="http://schemas.microsoft.com/office/drawing/2014/main" id="{FD2CFD1E-0FCB-EBC2-CFAA-AD591DFAE7DA}"/>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4980" name="Google Shape;15031;p50">
            <a:extLst>
              <a:ext uri="{FF2B5EF4-FFF2-40B4-BE49-F238E27FC236}">
                <a16:creationId xmlns="" xmlns:a16="http://schemas.microsoft.com/office/drawing/2014/main" id="{3202A9A6-7502-96CA-E789-A43AC2C2969C}"/>
              </a:ext>
            </a:extLst>
          </p:cNvPr>
          <p:cNvGrpSpPr/>
          <p:nvPr/>
        </p:nvGrpSpPr>
        <p:grpSpPr>
          <a:xfrm>
            <a:off x="5444550" y="4555127"/>
            <a:ext cx="271470" cy="271470"/>
            <a:chOff x="1752450" y="3096208"/>
            <a:chExt cx="271470" cy="271470"/>
          </a:xfrm>
        </p:grpSpPr>
        <p:grpSp>
          <p:nvGrpSpPr>
            <p:cNvPr id="14981" name="Google Shape;15032;p50">
              <a:extLst>
                <a:ext uri="{FF2B5EF4-FFF2-40B4-BE49-F238E27FC236}">
                  <a16:creationId xmlns="" xmlns:a16="http://schemas.microsoft.com/office/drawing/2014/main" id="{4E235691-F72D-C40E-F138-D9AF6796A21B}"/>
                </a:ext>
              </a:extLst>
            </p:cNvPr>
            <p:cNvGrpSpPr/>
            <p:nvPr/>
          </p:nvGrpSpPr>
          <p:grpSpPr>
            <a:xfrm rot="10800000">
              <a:off x="1752450" y="3096208"/>
              <a:ext cx="271470" cy="271470"/>
              <a:chOff x="7002578" y="16230"/>
              <a:chExt cx="192600" cy="192600"/>
            </a:xfrm>
          </p:grpSpPr>
          <p:sp>
            <p:nvSpPr>
              <p:cNvPr id="14983" name="Google Shape;15033;p50">
                <a:extLst>
                  <a:ext uri="{FF2B5EF4-FFF2-40B4-BE49-F238E27FC236}">
                    <a16:creationId xmlns="" xmlns:a16="http://schemas.microsoft.com/office/drawing/2014/main" id="{B30E3ACA-2DC2-92C1-77EA-79DB51428A99}"/>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5034;p50">
                <a:extLst>
                  <a:ext uri="{FF2B5EF4-FFF2-40B4-BE49-F238E27FC236}">
                    <a16:creationId xmlns="" xmlns:a16="http://schemas.microsoft.com/office/drawing/2014/main" id="{309EFD7A-D403-655C-F02F-6CCFCD5A5DD0}"/>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982" name="Google Shape;15035;p50">
              <a:extLst>
                <a:ext uri="{FF2B5EF4-FFF2-40B4-BE49-F238E27FC236}">
                  <a16:creationId xmlns="" xmlns:a16="http://schemas.microsoft.com/office/drawing/2014/main" id="{32044C7A-BB18-E66F-CEF8-455464636D06}"/>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4990" name="Google Shape;15039;p50">
            <a:extLst>
              <a:ext uri="{FF2B5EF4-FFF2-40B4-BE49-F238E27FC236}">
                <a16:creationId xmlns="" xmlns:a16="http://schemas.microsoft.com/office/drawing/2014/main" id="{30067A71-1153-1FE3-8F16-006BA853E203}"/>
              </a:ext>
            </a:extLst>
          </p:cNvPr>
          <p:cNvGrpSpPr/>
          <p:nvPr/>
        </p:nvGrpSpPr>
        <p:grpSpPr>
          <a:xfrm>
            <a:off x="5087641" y="2432475"/>
            <a:ext cx="271470" cy="271470"/>
            <a:chOff x="4436238" y="3096208"/>
            <a:chExt cx="271470" cy="271470"/>
          </a:xfrm>
        </p:grpSpPr>
        <p:grpSp>
          <p:nvGrpSpPr>
            <p:cNvPr id="14991" name="Google Shape;15040;p50">
              <a:extLst>
                <a:ext uri="{FF2B5EF4-FFF2-40B4-BE49-F238E27FC236}">
                  <a16:creationId xmlns="" xmlns:a16="http://schemas.microsoft.com/office/drawing/2014/main" id="{1FC12D44-980B-EE45-B4C9-393F54EF7380}"/>
                </a:ext>
              </a:extLst>
            </p:cNvPr>
            <p:cNvGrpSpPr/>
            <p:nvPr/>
          </p:nvGrpSpPr>
          <p:grpSpPr>
            <a:xfrm rot="10800000">
              <a:off x="4436238" y="3096208"/>
              <a:ext cx="271470" cy="271470"/>
              <a:chOff x="7002578" y="16230"/>
              <a:chExt cx="192600" cy="192600"/>
            </a:xfrm>
          </p:grpSpPr>
          <p:sp>
            <p:nvSpPr>
              <p:cNvPr id="14994" name="Google Shape;15041;p50">
                <a:extLst>
                  <a:ext uri="{FF2B5EF4-FFF2-40B4-BE49-F238E27FC236}">
                    <a16:creationId xmlns="" xmlns:a16="http://schemas.microsoft.com/office/drawing/2014/main" id="{7136B26D-4E4A-FF5C-1819-0D434F8FFDD0}"/>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5042;p50">
                <a:extLst>
                  <a:ext uri="{FF2B5EF4-FFF2-40B4-BE49-F238E27FC236}">
                    <a16:creationId xmlns="" xmlns:a16="http://schemas.microsoft.com/office/drawing/2014/main" id="{B7D53ACE-3E69-D383-40AF-86CA73C6E7AE}"/>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4992" name="Google Shape;15043;p50">
              <a:extLst>
                <a:ext uri="{FF2B5EF4-FFF2-40B4-BE49-F238E27FC236}">
                  <a16:creationId xmlns="" xmlns:a16="http://schemas.microsoft.com/office/drawing/2014/main" id="{46201A0A-FCE4-1A49-C683-1A80FEB0A377}"/>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4993" name="Google Shape;15044;p50">
              <a:extLst>
                <a:ext uri="{FF2B5EF4-FFF2-40B4-BE49-F238E27FC236}">
                  <a16:creationId xmlns="" xmlns:a16="http://schemas.microsoft.com/office/drawing/2014/main" id="{DA4CB06E-C011-E3FD-975E-522B69205C77}"/>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4996" name="Google Shape;15039;p50">
            <a:extLst>
              <a:ext uri="{FF2B5EF4-FFF2-40B4-BE49-F238E27FC236}">
                <a16:creationId xmlns="" xmlns:a16="http://schemas.microsoft.com/office/drawing/2014/main" id="{911715C6-2334-3DED-1A43-6A12FDA0C786}"/>
              </a:ext>
            </a:extLst>
          </p:cNvPr>
          <p:cNvGrpSpPr/>
          <p:nvPr/>
        </p:nvGrpSpPr>
        <p:grpSpPr>
          <a:xfrm>
            <a:off x="4956001" y="3010589"/>
            <a:ext cx="271470" cy="271470"/>
            <a:chOff x="4436238" y="3096208"/>
            <a:chExt cx="271470" cy="271470"/>
          </a:xfrm>
        </p:grpSpPr>
        <p:grpSp>
          <p:nvGrpSpPr>
            <p:cNvPr id="14997" name="Google Shape;15040;p50">
              <a:extLst>
                <a:ext uri="{FF2B5EF4-FFF2-40B4-BE49-F238E27FC236}">
                  <a16:creationId xmlns="" xmlns:a16="http://schemas.microsoft.com/office/drawing/2014/main" id="{011BBD38-FBF6-3B0C-FCDE-3005264103ED}"/>
                </a:ext>
              </a:extLst>
            </p:cNvPr>
            <p:cNvGrpSpPr/>
            <p:nvPr/>
          </p:nvGrpSpPr>
          <p:grpSpPr>
            <a:xfrm rot="10800000">
              <a:off x="4436238" y="3096208"/>
              <a:ext cx="271470" cy="271470"/>
              <a:chOff x="7002578" y="16230"/>
              <a:chExt cx="192600" cy="192600"/>
            </a:xfrm>
          </p:grpSpPr>
          <p:sp>
            <p:nvSpPr>
              <p:cNvPr id="15000" name="Google Shape;15041;p50">
                <a:extLst>
                  <a:ext uri="{FF2B5EF4-FFF2-40B4-BE49-F238E27FC236}">
                    <a16:creationId xmlns="" xmlns:a16="http://schemas.microsoft.com/office/drawing/2014/main" id="{36A385A5-EED9-433C-2FDA-EAB52F1EFA48}"/>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42;p50">
                <a:extLst>
                  <a:ext uri="{FF2B5EF4-FFF2-40B4-BE49-F238E27FC236}">
                    <a16:creationId xmlns="" xmlns:a16="http://schemas.microsoft.com/office/drawing/2014/main" id="{2C8F699E-4D49-6858-9486-2D7C3CDB53A6}"/>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4998" name="Google Shape;15043;p50">
              <a:extLst>
                <a:ext uri="{FF2B5EF4-FFF2-40B4-BE49-F238E27FC236}">
                  <a16:creationId xmlns="" xmlns:a16="http://schemas.microsoft.com/office/drawing/2014/main" id="{5A507000-8B58-5403-F034-9BF299CC872A}"/>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4999" name="Google Shape;15044;p50">
              <a:extLst>
                <a:ext uri="{FF2B5EF4-FFF2-40B4-BE49-F238E27FC236}">
                  <a16:creationId xmlns="" xmlns:a16="http://schemas.microsoft.com/office/drawing/2014/main" id="{A2E60BBD-84DB-E1F9-290F-3406376FE10F}"/>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02" name="Google Shape;15039;p50">
            <a:extLst>
              <a:ext uri="{FF2B5EF4-FFF2-40B4-BE49-F238E27FC236}">
                <a16:creationId xmlns="" xmlns:a16="http://schemas.microsoft.com/office/drawing/2014/main" id="{1F775CCF-CD7B-C986-9435-DFF3FCBEF0C7}"/>
              </a:ext>
            </a:extLst>
          </p:cNvPr>
          <p:cNvGrpSpPr/>
          <p:nvPr/>
        </p:nvGrpSpPr>
        <p:grpSpPr>
          <a:xfrm>
            <a:off x="5171812" y="3145223"/>
            <a:ext cx="271470" cy="271470"/>
            <a:chOff x="4436238" y="3096208"/>
            <a:chExt cx="271470" cy="271470"/>
          </a:xfrm>
        </p:grpSpPr>
        <p:grpSp>
          <p:nvGrpSpPr>
            <p:cNvPr id="15003" name="Google Shape;15040;p50">
              <a:extLst>
                <a:ext uri="{FF2B5EF4-FFF2-40B4-BE49-F238E27FC236}">
                  <a16:creationId xmlns="" xmlns:a16="http://schemas.microsoft.com/office/drawing/2014/main" id="{88D17A1E-16F9-ADE6-3E8D-91A0C4B9EBD4}"/>
                </a:ext>
              </a:extLst>
            </p:cNvPr>
            <p:cNvGrpSpPr/>
            <p:nvPr/>
          </p:nvGrpSpPr>
          <p:grpSpPr>
            <a:xfrm rot="10800000">
              <a:off x="4436238" y="3096208"/>
              <a:ext cx="271470" cy="271470"/>
              <a:chOff x="7002578" y="16230"/>
              <a:chExt cx="192600" cy="192600"/>
            </a:xfrm>
          </p:grpSpPr>
          <p:sp>
            <p:nvSpPr>
              <p:cNvPr id="15006" name="Google Shape;15041;p50">
                <a:extLst>
                  <a:ext uri="{FF2B5EF4-FFF2-40B4-BE49-F238E27FC236}">
                    <a16:creationId xmlns="" xmlns:a16="http://schemas.microsoft.com/office/drawing/2014/main" id="{0BC82A4D-A6C1-FF6A-4AA4-89213E8069D4}"/>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42;p50">
                <a:extLst>
                  <a:ext uri="{FF2B5EF4-FFF2-40B4-BE49-F238E27FC236}">
                    <a16:creationId xmlns="" xmlns:a16="http://schemas.microsoft.com/office/drawing/2014/main" id="{B2126FF3-EB11-126C-F362-C9CA7DF09D9C}"/>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004" name="Google Shape;15043;p50">
              <a:extLst>
                <a:ext uri="{FF2B5EF4-FFF2-40B4-BE49-F238E27FC236}">
                  <a16:creationId xmlns="" xmlns:a16="http://schemas.microsoft.com/office/drawing/2014/main" id="{C4C18380-E02D-F2D8-A828-BFD09424795A}"/>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05" name="Google Shape;15044;p50">
              <a:extLst>
                <a:ext uri="{FF2B5EF4-FFF2-40B4-BE49-F238E27FC236}">
                  <a16:creationId xmlns="" xmlns:a16="http://schemas.microsoft.com/office/drawing/2014/main" id="{080BB9C2-97A2-EAB3-0843-99A9F0F1F870}"/>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08" name="Google Shape;15039;p50">
            <a:extLst>
              <a:ext uri="{FF2B5EF4-FFF2-40B4-BE49-F238E27FC236}">
                <a16:creationId xmlns="" xmlns:a16="http://schemas.microsoft.com/office/drawing/2014/main" id="{B4999898-D2AA-0518-99D1-C9E7BAEAEDFB}"/>
              </a:ext>
            </a:extLst>
          </p:cNvPr>
          <p:cNvGrpSpPr/>
          <p:nvPr/>
        </p:nvGrpSpPr>
        <p:grpSpPr>
          <a:xfrm>
            <a:off x="5094604" y="2641120"/>
            <a:ext cx="271470" cy="271470"/>
            <a:chOff x="4436238" y="3096208"/>
            <a:chExt cx="271470" cy="271470"/>
          </a:xfrm>
        </p:grpSpPr>
        <p:grpSp>
          <p:nvGrpSpPr>
            <p:cNvPr id="15009" name="Google Shape;15040;p50">
              <a:extLst>
                <a:ext uri="{FF2B5EF4-FFF2-40B4-BE49-F238E27FC236}">
                  <a16:creationId xmlns="" xmlns:a16="http://schemas.microsoft.com/office/drawing/2014/main" id="{4882EFCC-6AC0-1C8F-4D0B-C0C16880B206}"/>
                </a:ext>
              </a:extLst>
            </p:cNvPr>
            <p:cNvGrpSpPr/>
            <p:nvPr/>
          </p:nvGrpSpPr>
          <p:grpSpPr>
            <a:xfrm rot="10800000">
              <a:off x="4436238" y="3096208"/>
              <a:ext cx="271470" cy="271470"/>
              <a:chOff x="7002578" y="16230"/>
              <a:chExt cx="192600" cy="192600"/>
            </a:xfrm>
          </p:grpSpPr>
          <p:sp>
            <p:nvSpPr>
              <p:cNvPr id="15012" name="Google Shape;15041;p50">
                <a:extLst>
                  <a:ext uri="{FF2B5EF4-FFF2-40B4-BE49-F238E27FC236}">
                    <a16:creationId xmlns="" xmlns:a16="http://schemas.microsoft.com/office/drawing/2014/main" id="{FDB24DCC-53DA-B924-D5E1-94A602F0B3D9}"/>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42;p50">
                <a:extLst>
                  <a:ext uri="{FF2B5EF4-FFF2-40B4-BE49-F238E27FC236}">
                    <a16:creationId xmlns="" xmlns:a16="http://schemas.microsoft.com/office/drawing/2014/main" id="{546E1C47-EB96-029E-E07C-611B5211C3D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010" name="Google Shape;15043;p50">
              <a:extLst>
                <a:ext uri="{FF2B5EF4-FFF2-40B4-BE49-F238E27FC236}">
                  <a16:creationId xmlns="" xmlns:a16="http://schemas.microsoft.com/office/drawing/2014/main" id="{F968D003-0460-E651-9DB9-FAA4576138FD}"/>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11" name="Google Shape;15044;p50">
              <a:extLst>
                <a:ext uri="{FF2B5EF4-FFF2-40B4-BE49-F238E27FC236}">
                  <a16:creationId xmlns="" xmlns:a16="http://schemas.microsoft.com/office/drawing/2014/main" id="{7B2F8177-F253-B88E-12B2-58D618877F26}"/>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14" name="Google Shape;15039;p50">
            <a:extLst>
              <a:ext uri="{FF2B5EF4-FFF2-40B4-BE49-F238E27FC236}">
                <a16:creationId xmlns="" xmlns:a16="http://schemas.microsoft.com/office/drawing/2014/main" id="{78DFD3F9-9A45-82BD-C897-AD0BADA8F2B6}"/>
              </a:ext>
            </a:extLst>
          </p:cNvPr>
          <p:cNvGrpSpPr/>
          <p:nvPr/>
        </p:nvGrpSpPr>
        <p:grpSpPr>
          <a:xfrm>
            <a:off x="5041100" y="2838345"/>
            <a:ext cx="271470" cy="271470"/>
            <a:chOff x="4436238" y="3096208"/>
            <a:chExt cx="271470" cy="271470"/>
          </a:xfrm>
        </p:grpSpPr>
        <p:grpSp>
          <p:nvGrpSpPr>
            <p:cNvPr id="15015" name="Google Shape;15040;p50">
              <a:extLst>
                <a:ext uri="{FF2B5EF4-FFF2-40B4-BE49-F238E27FC236}">
                  <a16:creationId xmlns="" xmlns:a16="http://schemas.microsoft.com/office/drawing/2014/main" id="{14865E9D-06C1-C07E-DA6A-EE59DDB0C993}"/>
                </a:ext>
              </a:extLst>
            </p:cNvPr>
            <p:cNvGrpSpPr/>
            <p:nvPr/>
          </p:nvGrpSpPr>
          <p:grpSpPr>
            <a:xfrm rot="10800000">
              <a:off x="4436238" y="3096208"/>
              <a:ext cx="271470" cy="271470"/>
              <a:chOff x="7002578" y="16230"/>
              <a:chExt cx="192600" cy="192600"/>
            </a:xfrm>
          </p:grpSpPr>
          <p:sp>
            <p:nvSpPr>
              <p:cNvPr id="15018" name="Google Shape;15041;p50">
                <a:extLst>
                  <a:ext uri="{FF2B5EF4-FFF2-40B4-BE49-F238E27FC236}">
                    <a16:creationId xmlns="" xmlns:a16="http://schemas.microsoft.com/office/drawing/2014/main" id="{D52EA3AA-7AAF-3CEA-3CF9-90C5A3DA3FAA}"/>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42;p50">
                <a:extLst>
                  <a:ext uri="{FF2B5EF4-FFF2-40B4-BE49-F238E27FC236}">
                    <a16:creationId xmlns="" xmlns:a16="http://schemas.microsoft.com/office/drawing/2014/main" id="{2ED7BA32-C28A-588A-D463-A34B1C26417F}"/>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016" name="Google Shape;15043;p50">
              <a:extLst>
                <a:ext uri="{FF2B5EF4-FFF2-40B4-BE49-F238E27FC236}">
                  <a16:creationId xmlns="" xmlns:a16="http://schemas.microsoft.com/office/drawing/2014/main" id="{EECCB528-146C-9347-A650-6027276953B2}"/>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17" name="Google Shape;15044;p50">
              <a:extLst>
                <a:ext uri="{FF2B5EF4-FFF2-40B4-BE49-F238E27FC236}">
                  <a16:creationId xmlns="" xmlns:a16="http://schemas.microsoft.com/office/drawing/2014/main" id="{B8D5274E-5D51-AF49-10EF-F1C7AFB814A8}"/>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25" name="Google Shape;15039;p50">
            <a:extLst>
              <a:ext uri="{FF2B5EF4-FFF2-40B4-BE49-F238E27FC236}">
                <a16:creationId xmlns="" xmlns:a16="http://schemas.microsoft.com/office/drawing/2014/main" id="{F8B66478-1B03-60CB-F5CB-7386B10F5EA0}"/>
              </a:ext>
            </a:extLst>
          </p:cNvPr>
          <p:cNvGrpSpPr/>
          <p:nvPr/>
        </p:nvGrpSpPr>
        <p:grpSpPr>
          <a:xfrm>
            <a:off x="5547898" y="3076302"/>
            <a:ext cx="271470" cy="271470"/>
            <a:chOff x="4436238" y="3096208"/>
            <a:chExt cx="271470" cy="271470"/>
          </a:xfrm>
        </p:grpSpPr>
        <p:grpSp>
          <p:nvGrpSpPr>
            <p:cNvPr id="15027" name="Google Shape;15040;p50">
              <a:extLst>
                <a:ext uri="{FF2B5EF4-FFF2-40B4-BE49-F238E27FC236}">
                  <a16:creationId xmlns="" xmlns:a16="http://schemas.microsoft.com/office/drawing/2014/main" id="{156D4FCD-C667-B773-950B-651FDD2485DA}"/>
                </a:ext>
              </a:extLst>
            </p:cNvPr>
            <p:cNvGrpSpPr/>
            <p:nvPr/>
          </p:nvGrpSpPr>
          <p:grpSpPr>
            <a:xfrm rot="10800000">
              <a:off x="4436238" y="3096208"/>
              <a:ext cx="271470" cy="271470"/>
              <a:chOff x="7002578" y="16230"/>
              <a:chExt cx="192600" cy="192600"/>
            </a:xfrm>
          </p:grpSpPr>
          <p:sp>
            <p:nvSpPr>
              <p:cNvPr id="15143" name="Google Shape;15041;p50">
                <a:extLst>
                  <a:ext uri="{FF2B5EF4-FFF2-40B4-BE49-F238E27FC236}">
                    <a16:creationId xmlns="" xmlns:a16="http://schemas.microsoft.com/office/drawing/2014/main" id="{6065688A-4099-2EA4-43B1-AFD71133FA06}"/>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4" name="Google Shape;15042;p50">
                <a:extLst>
                  <a:ext uri="{FF2B5EF4-FFF2-40B4-BE49-F238E27FC236}">
                    <a16:creationId xmlns="" xmlns:a16="http://schemas.microsoft.com/office/drawing/2014/main" id="{02A574C9-5D1C-0397-8FC6-253A01021D8E}"/>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029" name="Google Shape;15043;p50">
              <a:extLst>
                <a:ext uri="{FF2B5EF4-FFF2-40B4-BE49-F238E27FC236}">
                  <a16:creationId xmlns="" xmlns:a16="http://schemas.microsoft.com/office/drawing/2014/main" id="{9863A965-9C15-0B16-1EFD-2EFC19CB9332}"/>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142" name="Google Shape;15044;p50">
              <a:extLst>
                <a:ext uri="{FF2B5EF4-FFF2-40B4-BE49-F238E27FC236}">
                  <a16:creationId xmlns="" xmlns:a16="http://schemas.microsoft.com/office/drawing/2014/main" id="{A97780E7-5700-92F0-8504-0C653B14FC83}"/>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45" name="Google Shape;15039;p50">
            <a:extLst>
              <a:ext uri="{FF2B5EF4-FFF2-40B4-BE49-F238E27FC236}">
                <a16:creationId xmlns="" xmlns:a16="http://schemas.microsoft.com/office/drawing/2014/main" id="{CBDA0C8F-348F-6780-E1F8-553B2D4813C4}"/>
              </a:ext>
            </a:extLst>
          </p:cNvPr>
          <p:cNvGrpSpPr/>
          <p:nvPr/>
        </p:nvGrpSpPr>
        <p:grpSpPr>
          <a:xfrm>
            <a:off x="5256304" y="2989590"/>
            <a:ext cx="271470" cy="271470"/>
            <a:chOff x="4436238" y="3096208"/>
            <a:chExt cx="271470" cy="271470"/>
          </a:xfrm>
        </p:grpSpPr>
        <p:grpSp>
          <p:nvGrpSpPr>
            <p:cNvPr id="15146" name="Google Shape;15040;p50">
              <a:extLst>
                <a:ext uri="{FF2B5EF4-FFF2-40B4-BE49-F238E27FC236}">
                  <a16:creationId xmlns="" xmlns:a16="http://schemas.microsoft.com/office/drawing/2014/main" id="{30E1CADF-676C-B0C5-633E-C1BFFE0DCB45}"/>
                </a:ext>
              </a:extLst>
            </p:cNvPr>
            <p:cNvGrpSpPr/>
            <p:nvPr/>
          </p:nvGrpSpPr>
          <p:grpSpPr>
            <a:xfrm rot="10800000">
              <a:off x="4436238" y="3096208"/>
              <a:ext cx="271470" cy="271470"/>
              <a:chOff x="7002578" y="16230"/>
              <a:chExt cx="192600" cy="192600"/>
            </a:xfrm>
          </p:grpSpPr>
          <p:sp>
            <p:nvSpPr>
              <p:cNvPr id="15149" name="Google Shape;15041;p50">
                <a:extLst>
                  <a:ext uri="{FF2B5EF4-FFF2-40B4-BE49-F238E27FC236}">
                    <a16:creationId xmlns="" xmlns:a16="http://schemas.microsoft.com/office/drawing/2014/main" id="{06B2D75A-0934-051B-F029-64DF8D6AA28C}"/>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042;p50">
                <a:extLst>
                  <a:ext uri="{FF2B5EF4-FFF2-40B4-BE49-F238E27FC236}">
                    <a16:creationId xmlns="" xmlns:a16="http://schemas.microsoft.com/office/drawing/2014/main" id="{5A053C75-D292-384E-DF5F-C04A7CF08912}"/>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147" name="Google Shape;15043;p50">
              <a:extLst>
                <a:ext uri="{FF2B5EF4-FFF2-40B4-BE49-F238E27FC236}">
                  <a16:creationId xmlns="" xmlns:a16="http://schemas.microsoft.com/office/drawing/2014/main" id="{AA4AF475-F531-B8E5-CE98-A5B3C3CC5B34}"/>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148" name="Google Shape;15044;p50">
              <a:extLst>
                <a:ext uri="{FF2B5EF4-FFF2-40B4-BE49-F238E27FC236}">
                  <a16:creationId xmlns="" xmlns:a16="http://schemas.microsoft.com/office/drawing/2014/main" id="{96656D82-D37B-5EA9-C03D-CF9B8851A6B3}"/>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57" name="Google Shape;15036;p50">
            <a:extLst>
              <a:ext uri="{FF2B5EF4-FFF2-40B4-BE49-F238E27FC236}">
                <a16:creationId xmlns="" xmlns:a16="http://schemas.microsoft.com/office/drawing/2014/main" id="{6B717167-B938-15AA-DD42-FBFC442F1A46}"/>
              </a:ext>
            </a:extLst>
          </p:cNvPr>
          <p:cNvGrpSpPr/>
          <p:nvPr/>
        </p:nvGrpSpPr>
        <p:grpSpPr>
          <a:xfrm rot="10800000">
            <a:off x="4876047" y="2814005"/>
            <a:ext cx="271470" cy="271470"/>
            <a:chOff x="7002578" y="16230"/>
            <a:chExt cx="192600" cy="192600"/>
          </a:xfrm>
        </p:grpSpPr>
        <p:sp>
          <p:nvSpPr>
            <p:cNvPr id="15158" name="Google Shape;15037;p50">
              <a:extLst>
                <a:ext uri="{FF2B5EF4-FFF2-40B4-BE49-F238E27FC236}">
                  <a16:creationId xmlns="" xmlns:a16="http://schemas.microsoft.com/office/drawing/2014/main" id="{69F61780-43F3-7CE0-1072-11BF70217075}"/>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9" name="Google Shape;15038;p50">
              <a:extLst>
                <a:ext uri="{FF2B5EF4-FFF2-40B4-BE49-F238E27FC236}">
                  <a16:creationId xmlns="" xmlns:a16="http://schemas.microsoft.com/office/drawing/2014/main" id="{1A0C7949-EB0D-5224-440D-DA2F68ADBA62}"/>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0" name="Google Shape;15036;p50">
            <a:extLst>
              <a:ext uri="{FF2B5EF4-FFF2-40B4-BE49-F238E27FC236}">
                <a16:creationId xmlns="" xmlns:a16="http://schemas.microsoft.com/office/drawing/2014/main" id="{B1AC6D4D-2797-3902-37C6-B47B390C2CFF}"/>
              </a:ext>
            </a:extLst>
          </p:cNvPr>
          <p:cNvGrpSpPr/>
          <p:nvPr/>
        </p:nvGrpSpPr>
        <p:grpSpPr>
          <a:xfrm rot="10800000">
            <a:off x="5498595" y="2337330"/>
            <a:ext cx="271470" cy="271470"/>
            <a:chOff x="6989980" y="9931"/>
            <a:chExt cx="192600" cy="192600"/>
          </a:xfrm>
        </p:grpSpPr>
        <p:sp>
          <p:nvSpPr>
            <p:cNvPr id="15161" name="Google Shape;15037;p50">
              <a:extLst>
                <a:ext uri="{FF2B5EF4-FFF2-40B4-BE49-F238E27FC236}">
                  <a16:creationId xmlns="" xmlns:a16="http://schemas.microsoft.com/office/drawing/2014/main" id="{642794D7-71DD-5F89-D558-C45F9861F2B1}"/>
                </a:ext>
              </a:extLst>
            </p:cNvPr>
            <p:cNvSpPr/>
            <p:nvPr/>
          </p:nvSpPr>
          <p:spPr>
            <a:xfrm>
              <a:off x="6989980" y="9931"/>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2" name="Google Shape;15038;p50">
              <a:extLst>
                <a:ext uri="{FF2B5EF4-FFF2-40B4-BE49-F238E27FC236}">
                  <a16:creationId xmlns="" xmlns:a16="http://schemas.microsoft.com/office/drawing/2014/main" id="{3252D2B5-390F-E4D9-37B7-6C012966FC9F}"/>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3" name="Google Shape;15036;p50">
            <a:extLst>
              <a:ext uri="{FF2B5EF4-FFF2-40B4-BE49-F238E27FC236}">
                <a16:creationId xmlns="" xmlns:a16="http://schemas.microsoft.com/office/drawing/2014/main" id="{A114A868-8404-1969-420C-55F19BBE6D39}"/>
              </a:ext>
            </a:extLst>
          </p:cNvPr>
          <p:cNvGrpSpPr/>
          <p:nvPr/>
        </p:nvGrpSpPr>
        <p:grpSpPr>
          <a:xfrm rot="10800000">
            <a:off x="5384314" y="3224006"/>
            <a:ext cx="271470" cy="271470"/>
            <a:chOff x="7002578" y="16230"/>
            <a:chExt cx="192600" cy="192600"/>
          </a:xfrm>
        </p:grpSpPr>
        <p:sp>
          <p:nvSpPr>
            <p:cNvPr id="15164" name="Google Shape;15037;p50">
              <a:extLst>
                <a:ext uri="{FF2B5EF4-FFF2-40B4-BE49-F238E27FC236}">
                  <a16:creationId xmlns="" xmlns:a16="http://schemas.microsoft.com/office/drawing/2014/main" id="{B28241C8-2C76-624F-0842-236FBC0D3FE0}"/>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5" name="Google Shape;15038;p50">
              <a:extLst>
                <a:ext uri="{FF2B5EF4-FFF2-40B4-BE49-F238E27FC236}">
                  <a16:creationId xmlns="" xmlns:a16="http://schemas.microsoft.com/office/drawing/2014/main" id="{90956D39-7CD9-CF96-13BB-1C8655644036}"/>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6" name="Google Shape;15036;p50">
            <a:extLst>
              <a:ext uri="{FF2B5EF4-FFF2-40B4-BE49-F238E27FC236}">
                <a16:creationId xmlns="" xmlns:a16="http://schemas.microsoft.com/office/drawing/2014/main" id="{3EE11927-3312-30BA-1FB9-C39AD80B6938}"/>
              </a:ext>
            </a:extLst>
          </p:cNvPr>
          <p:cNvGrpSpPr/>
          <p:nvPr/>
        </p:nvGrpSpPr>
        <p:grpSpPr>
          <a:xfrm rot="10800000">
            <a:off x="5687886" y="3191630"/>
            <a:ext cx="271470" cy="271470"/>
            <a:chOff x="7002578" y="16230"/>
            <a:chExt cx="192600" cy="192600"/>
          </a:xfrm>
        </p:grpSpPr>
        <p:sp>
          <p:nvSpPr>
            <p:cNvPr id="15167" name="Google Shape;15037;p50">
              <a:extLst>
                <a:ext uri="{FF2B5EF4-FFF2-40B4-BE49-F238E27FC236}">
                  <a16:creationId xmlns="" xmlns:a16="http://schemas.microsoft.com/office/drawing/2014/main" id="{712D80EF-B833-EFAE-DA0B-32037514D685}"/>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8" name="Google Shape;15038;p50">
              <a:extLst>
                <a:ext uri="{FF2B5EF4-FFF2-40B4-BE49-F238E27FC236}">
                  <a16:creationId xmlns="" xmlns:a16="http://schemas.microsoft.com/office/drawing/2014/main" id="{99F0DC91-1D91-1A3E-589F-20EDE6BFD127}"/>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9" name="Google Shape;15036;p50">
            <a:extLst>
              <a:ext uri="{FF2B5EF4-FFF2-40B4-BE49-F238E27FC236}">
                <a16:creationId xmlns="" xmlns:a16="http://schemas.microsoft.com/office/drawing/2014/main" id="{1377A41B-46C4-3056-9BD2-4E1811952A89}"/>
              </a:ext>
            </a:extLst>
          </p:cNvPr>
          <p:cNvGrpSpPr/>
          <p:nvPr/>
        </p:nvGrpSpPr>
        <p:grpSpPr>
          <a:xfrm rot="10800000">
            <a:off x="4986954" y="2613942"/>
            <a:ext cx="271470" cy="271470"/>
            <a:chOff x="7002578" y="16230"/>
            <a:chExt cx="192600" cy="192600"/>
          </a:xfrm>
        </p:grpSpPr>
        <p:sp>
          <p:nvSpPr>
            <p:cNvPr id="15170" name="Google Shape;15037;p50">
              <a:extLst>
                <a:ext uri="{FF2B5EF4-FFF2-40B4-BE49-F238E27FC236}">
                  <a16:creationId xmlns="" xmlns:a16="http://schemas.microsoft.com/office/drawing/2014/main" id="{9294B7A8-6830-0148-08A6-F2182B7FFE0F}"/>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1" name="Google Shape;15038;p50">
              <a:extLst>
                <a:ext uri="{FF2B5EF4-FFF2-40B4-BE49-F238E27FC236}">
                  <a16:creationId xmlns="" xmlns:a16="http://schemas.microsoft.com/office/drawing/2014/main" id="{05E3A612-C893-3E71-7993-552D82588DFB}"/>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2" name="Google Shape;15036;p50">
            <a:extLst>
              <a:ext uri="{FF2B5EF4-FFF2-40B4-BE49-F238E27FC236}">
                <a16:creationId xmlns="" xmlns:a16="http://schemas.microsoft.com/office/drawing/2014/main" id="{7F108F4B-19AD-3489-BDF1-74F69374A795}"/>
              </a:ext>
            </a:extLst>
          </p:cNvPr>
          <p:cNvGrpSpPr/>
          <p:nvPr/>
        </p:nvGrpSpPr>
        <p:grpSpPr>
          <a:xfrm rot="10800000">
            <a:off x="5226451" y="2900740"/>
            <a:ext cx="271470" cy="271470"/>
            <a:chOff x="7002578" y="16230"/>
            <a:chExt cx="192600" cy="192600"/>
          </a:xfrm>
        </p:grpSpPr>
        <p:sp>
          <p:nvSpPr>
            <p:cNvPr id="15173" name="Google Shape;15037;p50">
              <a:extLst>
                <a:ext uri="{FF2B5EF4-FFF2-40B4-BE49-F238E27FC236}">
                  <a16:creationId xmlns="" xmlns:a16="http://schemas.microsoft.com/office/drawing/2014/main" id="{E3DC014B-64C8-83EF-52A4-F41F24560EFF}"/>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4" name="Google Shape;15038;p50">
              <a:extLst>
                <a:ext uri="{FF2B5EF4-FFF2-40B4-BE49-F238E27FC236}">
                  <a16:creationId xmlns="" xmlns:a16="http://schemas.microsoft.com/office/drawing/2014/main" id="{68512D7E-95D0-1FE1-6C7B-43D71860EF63}"/>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5" name="Google Shape;15036;p50">
            <a:extLst>
              <a:ext uri="{FF2B5EF4-FFF2-40B4-BE49-F238E27FC236}">
                <a16:creationId xmlns="" xmlns:a16="http://schemas.microsoft.com/office/drawing/2014/main" id="{263E54EC-2C4D-BAAD-61EE-FE11434EDFFC}"/>
              </a:ext>
            </a:extLst>
          </p:cNvPr>
          <p:cNvGrpSpPr/>
          <p:nvPr/>
        </p:nvGrpSpPr>
        <p:grpSpPr>
          <a:xfrm rot="10800000">
            <a:off x="5239821" y="2314440"/>
            <a:ext cx="271470" cy="271470"/>
            <a:chOff x="7002578" y="16230"/>
            <a:chExt cx="192600" cy="192600"/>
          </a:xfrm>
        </p:grpSpPr>
        <p:sp>
          <p:nvSpPr>
            <p:cNvPr id="15176" name="Google Shape;15037;p50">
              <a:extLst>
                <a:ext uri="{FF2B5EF4-FFF2-40B4-BE49-F238E27FC236}">
                  <a16:creationId xmlns="" xmlns:a16="http://schemas.microsoft.com/office/drawing/2014/main" id="{15831FB1-9798-2BA5-8295-88B2DA734AC7}"/>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7" name="Google Shape;15038;p50">
              <a:extLst>
                <a:ext uri="{FF2B5EF4-FFF2-40B4-BE49-F238E27FC236}">
                  <a16:creationId xmlns="" xmlns:a16="http://schemas.microsoft.com/office/drawing/2014/main" id="{6EFDDA72-8E73-1018-A05F-4191B483FE4B}"/>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8" name="Google Shape;15036;p50">
            <a:extLst>
              <a:ext uri="{FF2B5EF4-FFF2-40B4-BE49-F238E27FC236}">
                <a16:creationId xmlns="" xmlns:a16="http://schemas.microsoft.com/office/drawing/2014/main" id="{0E763A14-D029-88A5-944A-57312E563BA1}"/>
              </a:ext>
            </a:extLst>
          </p:cNvPr>
          <p:cNvGrpSpPr/>
          <p:nvPr/>
        </p:nvGrpSpPr>
        <p:grpSpPr>
          <a:xfrm rot="10800000">
            <a:off x="5374355" y="3055895"/>
            <a:ext cx="271470" cy="271470"/>
            <a:chOff x="7002578" y="16230"/>
            <a:chExt cx="192600" cy="192600"/>
          </a:xfrm>
        </p:grpSpPr>
        <p:sp>
          <p:nvSpPr>
            <p:cNvPr id="15179" name="Google Shape;15037;p50">
              <a:extLst>
                <a:ext uri="{FF2B5EF4-FFF2-40B4-BE49-F238E27FC236}">
                  <a16:creationId xmlns="" xmlns:a16="http://schemas.microsoft.com/office/drawing/2014/main" id="{9D2C3381-1B94-F36A-9B05-AA04D3856122}"/>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0" name="Google Shape;15038;p50">
              <a:extLst>
                <a:ext uri="{FF2B5EF4-FFF2-40B4-BE49-F238E27FC236}">
                  <a16:creationId xmlns="" xmlns:a16="http://schemas.microsoft.com/office/drawing/2014/main" id="{F5E0CDB3-1606-4B01-549B-6A260B041F2C}"/>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65295783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25">
          <a:extLst>
            <a:ext uri="{FF2B5EF4-FFF2-40B4-BE49-F238E27FC236}">
              <a16:creationId xmlns="" xmlns:a16="http://schemas.microsoft.com/office/drawing/2014/main" id="{3FE43FED-52FA-77E9-27CD-FEAC077A2695}"/>
            </a:ext>
          </a:extLst>
        </p:cNvPr>
        <p:cNvGrpSpPr/>
        <p:nvPr/>
      </p:nvGrpSpPr>
      <p:grpSpPr>
        <a:xfrm>
          <a:off x="0" y="0"/>
          <a:ext cx="0" cy="0"/>
          <a:chOff x="0" y="0"/>
          <a:chExt cx="0" cy="0"/>
        </a:xfrm>
      </p:grpSpPr>
      <p:sp>
        <p:nvSpPr>
          <p:cNvPr id="18126" name="Google Shape;18126;p67">
            <a:extLst>
              <a:ext uri="{FF2B5EF4-FFF2-40B4-BE49-F238E27FC236}">
                <a16:creationId xmlns="" xmlns:a16="http://schemas.microsoft.com/office/drawing/2014/main" id="{97235189-70ED-619A-9DF4-97C15944DBE0}"/>
              </a:ext>
            </a:extLst>
          </p:cNvPr>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l" rtl="0">
              <a:spcBef>
                <a:spcPts val="0"/>
              </a:spcBef>
              <a:spcAft>
                <a:spcPts val="0"/>
              </a:spcAft>
              <a:buNone/>
            </a:pPr>
            <a:r>
              <a:rPr lang="fr-FR" dirty="0"/>
              <a:t>INFORMATIONS SUR L'ÉLÉMENT</a:t>
            </a:r>
            <a:endParaRPr dirty="0"/>
          </a:p>
        </p:txBody>
      </p:sp>
      <p:grpSp>
        <p:nvGrpSpPr>
          <p:cNvPr id="18127" name="Google Shape;18127;p67">
            <a:extLst>
              <a:ext uri="{FF2B5EF4-FFF2-40B4-BE49-F238E27FC236}">
                <a16:creationId xmlns="" xmlns:a16="http://schemas.microsoft.com/office/drawing/2014/main" id="{B7038B2B-7070-9714-F29B-D70DCFABBE44}"/>
              </a:ext>
            </a:extLst>
          </p:cNvPr>
          <p:cNvGrpSpPr/>
          <p:nvPr/>
        </p:nvGrpSpPr>
        <p:grpSpPr>
          <a:xfrm>
            <a:off x="104720" y="357140"/>
            <a:ext cx="470274" cy="548630"/>
            <a:chOff x="9873" y="1240062"/>
            <a:chExt cx="545434" cy="640998"/>
          </a:xfrm>
        </p:grpSpPr>
        <p:cxnSp>
          <p:nvCxnSpPr>
            <p:cNvPr id="18128" name="Google Shape;18128;p67">
              <a:extLst>
                <a:ext uri="{FF2B5EF4-FFF2-40B4-BE49-F238E27FC236}">
                  <a16:creationId xmlns="" xmlns:a16="http://schemas.microsoft.com/office/drawing/2014/main" id="{24EEFBAE-3350-75F3-104D-63396C3C38B1}"/>
                </a:ext>
              </a:extLst>
            </p:cNvPr>
            <p:cNvCxnSpPr>
              <a:stCxn id="18129" idx="6"/>
              <a:endCxn id="1813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8131" name="Google Shape;18131;p67">
              <a:extLst>
                <a:ext uri="{FF2B5EF4-FFF2-40B4-BE49-F238E27FC236}">
                  <a16:creationId xmlns="" xmlns:a16="http://schemas.microsoft.com/office/drawing/2014/main" id="{F3206182-212C-C21B-9D38-218BAC2901A2}"/>
                </a:ext>
              </a:extLst>
            </p:cNvPr>
            <p:cNvGrpSpPr/>
            <p:nvPr/>
          </p:nvGrpSpPr>
          <p:grpSpPr>
            <a:xfrm rot="10800000">
              <a:off x="9873" y="1628460"/>
              <a:ext cx="252600" cy="252600"/>
              <a:chOff x="6804422" y="-316297"/>
              <a:chExt cx="252600" cy="252600"/>
            </a:xfrm>
          </p:grpSpPr>
          <p:sp>
            <p:nvSpPr>
              <p:cNvPr id="18132" name="Google Shape;18132;p67">
                <a:extLst>
                  <a:ext uri="{FF2B5EF4-FFF2-40B4-BE49-F238E27FC236}">
                    <a16:creationId xmlns="" xmlns:a16="http://schemas.microsoft.com/office/drawing/2014/main" id="{73BE6713-5E41-2B7B-9421-AC77C9A05374}"/>
                  </a:ext>
                </a:extLst>
              </p:cNvPr>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3" name="Google Shape;18133;p67">
                <a:extLst>
                  <a:ext uri="{FF2B5EF4-FFF2-40B4-BE49-F238E27FC236}">
                    <a16:creationId xmlns="" xmlns:a16="http://schemas.microsoft.com/office/drawing/2014/main" id="{08CC6406-AB1B-C7EF-36DF-641BB353EC79}"/>
                  </a:ext>
                </a:extLst>
              </p:cNvPr>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4" name="Google Shape;18134;p67">
              <a:extLst>
                <a:ext uri="{FF2B5EF4-FFF2-40B4-BE49-F238E27FC236}">
                  <a16:creationId xmlns="" xmlns:a16="http://schemas.microsoft.com/office/drawing/2014/main" id="{CD30B772-0EA3-DE11-742E-4EC739056EFB}"/>
                </a:ext>
              </a:extLst>
            </p:cNvPr>
            <p:cNvGrpSpPr/>
            <p:nvPr/>
          </p:nvGrpSpPr>
          <p:grpSpPr>
            <a:xfrm rot="10800000">
              <a:off x="39879" y="1240062"/>
              <a:ext cx="192600" cy="192600"/>
              <a:chOff x="7291941" y="112804"/>
              <a:chExt cx="192600" cy="192600"/>
            </a:xfrm>
          </p:grpSpPr>
          <p:sp>
            <p:nvSpPr>
              <p:cNvPr id="18130" name="Google Shape;18130;p67">
                <a:extLst>
                  <a:ext uri="{FF2B5EF4-FFF2-40B4-BE49-F238E27FC236}">
                    <a16:creationId xmlns="" xmlns:a16="http://schemas.microsoft.com/office/drawing/2014/main" id="{A520B5D3-39A5-EFAE-639C-4D482BE4FE79}"/>
                  </a:ext>
                </a:extLst>
              </p:cNvPr>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67">
                <a:extLst>
                  <a:ext uri="{FF2B5EF4-FFF2-40B4-BE49-F238E27FC236}">
                    <a16:creationId xmlns="" xmlns:a16="http://schemas.microsoft.com/office/drawing/2014/main" id="{790464EB-1F08-3C42-36AF-E037A8B1D59F}"/>
                  </a:ext>
                </a:extLst>
              </p:cNvPr>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6" name="Google Shape;18136;p67">
              <a:extLst>
                <a:ext uri="{FF2B5EF4-FFF2-40B4-BE49-F238E27FC236}">
                  <a16:creationId xmlns="" xmlns:a16="http://schemas.microsoft.com/office/drawing/2014/main" id="{42F2CACE-C6B3-8993-AF4F-018CE81400A4}"/>
                </a:ext>
              </a:extLst>
            </p:cNvPr>
            <p:cNvGrpSpPr/>
            <p:nvPr/>
          </p:nvGrpSpPr>
          <p:grpSpPr>
            <a:xfrm rot="10800000">
              <a:off x="295808" y="1422120"/>
              <a:ext cx="259500" cy="259500"/>
              <a:chOff x="6969112" y="-17269"/>
              <a:chExt cx="259500" cy="259500"/>
            </a:xfrm>
          </p:grpSpPr>
          <p:sp>
            <p:nvSpPr>
              <p:cNvPr id="18129" name="Google Shape;18129;p67">
                <a:extLst>
                  <a:ext uri="{FF2B5EF4-FFF2-40B4-BE49-F238E27FC236}">
                    <a16:creationId xmlns="" xmlns:a16="http://schemas.microsoft.com/office/drawing/2014/main" id="{2C424D77-1BAB-952C-8929-5B4A21AB2ECC}"/>
                  </a:ext>
                </a:extLst>
              </p:cNvPr>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7" name="Google Shape;18137;p67">
                <a:extLst>
                  <a:ext uri="{FF2B5EF4-FFF2-40B4-BE49-F238E27FC236}">
                    <a16:creationId xmlns="" xmlns:a16="http://schemas.microsoft.com/office/drawing/2014/main" id="{990A8CF4-A438-F751-7A26-F8A065998A8C}"/>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38" name="Google Shape;18138;p67">
              <a:extLst>
                <a:ext uri="{FF2B5EF4-FFF2-40B4-BE49-F238E27FC236}">
                  <a16:creationId xmlns="" xmlns:a16="http://schemas.microsoft.com/office/drawing/2014/main" id="{EF13680A-222F-DADB-2669-3B57F1948618}"/>
                </a:ext>
              </a:extLst>
            </p:cNvPr>
            <p:cNvCxnSpPr>
              <a:stCxn id="18132" idx="3"/>
              <a:endCxn id="1812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grpSp>
        <p:nvGrpSpPr>
          <p:cNvPr id="18139" name="Google Shape;18139;p67">
            <a:extLst>
              <a:ext uri="{FF2B5EF4-FFF2-40B4-BE49-F238E27FC236}">
                <a16:creationId xmlns="" xmlns:a16="http://schemas.microsoft.com/office/drawing/2014/main" id="{AA11634F-AB1E-5D99-3E40-ABE7AFCB7F5D}"/>
              </a:ext>
            </a:extLst>
          </p:cNvPr>
          <p:cNvGrpSpPr/>
          <p:nvPr/>
        </p:nvGrpSpPr>
        <p:grpSpPr>
          <a:xfrm>
            <a:off x="3429000" y="2009725"/>
            <a:ext cx="2286000" cy="2286000"/>
            <a:chOff x="3464575" y="1857325"/>
            <a:chExt cx="2286000" cy="2286000"/>
          </a:xfrm>
          <a:solidFill>
            <a:schemeClr val="bg2">
              <a:lumMod val="60000"/>
              <a:lumOff val="40000"/>
            </a:schemeClr>
          </a:solidFill>
        </p:grpSpPr>
        <p:sp>
          <p:nvSpPr>
            <p:cNvPr id="18140" name="Google Shape;18140;p67">
              <a:extLst>
                <a:ext uri="{FF2B5EF4-FFF2-40B4-BE49-F238E27FC236}">
                  <a16:creationId xmlns="" xmlns:a16="http://schemas.microsoft.com/office/drawing/2014/main" id="{6026DB60-A64D-251F-8017-29544DC65693}"/>
                </a:ext>
              </a:extLst>
            </p:cNvPr>
            <p:cNvSpPr/>
            <p:nvPr/>
          </p:nvSpPr>
          <p:spPr>
            <a:xfrm>
              <a:off x="3464575" y="1857325"/>
              <a:ext cx="2286000" cy="2286000"/>
            </a:xfrm>
            <a:prstGeom prst="rect">
              <a:avLst/>
            </a:prstGeom>
            <a:grp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1" name="Google Shape;18141;p67">
              <a:extLst>
                <a:ext uri="{FF2B5EF4-FFF2-40B4-BE49-F238E27FC236}">
                  <a16:creationId xmlns="" xmlns:a16="http://schemas.microsoft.com/office/drawing/2014/main" id="{9858781A-1130-C219-C8C6-8AEC11956560}"/>
                </a:ext>
              </a:extLst>
            </p:cNvPr>
            <p:cNvSpPr/>
            <p:nvPr/>
          </p:nvSpPr>
          <p:spPr>
            <a:xfrm>
              <a:off x="3601675" y="1994425"/>
              <a:ext cx="2011800" cy="2011800"/>
            </a:xfrm>
            <a:prstGeom prst="roundRect">
              <a:avLst>
                <a:gd name="adj" fmla="val 8483"/>
              </a:avLst>
            </a:prstGeom>
            <a:solidFill>
              <a:schemeClr val="accent3">
                <a:lumMod val="60000"/>
                <a:lumOff val="40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145" name="Google Shape;18145;p67">
            <a:extLst>
              <a:ext uri="{FF2B5EF4-FFF2-40B4-BE49-F238E27FC236}">
                <a16:creationId xmlns="" xmlns:a16="http://schemas.microsoft.com/office/drawing/2014/main" id="{1388F676-4BC6-6D1A-85A2-A19A2013FBDB}"/>
              </a:ext>
            </a:extLst>
          </p:cNvPr>
          <p:cNvSpPr txBox="1"/>
          <p:nvPr/>
        </p:nvSpPr>
        <p:spPr>
          <a:xfrm>
            <a:off x="3763650" y="2706350"/>
            <a:ext cx="849000" cy="457200"/>
          </a:xfrm>
          <a:prstGeom prst="rect">
            <a:avLst/>
          </a:prstGeom>
          <a:noFill/>
          <a:ln>
            <a:noFill/>
          </a:ln>
        </p:spPr>
        <p:txBody>
          <a:bodyPr spcFirstLastPara="1" wrap="square" lIns="91425" tIns="0" rIns="0" bIns="0" anchor="ctr" anchorCtr="0">
            <a:noAutofit/>
          </a:bodyPr>
          <a:lstStyle/>
          <a:p>
            <a:pPr marL="0" lvl="0" indent="0" algn="l" rtl="0">
              <a:spcBef>
                <a:spcPts val="0"/>
              </a:spcBef>
              <a:spcAft>
                <a:spcPts val="0"/>
              </a:spcAft>
              <a:buNone/>
            </a:pPr>
            <a:r>
              <a:rPr lang="fr-FR" sz="5000" dirty="0">
                <a:solidFill>
                  <a:schemeClr val="dk1"/>
                </a:solidFill>
                <a:latin typeface="Hammersmith One"/>
                <a:ea typeface="Hammersmith One"/>
                <a:cs typeface="Hammersmith One"/>
                <a:sym typeface="Hammersmith One"/>
              </a:rPr>
              <a:t>S</a:t>
            </a:r>
            <a:endParaRPr sz="5000" dirty="0">
              <a:solidFill>
                <a:schemeClr val="dk1"/>
              </a:solidFill>
              <a:latin typeface="Hammersmith One"/>
              <a:ea typeface="Hammersmith One"/>
              <a:cs typeface="Hammersmith One"/>
              <a:sym typeface="Hammersmith One"/>
            </a:endParaRPr>
          </a:p>
        </p:txBody>
      </p:sp>
      <p:sp>
        <p:nvSpPr>
          <p:cNvPr id="18146" name="Google Shape;18146;p67">
            <a:extLst>
              <a:ext uri="{FF2B5EF4-FFF2-40B4-BE49-F238E27FC236}">
                <a16:creationId xmlns="" xmlns:a16="http://schemas.microsoft.com/office/drawing/2014/main" id="{351C7BA3-AB40-8B19-B0F7-C66ADC431039}"/>
              </a:ext>
            </a:extLst>
          </p:cNvPr>
          <p:cNvSpPr txBox="1"/>
          <p:nvPr/>
        </p:nvSpPr>
        <p:spPr>
          <a:xfrm>
            <a:off x="3763650" y="2310263"/>
            <a:ext cx="849000" cy="274200"/>
          </a:xfrm>
          <a:prstGeom prst="rect">
            <a:avLst/>
          </a:prstGeom>
          <a:noFill/>
          <a:ln>
            <a:noFill/>
          </a:ln>
        </p:spPr>
        <p:txBody>
          <a:bodyPr spcFirstLastPara="1" wrap="square" lIns="91425" tIns="0" rIns="0" bIns="0" anchor="ctr" anchorCtr="0">
            <a:noAutofit/>
          </a:bodyPr>
          <a:lstStyle/>
          <a:p>
            <a:pPr marL="0" lvl="0" indent="0" algn="l" rtl="0">
              <a:spcBef>
                <a:spcPts val="0"/>
              </a:spcBef>
              <a:spcAft>
                <a:spcPts val="0"/>
              </a:spcAft>
              <a:buNone/>
            </a:pPr>
            <a:r>
              <a:rPr lang="en" sz="3000" dirty="0">
                <a:solidFill>
                  <a:schemeClr val="dk1"/>
                </a:solidFill>
                <a:latin typeface="Hammersmith One"/>
                <a:ea typeface="Hammersmith One"/>
                <a:cs typeface="Hammersmith One"/>
                <a:sym typeface="Hammersmith One"/>
              </a:rPr>
              <a:t>16</a:t>
            </a:r>
            <a:endParaRPr sz="3000" dirty="0">
              <a:solidFill>
                <a:schemeClr val="dk1"/>
              </a:solidFill>
              <a:latin typeface="Hammersmith One"/>
              <a:ea typeface="Hammersmith One"/>
              <a:cs typeface="Hammersmith One"/>
              <a:sym typeface="Hammersmith One"/>
            </a:endParaRPr>
          </a:p>
        </p:txBody>
      </p:sp>
      <p:sp>
        <p:nvSpPr>
          <p:cNvPr id="18147" name="Google Shape;18147;p67">
            <a:extLst>
              <a:ext uri="{FF2B5EF4-FFF2-40B4-BE49-F238E27FC236}">
                <a16:creationId xmlns="" xmlns:a16="http://schemas.microsoft.com/office/drawing/2014/main" id="{FA93DF23-45EF-5C2C-4761-3D0C901837B9}"/>
              </a:ext>
            </a:extLst>
          </p:cNvPr>
          <p:cNvSpPr txBox="1"/>
          <p:nvPr/>
        </p:nvSpPr>
        <p:spPr>
          <a:xfrm>
            <a:off x="3763650" y="3331050"/>
            <a:ext cx="849000" cy="183000"/>
          </a:xfrm>
          <a:prstGeom prst="rect">
            <a:avLst/>
          </a:prstGeom>
          <a:noFill/>
          <a:ln>
            <a:noFill/>
          </a:ln>
        </p:spPr>
        <p:txBody>
          <a:bodyPr spcFirstLastPara="1" wrap="square" lIns="91425" tIns="0" rIns="0" bIns="0" anchor="ctr" anchorCtr="0">
            <a:noAutofit/>
          </a:bodyPr>
          <a:lstStyle/>
          <a:p>
            <a:pPr marL="0" lvl="0" indent="0" algn="l" rtl="0">
              <a:spcBef>
                <a:spcPts val="0"/>
              </a:spcBef>
              <a:spcAft>
                <a:spcPts val="0"/>
              </a:spcAft>
              <a:buNone/>
            </a:pPr>
            <a:r>
              <a:rPr lang="fr-FR" sz="1800" b="1" dirty="0">
                <a:solidFill>
                  <a:schemeClr val="dk1"/>
                </a:solidFill>
                <a:latin typeface="Abel"/>
                <a:ea typeface="Abel"/>
                <a:cs typeface="Abel"/>
                <a:sym typeface="Abel"/>
              </a:rPr>
              <a:t>Soufre</a:t>
            </a:r>
            <a:endParaRPr sz="1800" b="1" dirty="0">
              <a:solidFill>
                <a:schemeClr val="dk1"/>
              </a:solidFill>
              <a:latin typeface="Abel"/>
              <a:ea typeface="Abel"/>
              <a:cs typeface="Abel"/>
              <a:sym typeface="Abel"/>
            </a:endParaRPr>
          </a:p>
        </p:txBody>
      </p:sp>
      <p:sp>
        <p:nvSpPr>
          <p:cNvPr id="18150" name="Google Shape;18150;p67">
            <a:extLst>
              <a:ext uri="{FF2B5EF4-FFF2-40B4-BE49-F238E27FC236}">
                <a16:creationId xmlns="" xmlns:a16="http://schemas.microsoft.com/office/drawing/2014/main" id="{A7251668-8638-30EF-D334-DC3711AC2312}"/>
              </a:ext>
            </a:extLst>
          </p:cNvPr>
          <p:cNvSpPr txBox="1">
            <a:spLocks noGrp="1"/>
          </p:cNvSpPr>
          <p:nvPr>
            <p:ph type="subTitle" idx="4294967295"/>
          </p:nvPr>
        </p:nvSpPr>
        <p:spPr>
          <a:xfrm>
            <a:off x="6960900" y="2969868"/>
            <a:ext cx="1463100" cy="365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en" sz="2400" b="1" dirty="0"/>
              <a:t>Densité</a:t>
            </a:r>
            <a:endParaRPr b="1" dirty="0"/>
          </a:p>
        </p:txBody>
      </p:sp>
      <p:sp>
        <p:nvSpPr>
          <p:cNvPr id="18151" name="Google Shape;18151;p67">
            <a:extLst>
              <a:ext uri="{FF2B5EF4-FFF2-40B4-BE49-F238E27FC236}">
                <a16:creationId xmlns="" xmlns:a16="http://schemas.microsoft.com/office/drawing/2014/main" id="{F40F6EB4-1083-3B68-2AB4-3BCFD8FDC0A9}"/>
              </a:ext>
            </a:extLst>
          </p:cNvPr>
          <p:cNvSpPr txBox="1">
            <a:spLocks noGrp="1"/>
          </p:cNvSpPr>
          <p:nvPr>
            <p:ph type="subTitle" idx="4294967295"/>
          </p:nvPr>
        </p:nvSpPr>
        <p:spPr>
          <a:xfrm>
            <a:off x="6945717" y="3597589"/>
            <a:ext cx="1463100" cy="561031"/>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1800" b="1" dirty="0"/>
              <a:t>Point d'ébullition</a:t>
            </a:r>
            <a:endParaRPr sz="1800" b="1" dirty="0"/>
          </a:p>
        </p:txBody>
      </p:sp>
      <p:sp>
        <p:nvSpPr>
          <p:cNvPr id="18152" name="Google Shape;18152;p67">
            <a:extLst>
              <a:ext uri="{FF2B5EF4-FFF2-40B4-BE49-F238E27FC236}">
                <a16:creationId xmlns="" xmlns:a16="http://schemas.microsoft.com/office/drawing/2014/main" id="{7E7A2353-9DD0-2BAC-1930-B09E4189E4A8}"/>
              </a:ext>
            </a:extLst>
          </p:cNvPr>
          <p:cNvSpPr txBox="1">
            <a:spLocks noGrp="1"/>
          </p:cNvSpPr>
          <p:nvPr>
            <p:ph type="subTitle" idx="4294967295"/>
          </p:nvPr>
        </p:nvSpPr>
        <p:spPr>
          <a:xfrm>
            <a:off x="720000" y="2021163"/>
            <a:ext cx="1463100" cy="609055"/>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2000" b="1" dirty="0"/>
              <a:t>Numéro atomique</a:t>
            </a:r>
            <a:endParaRPr sz="2000" b="1" dirty="0"/>
          </a:p>
        </p:txBody>
      </p:sp>
      <p:sp>
        <p:nvSpPr>
          <p:cNvPr id="18153" name="Google Shape;18153;p67">
            <a:extLst>
              <a:ext uri="{FF2B5EF4-FFF2-40B4-BE49-F238E27FC236}">
                <a16:creationId xmlns="" xmlns:a16="http://schemas.microsoft.com/office/drawing/2014/main" id="{44F30837-029F-7935-41F8-67842DCE7CD0}"/>
              </a:ext>
            </a:extLst>
          </p:cNvPr>
          <p:cNvSpPr txBox="1">
            <a:spLocks noGrp="1"/>
          </p:cNvSpPr>
          <p:nvPr>
            <p:ph type="subTitle" idx="4294967295"/>
          </p:nvPr>
        </p:nvSpPr>
        <p:spPr>
          <a:xfrm>
            <a:off x="720000" y="2752110"/>
            <a:ext cx="1463100" cy="365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2400" b="1" dirty="0"/>
              <a:t>Symbole</a:t>
            </a:r>
            <a:endParaRPr b="1" dirty="0"/>
          </a:p>
        </p:txBody>
      </p:sp>
      <p:sp>
        <p:nvSpPr>
          <p:cNvPr id="18155" name="Google Shape;18155;p67">
            <a:extLst>
              <a:ext uri="{FF2B5EF4-FFF2-40B4-BE49-F238E27FC236}">
                <a16:creationId xmlns="" xmlns:a16="http://schemas.microsoft.com/office/drawing/2014/main" id="{94DA79A8-7D19-F32C-0F0C-F14F506704B3}"/>
              </a:ext>
            </a:extLst>
          </p:cNvPr>
          <p:cNvSpPr txBox="1">
            <a:spLocks noGrp="1"/>
          </p:cNvSpPr>
          <p:nvPr>
            <p:ph type="subTitle" idx="4294967295"/>
          </p:nvPr>
        </p:nvSpPr>
        <p:spPr>
          <a:xfrm>
            <a:off x="720000" y="3239701"/>
            <a:ext cx="1463100" cy="365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2800" b="1" dirty="0"/>
              <a:t>Nom</a:t>
            </a:r>
            <a:endParaRPr sz="2800" b="1" dirty="0"/>
          </a:p>
        </p:txBody>
      </p:sp>
      <p:cxnSp>
        <p:nvCxnSpPr>
          <p:cNvPr id="18156" name="Google Shape;18156;p67">
            <a:extLst>
              <a:ext uri="{FF2B5EF4-FFF2-40B4-BE49-F238E27FC236}">
                <a16:creationId xmlns="" xmlns:a16="http://schemas.microsoft.com/office/drawing/2014/main" id="{237BE324-C6B9-9ECF-F97D-4B10140BC2A4}"/>
              </a:ext>
            </a:extLst>
          </p:cNvPr>
          <p:cNvCxnSpPr>
            <a:cxnSpLocks/>
          </p:cNvCxnSpPr>
          <p:nvPr/>
        </p:nvCxnSpPr>
        <p:spPr>
          <a:xfrm flipH="1">
            <a:off x="5362500" y="2427713"/>
            <a:ext cx="1598400" cy="19655"/>
          </a:xfrm>
          <a:prstGeom prst="straightConnector1">
            <a:avLst/>
          </a:prstGeom>
          <a:noFill/>
          <a:ln w="19050" cap="flat" cmpd="sng">
            <a:solidFill>
              <a:schemeClr val="dk1"/>
            </a:solidFill>
            <a:prstDash val="solid"/>
            <a:round/>
            <a:headEnd type="none" w="med" len="med"/>
            <a:tailEnd type="triangle" w="med" len="med"/>
          </a:ln>
        </p:spPr>
      </p:cxnSp>
      <p:cxnSp>
        <p:nvCxnSpPr>
          <p:cNvPr id="18157" name="Google Shape;18157;p67">
            <a:extLst>
              <a:ext uri="{FF2B5EF4-FFF2-40B4-BE49-F238E27FC236}">
                <a16:creationId xmlns="" xmlns:a16="http://schemas.microsoft.com/office/drawing/2014/main" id="{B1118C4C-1ED8-6D33-D4CA-7B18E3DC02D5}"/>
              </a:ext>
            </a:extLst>
          </p:cNvPr>
          <p:cNvCxnSpPr>
            <a:cxnSpLocks/>
            <a:stCxn id="18150" idx="1"/>
          </p:cNvCxnSpPr>
          <p:nvPr/>
        </p:nvCxnSpPr>
        <p:spPr>
          <a:xfrm rot="10800000">
            <a:off x="5362500" y="3152718"/>
            <a:ext cx="1598400" cy="0"/>
          </a:xfrm>
          <a:prstGeom prst="straightConnector1">
            <a:avLst/>
          </a:prstGeom>
          <a:noFill/>
          <a:ln w="19050" cap="flat" cmpd="sng">
            <a:solidFill>
              <a:schemeClr val="dk1"/>
            </a:solidFill>
            <a:prstDash val="solid"/>
            <a:round/>
            <a:headEnd type="none" w="med" len="med"/>
            <a:tailEnd type="triangle" w="med" len="med"/>
          </a:ln>
        </p:spPr>
      </p:cxnSp>
      <p:cxnSp>
        <p:nvCxnSpPr>
          <p:cNvPr id="18158" name="Google Shape;18158;p67">
            <a:extLst>
              <a:ext uri="{FF2B5EF4-FFF2-40B4-BE49-F238E27FC236}">
                <a16:creationId xmlns="" xmlns:a16="http://schemas.microsoft.com/office/drawing/2014/main" id="{599B3C4B-16A3-C98D-8BAC-58C1194D18C6}"/>
              </a:ext>
            </a:extLst>
          </p:cNvPr>
          <p:cNvCxnSpPr>
            <a:cxnSpLocks/>
            <a:stCxn id="18151" idx="1"/>
          </p:cNvCxnSpPr>
          <p:nvPr/>
        </p:nvCxnSpPr>
        <p:spPr>
          <a:xfrm flipH="1" flipV="1">
            <a:off x="5347317" y="3780440"/>
            <a:ext cx="1598400" cy="97665"/>
          </a:xfrm>
          <a:prstGeom prst="straightConnector1">
            <a:avLst/>
          </a:prstGeom>
          <a:noFill/>
          <a:ln w="19050" cap="flat" cmpd="sng">
            <a:solidFill>
              <a:schemeClr val="dk1"/>
            </a:solidFill>
            <a:prstDash val="solid"/>
            <a:round/>
            <a:headEnd type="none" w="med" len="med"/>
            <a:tailEnd type="triangle" w="med" len="med"/>
          </a:ln>
        </p:spPr>
      </p:cxnSp>
      <p:cxnSp>
        <p:nvCxnSpPr>
          <p:cNvPr id="18159" name="Google Shape;18159;p67">
            <a:extLst>
              <a:ext uri="{FF2B5EF4-FFF2-40B4-BE49-F238E27FC236}">
                <a16:creationId xmlns="" xmlns:a16="http://schemas.microsoft.com/office/drawing/2014/main" id="{D834D7C7-873C-FC04-7ACE-CB345AD47401}"/>
              </a:ext>
            </a:extLst>
          </p:cNvPr>
          <p:cNvCxnSpPr>
            <a:cxnSpLocks/>
          </p:cNvCxnSpPr>
          <p:nvPr/>
        </p:nvCxnSpPr>
        <p:spPr>
          <a:xfrm rot="10800000" flipH="1">
            <a:off x="2183099" y="3831842"/>
            <a:ext cx="1580700" cy="26100"/>
          </a:xfrm>
          <a:prstGeom prst="straightConnector1">
            <a:avLst/>
          </a:prstGeom>
          <a:noFill/>
          <a:ln w="19050" cap="flat" cmpd="sng">
            <a:solidFill>
              <a:schemeClr val="dk1"/>
            </a:solidFill>
            <a:prstDash val="solid"/>
            <a:round/>
            <a:headEnd type="none" w="med" len="med"/>
            <a:tailEnd type="triangle" w="med" len="med"/>
          </a:ln>
        </p:spPr>
      </p:cxnSp>
      <p:cxnSp>
        <p:nvCxnSpPr>
          <p:cNvPr id="18160" name="Google Shape;18160;p67">
            <a:extLst>
              <a:ext uri="{FF2B5EF4-FFF2-40B4-BE49-F238E27FC236}">
                <a16:creationId xmlns="" xmlns:a16="http://schemas.microsoft.com/office/drawing/2014/main" id="{A1B2A838-7874-EE5E-3889-B6136656C4AA}"/>
              </a:ext>
            </a:extLst>
          </p:cNvPr>
          <p:cNvCxnSpPr>
            <a:stCxn id="18155" idx="3"/>
            <a:endCxn id="18147" idx="1"/>
          </p:cNvCxnSpPr>
          <p:nvPr/>
        </p:nvCxnSpPr>
        <p:spPr>
          <a:xfrm>
            <a:off x="2183100" y="3422551"/>
            <a:ext cx="1580700" cy="0"/>
          </a:xfrm>
          <a:prstGeom prst="straightConnector1">
            <a:avLst/>
          </a:prstGeom>
          <a:noFill/>
          <a:ln w="19050" cap="flat" cmpd="sng">
            <a:solidFill>
              <a:schemeClr val="dk1"/>
            </a:solidFill>
            <a:prstDash val="solid"/>
            <a:round/>
            <a:headEnd type="none" w="med" len="med"/>
            <a:tailEnd type="triangle" w="med" len="med"/>
          </a:ln>
        </p:spPr>
      </p:cxnSp>
      <p:cxnSp>
        <p:nvCxnSpPr>
          <p:cNvPr id="18161" name="Google Shape;18161;p67">
            <a:extLst>
              <a:ext uri="{FF2B5EF4-FFF2-40B4-BE49-F238E27FC236}">
                <a16:creationId xmlns="" xmlns:a16="http://schemas.microsoft.com/office/drawing/2014/main" id="{33EE1AA5-80FD-FF8B-9CF4-0D235F93F320}"/>
              </a:ext>
            </a:extLst>
          </p:cNvPr>
          <p:cNvCxnSpPr>
            <a:stCxn id="18153" idx="3"/>
            <a:endCxn id="18145" idx="1"/>
          </p:cNvCxnSpPr>
          <p:nvPr/>
        </p:nvCxnSpPr>
        <p:spPr>
          <a:xfrm>
            <a:off x="2183100" y="2934960"/>
            <a:ext cx="1580700" cy="0"/>
          </a:xfrm>
          <a:prstGeom prst="straightConnector1">
            <a:avLst/>
          </a:prstGeom>
          <a:noFill/>
          <a:ln w="19050" cap="flat" cmpd="sng">
            <a:solidFill>
              <a:schemeClr val="dk1"/>
            </a:solidFill>
            <a:prstDash val="solid"/>
            <a:round/>
            <a:headEnd type="none" w="med" len="med"/>
            <a:tailEnd type="triangle" w="med" len="med"/>
          </a:ln>
        </p:spPr>
      </p:cxnSp>
      <p:cxnSp>
        <p:nvCxnSpPr>
          <p:cNvPr id="18162" name="Google Shape;18162;p67">
            <a:extLst>
              <a:ext uri="{FF2B5EF4-FFF2-40B4-BE49-F238E27FC236}">
                <a16:creationId xmlns="" xmlns:a16="http://schemas.microsoft.com/office/drawing/2014/main" id="{2DB163B2-DE3E-8277-38C2-06DAADEDC798}"/>
              </a:ext>
            </a:extLst>
          </p:cNvPr>
          <p:cNvCxnSpPr>
            <a:cxnSpLocks/>
            <a:stCxn id="18152" idx="3"/>
            <a:endCxn id="18146" idx="1"/>
          </p:cNvCxnSpPr>
          <p:nvPr/>
        </p:nvCxnSpPr>
        <p:spPr>
          <a:xfrm>
            <a:off x="2183100" y="2325691"/>
            <a:ext cx="1580550" cy="121672"/>
          </a:xfrm>
          <a:prstGeom prst="straightConnector1">
            <a:avLst/>
          </a:prstGeom>
          <a:noFill/>
          <a:ln w="19050" cap="flat" cmpd="sng">
            <a:solidFill>
              <a:schemeClr val="dk1"/>
            </a:solidFill>
            <a:prstDash val="solid"/>
            <a:round/>
            <a:headEnd type="none" w="med" len="med"/>
            <a:tailEnd type="triangle" w="med" len="med"/>
          </a:ln>
        </p:spPr>
      </p:cxnSp>
      <p:cxnSp>
        <p:nvCxnSpPr>
          <p:cNvPr id="18163" name="Google Shape;18163;p67">
            <a:extLst>
              <a:ext uri="{FF2B5EF4-FFF2-40B4-BE49-F238E27FC236}">
                <a16:creationId xmlns="" xmlns:a16="http://schemas.microsoft.com/office/drawing/2014/main" id="{B0415260-7400-9AE3-741E-2C780B646FA8}"/>
              </a:ext>
            </a:extLst>
          </p:cNvPr>
          <p:cNvCxnSpPr>
            <a:stCxn id="18140" idx="0"/>
          </p:cNvCxnSpPr>
          <p:nvPr/>
        </p:nvCxnSpPr>
        <p:spPr>
          <a:xfrm rot="10800000">
            <a:off x="4572000" y="1648825"/>
            <a:ext cx="0" cy="360900"/>
          </a:xfrm>
          <a:prstGeom prst="straightConnector1">
            <a:avLst/>
          </a:prstGeom>
          <a:noFill/>
          <a:ln w="19050" cap="flat" cmpd="sng">
            <a:solidFill>
              <a:schemeClr val="dk1"/>
            </a:solidFill>
            <a:prstDash val="solid"/>
            <a:round/>
            <a:headEnd type="none" w="med" len="med"/>
            <a:tailEnd type="none" w="med" len="med"/>
          </a:ln>
        </p:spPr>
      </p:cxnSp>
      <p:grpSp>
        <p:nvGrpSpPr>
          <p:cNvPr id="18164" name="Google Shape;18164;p67">
            <a:extLst>
              <a:ext uri="{FF2B5EF4-FFF2-40B4-BE49-F238E27FC236}">
                <a16:creationId xmlns="" xmlns:a16="http://schemas.microsoft.com/office/drawing/2014/main" id="{0ED1E3E1-B4F9-1C28-2D7A-09E087C120F6}"/>
              </a:ext>
            </a:extLst>
          </p:cNvPr>
          <p:cNvGrpSpPr/>
          <p:nvPr/>
        </p:nvGrpSpPr>
        <p:grpSpPr>
          <a:xfrm>
            <a:off x="4297689" y="1149264"/>
            <a:ext cx="567274" cy="608057"/>
            <a:chOff x="3784200" y="1949375"/>
            <a:chExt cx="356250" cy="356225"/>
          </a:xfrm>
        </p:grpSpPr>
        <p:sp>
          <p:nvSpPr>
            <p:cNvPr id="18165" name="Google Shape;18165;p67">
              <a:extLst>
                <a:ext uri="{FF2B5EF4-FFF2-40B4-BE49-F238E27FC236}">
                  <a16:creationId xmlns="" xmlns:a16="http://schemas.microsoft.com/office/drawing/2014/main" id="{BE47CDEC-5759-87FC-1D45-A4ECAE34B41A}"/>
                </a:ext>
              </a:extLst>
            </p:cNvPr>
            <p:cNvSpPr/>
            <p:nvPr/>
          </p:nvSpPr>
          <p:spPr>
            <a:xfrm>
              <a:off x="3791150" y="1956350"/>
              <a:ext cx="342350" cy="342350"/>
            </a:xfrm>
            <a:custGeom>
              <a:avLst/>
              <a:gdLst/>
              <a:ahLst/>
              <a:cxnLst/>
              <a:rect l="l" t="t" r="r" b="b"/>
              <a:pathLst>
                <a:path w="13694" h="13694" extrusionOk="0">
                  <a:moveTo>
                    <a:pt x="1" y="1"/>
                  </a:moveTo>
                  <a:lnTo>
                    <a:pt x="1" y="13693"/>
                  </a:lnTo>
                  <a:lnTo>
                    <a:pt x="13693" y="13693"/>
                  </a:lnTo>
                  <a:lnTo>
                    <a:pt x="13693" y="1"/>
                  </a:ln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6" name="Google Shape;18166;p67">
              <a:extLst>
                <a:ext uri="{FF2B5EF4-FFF2-40B4-BE49-F238E27FC236}">
                  <a16:creationId xmlns="" xmlns:a16="http://schemas.microsoft.com/office/drawing/2014/main" id="{D626B719-D87D-2954-44BC-8650C08EB605}"/>
                </a:ext>
              </a:extLst>
            </p:cNvPr>
            <p:cNvSpPr/>
            <p:nvPr/>
          </p:nvSpPr>
          <p:spPr>
            <a:xfrm>
              <a:off x="3821725" y="1986925"/>
              <a:ext cx="281175" cy="281175"/>
            </a:xfrm>
            <a:custGeom>
              <a:avLst/>
              <a:gdLst/>
              <a:ahLst/>
              <a:cxnLst/>
              <a:rect l="l" t="t" r="r" b="b"/>
              <a:pathLst>
                <a:path w="11247" h="11247" extrusionOk="0">
                  <a:moveTo>
                    <a:pt x="1093" y="0"/>
                  </a:moveTo>
                  <a:cubicBezTo>
                    <a:pt x="488" y="0"/>
                    <a:pt x="0" y="491"/>
                    <a:pt x="0" y="1093"/>
                  </a:cubicBezTo>
                  <a:lnTo>
                    <a:pt x="0" y="10154"/>
                  </a:lnTo>
                  <a:cubicBezTo>
                    <a:pt x="0" y="10757"/>
                    <a:pt x="491" y="11246"/>
                    <a:pt x="1093" y="11246"/>
                  </a:cubicBezTo>
                  <a:lnTo>
                    <a:pt x="10154" y="11246"/>
                  </a:lnTo>
                  <a:cubicBezTo>
                    <a:pt x="10757" y="11246"/>
                    <a:pt x="11246" y="10757"/>
                    <a:pt x="11246" y="10154"/>
                  </a:cubicBezTo>
                  <a:lnTo>
                    <a:pt x="11246" y="1093"/>
                  </a:lnTo>
                  <a:cubicBezTo>
                    <a:pt x="11246" y="489"/>
                    <a:pt x="10756" y="0"/>
                    <a:pt x="10154" y="0"/>
                  </a:cubicBezTo>
                  <a:close/>
                </a:path>
              </a:pathLst>
            </a:custGeom>
            <a:solidFill>
              <a:schemeClr val="accent3">
                <a:lumMod val="60000"/>
                <a:lumOff val="40000"/>
                <a:alpha val="6535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600" b="1" dirty="0">
                  <a:latin typeface="Abel" panose="02000506030000020004" pitchFamily="2" charset="0"/>
                </a:rPr>
                <a:t>S</a:t>
              </a:r>
              <a:endParaRPr sz="3600" b="1" dirty="0">
                <a:latin typeface="Abel" panose="02000506030000020004" pitchFamily="2" charset="0"/>
              </a:endParaRPr>
            </a:p>
          </p:txBody>
        </p:sp>
        <p:sp>
          <p:nvSpPr>
            <p:cNvPr id="18167" name="Google Shape;18167;p67">
              <a:extLst>
                <a:ext uri="{FF2B5EF4-FFF2-40B4-BE49-F238E27FC236}">
                  <a16:creationId xmlns="" xmlns:a16="http://schemas.microsoft.com/office/drawing/2014/main" id="{B82A88CE-FA88-7F0C-5FB6-F8FD8387EE74}"/>
                </a:ext>
              </a:extLst>
            </p:cNvPr>
            <p:cNvSpPr/>
            <p:nvPr/>
          </p:nvSpPr>
          <p:spPr>
            <a:xfrm>
              <a:off x="3814775" y="1979975"/>
              <a:ext cx="295075" cy="295075"/>
            </a:xfrm>
            <a:custGeom>
              <a:avLst/>
              <a:gdLst/>
              <a:ahLst/>
              <a:cxnLst/>
              <a:rect l="l" t="t" r="r" b="b"/>
              <a:pathLst>
                <a:path w="11803" h="11803" extrusionOk="0">
                  <a:moveTo>
                    <a:pt x="10432" y="558"/>
                  </a:moveTo>
                  <a:cubicBezTo>
                    <a:pt x="10880" y="558"/>
                    <a:pt x="11245" y="922"/>
                    <a:pt x="11245" y="1371"/>
                  </a:cubicBezTo>
                  <a:lnTo>
                    <a:pt x="11245" y="10432"/>
                  </a:lnTo>
                  <a:cubicBezTo>
                    <a:pt x="11245" y="10880"/>
                    <a:pt x="10880" y="11244"/>
                    <a:pt x="10432" y="11244"/>
                  </a:cubicBezTo>
                  <a:lnTo>
                    <a:pt x="1371" y="11244"/>
                  </a:lnTo>
                  <a:cubicBezTo>
                    <a:pt x="1370" y="11244"/>
                    <a:pt x="1369" y="11244"/>
                    <a:pt x="1368" y="11244"/>
                  </a:cubicBezTo>
                  <a:cubicBezTo>
                    <a:pt x="921" y="11244"/>
                    <a:pt x="558" y="10879"/>
                    <a:pt x="558" y="10432"/>
                  </a:cubicBezTo>
                  <a:lnTo>
                    <a:pt x="558" y="1371"/>
                  </a:lnTo>
                  <a:cubicBezTo>
                    <a:pt x="558" y="922"/>
                    <a:pt x="923" y="558"/>
                    <a:pt x="1371" y="558"/>
                  </a:cubicBezTo>
                  <a:close/>
                  <a:moveTo>
                    <a:pt x="1371" y="0"/>
                  </a:moveTo>
                  <a:cubicBezTo>
                    <a:pt x="615" y="0"/>
                    <a:pt x="0" y="615"/>
                    <a:pt x="0" y="1371"/>
                  </a:cubicBezTo>
                  <a:lnTo>
                    <a:pt x="0" y="10432"/>
                  </a:lnTo>
                  <a:cubicBezTo>
                    <a:pt x="0" y="11187"/>
                    <a:pt x="615" y="11802"/>
                    <a:pt x="1371" y="11802"/>
                  </a:cubicBezTo>
                  <a:lnTo>
                    <a:pt x="10432" y="11802"/>
                  </a:lnTo>
                  <a:cubicBezTo>
                    <a:pt x="11187" y="11802"/>
                    <a:pt x="11802" y="11187"/>
                    <a:pt x="11802" y="10432"/>
                  </a:cubicBezTo>
                  <a:lnTo>
                    <a:pt x="11802" y="1371"/>
                  </a:lnTo>
                  <a:cubicBezTo>
                    <a:pt x="11802" y="615"/>
                    <a:pt x="11187" y="0"/>
                    <a:pt x="10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2" name="Google Shape;18172;p67">
              <a:extLst>
                <a:ext uri="{FF2B5EF4-FFF2-40B4-BE49-F238E27FC236}">
                  <a16:creationId xmlns="" xmlns:a16="http://schemas.microsoft.com/office/drawing/2014/main" id="{1A017771-17DE-E41F-1A6C-C8BF1C4AD025}"/>
                </a:ext>
              </a:extLst>
            </p:cNvPr>
            <p:cNvSpPr/>
            <p:nvPr/>
          </p:nvSpPr>
          <p:spPr>
            <a:xfrm>
              <a:off x="3784200" y="1949375"/>
              <a:ext cx="356250" cy="356225"/>
            </a:xfrm>
            <a:custGeom>
              <a:avLst/>
              <a:gdLst/>
              <a:ahLst/>
              <a:cxnLst/>
              <a:rect l="l" t="t" r="r" b="b"/>
              <a:pathLst>
                <a:path w="14250" h="14249" extrusionOk="0">
                  <a:moveTo>
                    <a:pt x="279" y="0"/>
                  </a:moveTo>
                  <a:cubicBezTo>
                    <a:pt x="125" y="0"/>
                    <a:pt x="1" y="125"/>
                    <a:pt x="1" y="278"/>
                  </a:cubicBezTo>
                  <a:lnTo>
                    <a:pt x="1" y="5873"/>
                  </a:lnTo>
                  <a:cubicBezTo>
                    <a:pt x="1" y="6026"/>
                    <a:pt x="125" y="6151"/>
                    <a:pt x="279" y="6151"/>
                  </a:cubicBezTo>
                  <a:cubicBezTo>
                    <a:pt x="433" y="6151"/>
                    <a:pt x="557" y="6026"/>
                    <a:pt x="557" y="5873"/>
                  </a:cubicBezTo>
                  <a:lnTo>
                    <a:pt x="557" y="556"/>
                  </a:lnTo>
                  <a:lnTo>
                    <a:pt x="13693" y="556"/>
                  </a:lnTo>
                  <a:lnTo>
                    <a:pt x="13693" y="13692"/>
                  </a:lnTo>
                  <a:lnTo>
                    <a:pt x="557" y="13692"/>
                  </a:lnTo>
                  <a:lnTo>
                    <a:pt x="557" y="8376"/>
                  </a:lnTo>
                  <a:cubicBezTo>
                    <a:pt x="557" y="8223"/>
                    <a:pt x="433" y="8098"/>
                    <a:pt x="279" y="8098"/>
                  </a:cubicBezTo>
                  <a:cubicBezTo>
                    <a:pt x="125" y="8098"/>
                    <a:pt x="1" y="8223"/>
                    <a:pt x="1" y="8376"/>
                  </a:cubicBezTo>
                  <a:lnTo>
                    <a:pt x="1" y="13971"/>
                  </a:lnTo>
                  <a:cubicBezTo>
                    <a:pt x="1" y="14124"/>
                    <a:pt x="125" y="14249"/>
                    <a:pt x="279" y="14249"/>
                  </a:cubicBezTo>
                  <a:lnTo>
                    <a:pt x="13971" y="14249"/>
                  </a:lnTo>
                  <a:cubicBezTo>
                    <a:pt x="14125" y="14249"/>
                    <a:pt x="14249" y="14124"/>
                    <a:pt x="14249" y="13971"/>
                  </a:cubicBezTo>
                  <a:lnTo>
                    <a:pt x="14249" y="278"/>
                  </a:lnTo>
                  <a:cubicBezTo>
                    <a:pt x="14249" y="126"/>
                    <a:pt x="14125" y="0"/>
                    <a:pt x="13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3" name="Google Shape;18173;p67">
              <a:extLst>
                <a:ext uri="{FF2B5EF4-FFF2-40B4-BE49-F238E27FC236}">
                  <a16:creationId xmlns="" xmlns:a16="http://schemas.microsoft.com/office/drawing/2014/main" id="{B3811223-2046-9298-5B83-4DAAAD243F79}"/>
                </a:ext>
              </a:extLst>
            </p:cNvPr>
            <p:cNvSpPr/>
            <p:nvPr/>
          </p:nvSpPr>
          <p:spPr>
            <a:xfrm>
              <a:off x="3784200" y="2120550"/>
              <a:ext cx="13925" cy="13950"/>
            </a:xfrm>
            <a:custGeom>
              <a:avLst/>
              <a:gdLst/>
              <a:ahLst/>
              <a:cxnLst/>
              <a:rect l="l" t="t" r="r" b="b"/>
              <a:pathLst>
                <a:path w="557" h="558" extrusionOk="0">
                  <a:moveTo>
                    <a:pt x="279" y="1"/>
                  </a:moveTo>
                  <a:cubicBezTo>
                    <a:pt x="125" y="1"/>
                    <a:pt x="1" y="125"/>
                    <a:pt x="1" y="279"/>
                  </a:cubicBezTo>
                  <a:cubicBezTo>
                    <a:pt x="1" y="433"/>
                    <a:pt x="125" y="557"/>
                    <a:pt x="279" y="557"/>
                  </a:cubicBezTo>
                  <a:cubicBezTo>
                    <a:pt x="433" y="557"/>
                    <a:pt x="557" y="433"/>
                    <a:pt x="557" y="279"/>
                  </a:cubicBezTo>
                  <a:cubicBezTo>
                    <a:pt x="557" y="125"/>
                    <a:pt x="433"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 xmlns:a14="http://schemas.microsoft.com/office/drawing/2010/main" Requires="a14">
          <p:sp>
            <p:nvSpPr>
              <p:cNvPr id="7" name="TextBox 6">
                <a:extLst>
                  <a:ext uri="{FF2B5EF4-FFF2-40B4-BE49-F238E27FC236}">
                    <a16:creationId xmlns:a16="http://schemas.microsoft.com/office/drawing/2014/main" id="{854D2462-3718-967D-DD13-19EE80CA191A}"/>
                  </a:ext>
                </a:extLst>
              </p:cNvPr>
              <p:cNvSpPr txBox="1"/>
              <p:nvPr/>
            </p:nvSpPr>
            <p:spPr>
              <a:xfrm>
                <a:off x="4509487" y="2261526"/>
                <a:ext cx="849000" cy="1284967"/>
              </a:xfrm>
              <a:prstGeom prst="rect">
                <a:avLst/>
              </a:prstGeom>
              <a:noFill/>
            </p:spPr>
            <p:txBody>
              <a:bodyPr wrap="square" rtlCol="0">
                <a:spAutoFit/>
              </a:bodyPr>
              <a:lstStyle/>
              <a:p>
                <a:pPr algn="r">
                  <a:spcAft>
                    <a:spcPts val="900"/>
                  </a:spcAft>
                </a:pPr>
                <a:r>
                  <a:rPr lang="ar-DZ" b="0" i="0" dirty="0">
                    <a:solidFill>
                      <a:srgbClr val="1F1F1F"/>
                    </a:solidFill>
                    <a:effectLst/>
                    <a:cs typeface="Arial" panose="020B0604020202020204" pitchFamily="34" charset="0"/>
                  </a:rPr>
                  <a:t> </a:t>
                </a:r>
                <a:r>
                  <a:rPr lang="fr-FR" b="0" i="0" dirty="0">
                    <a:solidFill>
                      <a:srgbClr val="1F1F1F"/>
                    </a:solidFill>
                    <a:effectLst/>
                    <a:cs typeface="Arial" panose="020B0604020202020204" pitchFamily="34" charset="0"/>
                  </a:rPr>
                  <a:t>32,064</a:t>
                </a:r>
                <a:r>
                  <a:rPr lang="ar-DZ" b="0" i="0" dirty="0">
                    <a:solidFill>
                      <a:srgbClr val="1F1F1F"/>
                    </a:solidFill>
                    <a:effectLst/>
                    <a:cs typeface="Arial" panose="020B0604020202020204" pitchFamily="34" charset="0"/>
                  </a:rPr>
                  <a:t>u</a:t>
                </a:r>
              </a:p>
              <a:p>
                <a:br>
                  <a:rPr lang="ar-DZ" b="0" i="0" dirty="0">
                    <a:solidFill>
                      <a:srgbClr val="1F1F1F"/>
                    </a:solidFill>
                    <a:effectLst/>
                    <a:latin typeface="Arial" panose="020B0604020202020204" pitchFamily="34" charset="0"/>
                    <a:cs typeface="Arial" panose="020B0604020202020204" pitchFamily="34" charset="0"/>
                  </a:rPr>
                </a:br>
                <a:r>
                  <a:rPr lang="fr-FR" b="0" i="0" dirty="0">
                    <a:solidFill>
                      <a:srgbClr val="1F1F1F"/>
                    </a:solidFill>
                    <a:effectLst/>
                    <a:latin typeface="Arial" panose="020B0604020202020204" pitchFamily="34" charset="0"/>
                    <a:cs typeface="Arial" panose="020B0604020202020204" pitchFamily="34" charset="0"/>
                  </a:rPr>
                  <a:t>   1,56    g/c</a:t>
                </a:r>
                <a14:m>
                  <m:oMath xmlns:m="http://schemas.openxmlformats.org/officeDocument/2006/math">
                    <m:sSup>
                      <m:sSupPr>
                        <m:ctrlPr>
                          <a:rPr lang="fr-FR" i="1" dirty="0" smtClean="0">
                            <a:solidFill>
                              <a:srgbClr val="836967"/>
                            </a:solidFill>
                            <a:latin typeface="Cambria Math" panose="02040503050406030204" pitchFamily="18" charset="0"/>
                          </a:rPr>
                        </m:ctrlPr>
                      </m:sSupPr>
                      <m:e>
                        <m:r>
                          <a:rPr lang="fr-FR" i="1" dirty="0">
                            <a:latin typeface="Cambria Math" panose="02040503050406030204" pitchFamily="18" charset="0"/>
                          </a:rPr>
                          <m:t>𝑚</m:t>
                        </m:r>
                      </m:e>
                      <m:sup>
                        <m:r>
                          <a:rPr lang="fr-FR" i="0" dirty="0">
                            <a:latin typeface="Cambria Math" panose="02040503050406030204" pitchFamily="18" charset="0"/>
                          </a:rPr>
                          <m:t>3</m:t>
                        </m:r>
                      </m:sup>
                    </m:sSup>
                    <m:r>
                      <a:rPr lang="fr-FR" b="0" i="1" dirty="0" smtClean="0">
                        <a:latin typeface="Cambria Math" panose="02040503050406030204" pitchFamily="18" charset="0"/>
                      </a:rPr>
                      <m:t>  </m:t>
                    </m:r>
                  </m:oMath>
                </a14:m>
                <a:endParaRPr lang="fr-FR" dirty="0"/>
              </a:p>
            </p:txBody>
          </p:sp>
        </mc:Choice>
        <mc:Fallback>
          <p:sp>
            <p:nvSpPr>
              <p:cNvPr id="7" name="TextBox 6">
                <a:extLst>
                  <a:ext uri="{FF2B5EF4-FFF2-40B4-BE49-F238E27FC236}">
                    <a16:creationId xmlns:a14="http://schemas.microsoft.com/office/drawing/2010/main" xmlns="" xmlns:a16="http://schemas.microsoft.com/office/drawing/2014/main" id="{854D2462-3718-967D-DD13-19EE80CA191A}"/>
                  </a:ext>
                </a:extLst>
              </p:cNvPr>
              <p:cNvSpPr txBox="1">
                <a:spLocks noRot="1" noChangeAspect="1" noMove="1" noResize="1" noEditPoints="1" noAdjustHandles="1" noChangeArrowheads="1" noChangeShapeType="1" noTextEdit="1"/>
              </p:cNvSpPr>
              <p:nvPr/>
            </p:nvSpPr>
            <p:spPr>
              <a:xfrm>
                <a:off x="4509487" y="2261526"/>
                <a:ext cx="849000" cy="1284967"/>
              </a:xfrm>
              <a:prstGeom prst="rect">
                <a:avLst/>
              </a:prstGeom>
              <a:blipFill>
                <a:blip r:embed="rId3"/>
                <a:stretch>
                  <a:fillRect l="-2158" t="-948" r="-5036" b="-3791"/>
                </a:stretch>
              </a:blipFill>
            </p:spPr>
            <p:txBody>
              <a:bodyPr/>
              <a:lstStyle/>
              <a:p>
                <a:r>
                  <a:rPr lang="fr-FR">
                    <a:noFill/>
                  </a:rPr>
                  <a:t> </a:t>
                </a:r>
              </a:p>
            </p:txBody>
          </p:sp>
        </mc:Fallback>
      </mc:AlternateContent>
      <p:sp>
        <p:nvSpPr>
          <p:cNvPr id="17" name="Rectangle 16">
            <a:extLst>
              <a:ext uri="{FF2B5EF4-FFF2-40B4-BE49-F238E27FC236}">
                <a16:creationId xmlns="" xmlns:a16="http://schemas.microsoft.com/office/drawing/2014/main" id="{81BCB9C1-EF7E-F51F-E3B4-9B255A899499}"/>
              </a:ext>
            </a:extLst>
          </p:cNvPr>
          <p:cNvSpPr/>
          <p:nvPr/>
        </p:nvSpPr>
        <p:spPr>
          <a:xfrm>
            <a:off x="6945717" y="2130111"/>
            <a:ext cx="1769841" cy="657900"/>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19">
            <a:extLst>
              <a:ext uri="{FF2B5EF4-FFF2-40B4-BE49-F238E27FC236}">
                <a16:creationId xmlns="" xmlns:a16="http://schemas.microsoft.com/office/drawing/2014/main" id="{3E851574-8A02-26DE-E7E9-681B71006EA0}"/>
              </a:ext>
            </a:extLst>
          </p:cNvPr>
          <p:cNvSpPr txBox="1"/>
          <p:nvPr/>
        </p:nvSpPr>
        <p:spPr>
          <a:xfrm>
            <a:off x="6885337" y="2021163"/>
            <a:ext cx="1941285" cy="830997"/>
          </a:xfrm>
          <a:prstGeom prst="rect">
            <a:avLst/>
          </a:prstGeom>
          <a:noFill/>
        </p:spPr>
        <p:txBody>
          <a:bodyPr wrap="square" rtlCol="0">
            <a:spAutoFit/>
          </a:bodyPr>
          <a:lstStyle/>
          <a:p>
            <a:pPr algn="ctr"/>
            <a:r>
              <a:rPr lang="fr-FR" sz="2400" b="1" dirty="0">
                <a:latin typeface="Abel" panose="02000506030000020004" pitchFamily="2" charset="0"/>
              </a:rPr>
              <a:t>Masse</a:t>
            </a:r>
            <a:r>
              <a:rPr lang="fr-FR" sz="2400" b="1" dirty="0"/>
              <a:t> </a:t>
            </a:r>
            <a:r>
              <a:rPr lang="fr-FR" sz="2400" b="1" dirty="0">
                <a:latin typeface="Abel" panose="02000506030000020004" pitchFamily="2" charset="0"/>
              </a:rPr>
              <a:t>atomique</a:t>
            </a:r>
          </a:p>
        </p:txBody>
      </p:sp>
      <p:sp>
        <p:nvSpPr>
          <p:cNvPr id="23" name="TextBox 22">
            <a:extLst>
              <a:ext uri="{FF2B5EF4-FFF2-40B4-BE49-F238E27FC236}">
                <a16:creationId xmlns="" xmlns:a16="http://schemas.microsoft.com/office/drawing/2014/main" id="{05A28AC1-E1D1-FB1B-868D-357006B73359}"/>
              </a:ext>
            </a:extLst>
          </p:cNvPr>
          <p:cNvSpPr txBox="1"/>
          <p:nvPr/>
        </p:nvSpPr>
        <p:spPr>
          <a:xfrm>
            <a:off x="3994951" y="3659408"/>
            <a:ext cx="1385251" cy="854080"/>
          </a:xfrm>
          <a:prstGeom prst="rect">
            <a:avLst/>
          </a:prstGeom>
          <a:noFill/>
        </p:spPr>
        <p:txBody>
          <a:bodyPr wrap="square" rtlCol="0">
            <a:spAutoFit/>
          </a:bodyPr>
          <a:lstStyle/>
          <a:p>
            <a:pPr algn="r">
              <a:spcAft>
                <a:spcPts val="900"/>
              </a:spcAft>
            </a:pPr>
            <a:r>
              <a:rPr lang="fr-FR" b="0" i="0" dirty="0">
                <a:solidFill>
                  <a:srgbClr val="1F1F1F"/>
                </a:solidFill>
                <a:effectLst/>
                <a:latin typeface="Arial" panose="020B0604020202020204" pitchFamily="34" charset="0"/>
              </a:rPr>
              <a:t>445°C</a:t>
            </a:r>
            <a:endParaRPr lang="ar-DZ" b="0" i="0" dirty="0">
              <a:solidFill>
                <a:srgbClr val="1F1F1F"/>
              </a:solidFill>
              <a:effectLst/>
              <a:latin typeface="Arial" panose="020B0604020202020204" pitchFamily="34" charset="0"/>
            </a:endParaRPr>
          </a:p>
          <a:p>
            <a:r>
              <a:rPr lang="ar-DZ" b="0" i="0" dirty="0">
                <a:solidFill>
                  <a:srgbClr val="1F1F1F"/>
                </a:solidFill>
                <a:effectLst/>
                <a:latin typeface="Arial" panose="020B0604020202020204" pitchFamily="34" charset="0"/>
              </a:rPr>
              <a:t/>
            </a:r>
            <a:br>
              <a:rPr lang="ar-DZ" b="0" i="0" dirty="0">
                <a:solidFill>
                  <a:srgbClr val="1F1F1F"/>
                </a:solidFill>
                <a:effectLst/>
                <a:latin typeface="Arial" panose="020B0604020202020204" pitchFamily="34" charset="0"/>
              </a:rPr>
            </a:br>
            <a:endParaRPr lang="fr-FR" dirty="0"/>
          </a:p>
        </p:txBody>
      </p:sp>
      <p:sp>
        <p:nvSpPr>
          <p:cNvPr id="25" name="Rectangle 24">
            <a:extLst>
              <a:ext uri="{FF2B5EF4-FFF2-40B4-BE49-F238E27FC236}">
                <a16:creationId xmlns="" xmlns:a16="http://schemas.microsoft.com/office/drawing/2014/main" id="{6006CABF-9249-FEB8-A0AC-FF8A1669137A}"/>
              </a:ext>
            </a:extLst>
          </p:cNvPr>
          <p:cNvSpPr/>
          <p:nvPr/>
        </p:nvSpPr>
        <p:spPr>
          <a:xfrm>
            <a:off x="674930" y="3766575"/>
            <a:ext cx="1508169" cy="392045"/>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DZ" b="0" i="0" dirty="0">
                <a:solidFill>
                  <a:srgbClr val="1F1F1F"/>
                </a:solidFill>
                <a:effectLst/>
                <a:latin typeface="Arial" panose="020B0604020202020204" pitchFamily="34" charset="0"/>
              </a:rPr>
              <a:t/>
            </a:r>
            <a:br>
              <a:rPr lang="ar-DZ" b="0" i="0" dirty="0">
                <a:solidFill>
                  <a:srgbClr val="1F1F1F"/>
                </a:solidFill>
                <a:effectLst/>
                <a:latin typeface="Arial" panose="020B0604020202020204" pitchFamily="34" charset="0"/>
              </a:rPr>
            </a:br>
            <a:endParaRPr lang="fr-FR" dirty="0"/>
          </a:p>
        </p:txBody>
      </p:sp>
      <p:sp>
        <p:nvSpPr>
          <p:cNvPr id="26" name="TextBox 25">
            <a:extLst>
              <a:ext uri="{FF2B5EF4-FFF2-40B4-BE49-F238E27FC236}">
                <a16:creationId xmlns="" xmlns:a16="http://schemas.microsoft.com/office/drawing/2014/main" id="{9BBDED12-944D-A4EF-5BD5-2592D6DAC236}"/>
              </a:ext>
            </a:extLst>
          </p:cNvPr>
          <p:cNvSpPr txBox="1"/>
          <p:nvPr/>
        </p:nvSpPr>
        <p:spPr>
          <a:xfrm>
            <a:off x="587081" y="3764909"/>
            <a:ext cx="2107252" cy="369332"/>
          </a:xfrm>
          <a:prstGeom prst="rect">
            <a:avLst/>
          </a:prstGeom>
          <a:noFill/>
        </p:spPr>
        <p:txBody>
          <a:bodyPr wrap="square" rtlCol="0">
            <a:spAutoFit/>
          </a:bodyPr>
          <a:lstStyle/>
          <a:p>
            <a:r>
              <a:rPr lang="fr-FR" sz="1800" b="1" dirty="0">
                <a:latin typeface="Abel" panose="02000506030000020004" pitchFamily="2" charset="0"/>
              </a:rPr>
              <a:t>Point de fusion</a:t>
            </a:r>
          </a:p>
        </p:txBody>
      </p:sp>
      <p:sp>
        <p:nvSpPr>
          <p:cNvPr id="27" name="TextBox 26">
            <a:extLst>
              <a:ext uri="{FF2B5EF4-FFF2-40B4-BE49-F238E27FC236}">
                <a16:creationId xmlns="" xmlns:a16="http://schemas.microsoft.com/office/drawing/2014/main" id="{EDF888D3-527E-EF7B-3A3C-4E9AE680C838}"/>
              </a:ext>
            </a:extLst>
          </p:cNvPr>
          <p:cNvSpPr txBox="1"/>
          <p:nvPr/>
        </p:nvSpPr>
        <p:spPr>
          <a:xfrm>
            <a:off x="3749728" y="3713640"/>
            <a:ext cx="962097" cy="307777"/>
          </a:xfrm>
          <a:prstGeom prst="rect">
            <a:avLst/>
          </a:prstGeom>
          <a:noFill/>
        </p:spPr>
        <p:txBody>
          <a:bodyPr wrap="square" rtlCol="0">
            <a:spAutoFit/>
          </a:bodyPr>
          <a:lstStyle/>
          <a:p>
            <a:r>
              <a:rPr lang="fr-FR" dirty="0"/>
              <a:t>113°C</a:t>
            </a:r>
          </a:p>
        </p:txBody>
      </p:sp>
    </p:spTree>
    <p:extLst>
      <p:ext uri="{BB962C8B-B14F-4D97-AF65-F5344CB8AC3E}">
        <p14:creationId xmlns="" xmlns:p14="http://schemas.microsoft.com/office/powerpoint/2010/main" val="191010903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FED92-4B75-2F0F-9F62-7A9EAB0FBDBF}"/>
              </a:ext>
            </a:extLst>
          </p:cNvPr>
          <p:cNvSpPr>
            <a:spLocks noGrp="1"/>
          </p:cNvSpPr>
          <p:nvPr>
            <p:ph type="title"/>
          </p:nvPr>
        </p:nvSpPr>
        <p:spPr>
          <a:xfrm>
            <a:off x="1430303" y="1467401"/>
            <a:ext cx="6367800" cy="2638585"/>
          </a:xfrm>
        </p:spPr>
        <p:txBody>
          <a:bodyPr/>
          <a:lstStyle/>
          <a:p>
            <a:r>
              <a:rPr lang="fr-FR" sz="6600" b="1" i="0" dirty="0">
                <a:solidFill>
                  <a:schemeClr val="bg1">
                    <a:lumMod val="50000"/>
                  </a:schemeClr>
                </a:solidFill>
                <a:effectLst/>
                <a:latin typeface="Arial Rounded MT Bold" panose="020F0704030504030204" pitchFamily="34" charset="0"/>
              </a:rPr>
              <a:t>L'obtention</a:t>
            </a:r>
            <a:br>
              <a:rPr lang="fr-FR" sz="6600" b="1" i="0" dirty="0">
                <a:solidFill>
                  <a:schemeClr val="bg1">
                    <a:lumMod val="50000"/>
                  </a:schemeClr>
                </a:solidFill>
                <a:effectLst/>
                <a:latin typeface="Arial Rounded MT Bold" panose="020F0704030504030204" pitchFamily="34" charset="0"/>
              </a:rPr>
            </a:br>
            <a:r>
              <a:rPr lang="fr-FR" sz="6600" b="1" i="0" dirty="0">
                <a:solidFill>
                  <a:schemeClr val="bg1">
                    <a:lumMod val="50000"/>
                  </a:schemeClr>
                </a:solidFill>
                <a:effectLst/>
                <a:latin typeface="Arial Rounded MT Bold" panose="020F0704030504030204" pitchFamily="34" charset="0"/>
              </a:rPr>
              <a:t>du</a:t>
            </a:r>
            <a:br>
              <a:rPr lang="fr-FR" sz="6600" b="1" i="0" dirty="0">
                <a:solidFill>
                  <a:schemeClr val="bg1">
                    <a:lumMod val="50000"/>
                  </a:schemeClr>
                </a:solidFill>
                <a:effectLst/>
                <a:latin typeface="Arial Rounded MT Bold" panose="020F0704030504030204" pitchFamily="34" charset="0"/>
              </a:rPr>
            </a:br>
            <a:r>
              <a:rPr lang="fr-FR" sz="6600" b="1" i="0" dirty="0">
                <a:solidFill>
                  <a:schemeClr val="bg1">
                    <a:lumMod val="50000"/>
                  </a:schemeClr>
                </a:solidFill>
                <a:effectLst/>
                <a:latin typeface="Arial Rounded MT Bold" panose="020F0704030504030204" pitchFamily="34" charset="0"/>
              </a:rPr>
              <a:t>soufre</a:t>
            </a:r>
            <a:endParaRPr lang="fr-FR" sz="7200" dirty="0">
              <a:solidFill>
                <a:schemeClr val="bg1">
                  <a:lumMod val="50000"/>
                </a:schemeClr>
              </a:solidFill>
              <a:latin typeface="Arial Rounded MT Bold" panose="020F0704030504030204" pitchFamily="34" charset="0"/>
            </a:endParaRPr>
          </a:p>
        </p:txBody>
      </p:sp>
      <p:grpSp>
        <p:nvGrpSpPr>
          <p:cNvPr id="3" name="Google Shape;15147;p51"/>
          <p:cNvGrpSpPr/>
          <p:nvPr/>
        </p:nvGrpSpPr>
        <p:grpSpPr>
          <a:xfrm rot="21265340">
            <a:off x="576984" y="127224"/>
            <a:ext cx="1348315" cy="1071071"/>
            <a:chOff x="343445" y="291733"/>
            <a:chExt cx="1348335" cy="1071087"/>
          </a:xfrm>
        </p:grpSpPr>
        <p:cxnSp>
          <p:nvCxnSpPr>
            <p:cNvPr id="4"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49;p51"/>
            <p:cNvCxnSpPr>
              <a:stCxn id="17"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51;p51"/>
            <p:cNvGrpSpPr/>
            <p:nvPr/>
          </p:nvGrpSpPr>
          <p:grpSpPr>
            <a:xfrm rot="5400000">
              <a:off x="815477" y="702670"/>
              <a:ext cx="405046" cy="405046"/>
              <a:chOff x="6834328" y="-286390"/>
              <a:chExt cx="192787" cy="192787"/>
            </a:xfrm>
          </p:grpSpPr>
          <p:sp>
            <p:nvSpPr>
              <p:cNvPr id="21"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20000"/>
                      <a:lumOff val="80000"/>
                    </a:schemeClr>
                  </a:solidFill>
                </a:endParaRPr>
              </a:p>
            </p:txBody>
          </p:sp>
          <p:sp>
            <p:nvSpPr>
              <p:cNvPr id="22"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54;p51"/>
            <p:cNvGrpSpPr/>
            <p:nvPr/>
          </p:nvGrpSpPr>
          <p:grpSpPr>
            <a:xfrm rot="5400000">
              <a:off x="343445" y="1149300"/>
              <a:ext cx="192600" cy="192600"/>
              <a:chOff x="7291941" y="112804"/>
              <a:chExt cx="192600" cy="192600"/>
            </a:xfrm>
          </p:grpSpPr>
          <p:sp>
            <p:nvSpPr>
              <p:cNvPr id="19"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57;p51"/>
            <p:cNvGrpSpPr/>
            <p:nvPr/>
          </p:nvGrpSpPr>
          <p:grpSpPr>
            <a:xfrm rot="5400000">
              <a:off x="440097" y="859949"/>
              <a:ext cx="192544" cy="192544"/>
              <a:chOff x="7002590" y="16208"/>
              <a:chExt cx="192544" cy="192544"/>
            </a:xfrm>
          </p:grpSpPr>
          <p:sp>
            <p:nvSpPr>
              <p:cNvPr id="17"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159;p51"/>
            <p:cNvGrpSpPr/>
            <p:nvPr/>
          </p:nvGrpSpPr>
          <p:grpSpPr>
            <a:xfrm rot="5400000">
              <a:off x="1369119" y="1040159"/>
              <a:ext cx="279329" cy="279329"/>
              <a:chOff x="6834328" y="-286390"/>
              <a:chExt cx="192787" cy="192787"/>
            </a:xfrm>
          </p:grpSpPr>
          <p:sp>
            <p:nvSpPr>
              <p:cNvPr id="15"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Google Shape;15162;p51"/>
            <p:cNvCxnSpPr>
              <a:stCxn id="21" idx="0"/>
              <a:endCxn id="15"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1" name="Google Shape;15163;p51"/>
            <p:cNvGrpSpPr/>
            <p:nvPr/>
          </p:nvGrpSpPr>
          <p:grpSpPr>
            <a:xfrm rot="5400000">
              <a:off x="1088028" y="324221"/>
              <a:ext cx="209501" cy="209501"/>
              <a:chOff x="6834328" y="-286390"/>
              <a:chExt cx="192787" cy="192787"/>
            </a:xfrm>
          </p:grpSpPr>
          <p:sp>
            <p:nvSpPr>
              <p:cNvPr id="13"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15166;p51"/>
            <p:cNvCxnSpPr>
              <a:stCxn id="21" idx="2"/>
              <a:endCxn id="13"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43" name="Google Shape;15167;p51"/>
          <p:cNvGrpSpPr/>
          <p:nvPr/>
        </p:nvGrpSpPr>
        <p:grpSpPr>
          <a:xfrm>
            <a:off x="8059197" y="4237512"/>
            <a:ext cx="680119" cy="621701"/>
            <a:chOff x="6804422" y="-316297"/>
            <a:chExt cx="680119" cy="621701"/>
          </a:xfrm>
        </p:grpSpPr>
        <p:cxnSp>
          <p:nvCxnSpPr>
            <p:cNvPr id="44" name="Google Shape;15168;p51"/>
            <p:cNvCxnSpPr>
              <a:stCxn id="5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45" name="Google Shape;15170;p51"/>
            <p:cNvCxnSpPr>
              <a:stCxn id="4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46" name="Google Shape;15172;p51"/>
            <p:cNvGrpSpPr/>
            <p:nvPr/>
          </p:nvGrpSpPr>
          <p:grpSpPr>
            <a:xfrm>
              <a:off x="6834328" y="-286390"/>
              <a:ext cx="192787" cy="192787"/>
              <a:chOff x="6834328" y="-286390"/>
              <a:chExt cx="192787" cy="192787"/>
            </a:xfrm>
          </p:grpSpPr>
          <p:sp>
            <p:nvSpPr>
              <p:cNvPr id="5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5174;p51"/>
            <p:cNvGrpSpPr/>
            <p:nvPr/>
          </p:nvGrpSpPr>
          <p:grpSpPr>
            <a:xfrm>
              <a:off x="7291941" y="112804"/>
              <a:ext cx="192600" cy="192600"/>
              <a:chOff x="7291941" y="112804"/>
              <a:chExt cx="192600" cy="192600"/>
            </a:xfrm>
          </p:grpSpPr>
          <p:sp>
            <p:nvSpPr>
              <p:cNvPr id="5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5177;p51"/>
            <p:cNvGrpSpPr/>
            <p:nvPr/>
          </p:nvGrpSpPr>
          <p:grpSpPr>
            <a:xfrm>
              <a:off x="7002590" y="16208"/>
              <a:ext cx="192544" cy="192544"/>
              <a:chOff x="7002590" y="16208"/>
              <a:chExt cx="192544" cy="192544"/>
            </a:xfrm>
          </p:grpSpPr>
          <p:sp>
            <p:nvSpPr>
              <p:cNvPr id="4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1983404067"/>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5380CED-6A97-8546-683D-FDF416523C15}"/>
              </a:ext>
            </a:extLst>
          </p:cNvPr>
          <p:cNvSpPr txBox="1"/>
          <p:nvPr/>
        </p:nvSpPr>
        <p:spPr>
          <a:xfrm>
            <a:off x="0" y="309593"/>
            <a:ext cx="5766318" cy="4893647"/>
          </a:xfrm>
          <a:prstGeom prst="rect">
            <a:avLst/>
          </a:prstGeom>
          <a:noFill/>
        </p:spPr>
        <p:txBody>
          <a:bodyPr wrap="square">
            <a:spAutoFit/>
          </a:bodyPr>
          <a:lstStyle/>
          <a:p>
            <a:r>
              <a:rPr lang="fr-FR" sz="2400" b="1" i="0" dirty="0">
                <a:solidFill>
                  <a:schemeClr val="tx1"/>
                </a:solidFill>
                <a:effectLst/>
                <a:latin typeface="Abel" panose="02000506030000020004" pitchFamily="2" charset="0"/>
              </a:rPr>
              <a:t>L'obtention du soufre peut se faire par plusieurs méthodes, selon les ressources disponibles et les besoins. Voici quelques-unes des méthodes les plus courantes : </a:t>
            </a:r>
          </a:p>
          <a:p>
            <a:pPr marL="342900" indent="-342900">
              <a:buFont typeface="Arial" panose="020B0604020202020204" pitchFamily="34" charset="0"/>
              <a:buChar char="•"/>
            </a:pPr>
            <a:r>
              <a:rPr lang="fr-FR" sz="2400" b="1" i="0" dirty="0">
                <a:solidFill>
                  <a:srgbClr val="00965F"/>
                </a:solidFill>
                <a:effectLst/>
                <a:latin typeface="Placeholder Font"/>
              </a:rPr>
              <a:t>Extraction</a:t>
            </a:r>
            <a:r>
              <a:rPr lang="fr-FR" sz="2400" b="1" i="0" dirty="0">
                <a:solidFill>
                  <a:schemeClr val="tx1"/>
                </a:solidFill>
                <a:effectLst/>
                <a:latin typeface="Placeholder Font"/>
              </a:rPr>
              <a:t> </a:t>
            </a:r>
            <a:r>
              <a:rPr lang="fr-FR" sz="2400" b="1" i="0" dirty="0">
                <a:solidFill>
                  <a:srgbClr val="00965F"/>
                </a:solidFill>
                <a:effectLst/>
                <a:latin typeface="Placeholder Font"/>
              </a:rPr>
              <a:t>minière</a:t>
            </a:r>
            <a:r>
              <a:rPr lang="fr-FR" sz="2400" b="1" i="0" dirty="0">
                <a:solidFill>
                  <a:schemeClr val="tx1"/>
                </a:solidFill>
                <a:effectLst/>
                <a:latin typeface="Placeholder Font"/>
              </a:rPr>
              <a:t> : Le soufre est souvent trouvé sous forme de dépôts naturels, notamment dans les volcans ou les zones géothermiques. Il peut être extrait directement de ces dépôts. </a:t>
            </a:r>
          </a:p>
          <a:p>
            <a:pPr marL="342900" indent="-342900">
              <a:buFont typeface="Arial" panose="020B0604020202020204" pitchFamily="34" charset="0"/>
              <a:buChar char="•"/>
            </a:pPr>
            <a:r>
              <a:rPr lang="fr-FR" sz="2400" b="1" i="0" dirty="0">
                <a:solidFill>
                  <a:srgbClr val="00965F"/>
                </a:solidFill>
                <a:effectLst/>
                <a:latin typeface="Placeholder Font"/>
              </a:rPr>
              <a:t>Biotechnologie</a:t>
            </a:r>
            <a:r>
              <a:rPr lang="fr-FR" sz="2400" b="1" i="0" dirty="0">
                <a:solidFill>
                  <a:schemeClr val="tx1"/>
                </a:solidFill>
                <a:effectLst/>
                <a:latin typeface="Placeholder Font"/>
              </a:rPr>
              <a:t> : Certaines bactéries peuvent également produire du soufre à partir de composés soufrés dans des conditions anaérobies. </a:t>
            </a:r>
            <a:endParaRPr lang="fr-FR" sz="2400" b="1" dirty="0">
              <a:solidFill>
                <a:schemeClr val="tx1"/>
              </a:solidFill>
              <a:latin typeface="Abel" panose="02000506030000020004" pitchFamily="2" charset="0"/>
            </a:endParaRPr>
          </a:p>
        </p:txBody>
      </p:sp>
      <p:pic>
        <p:nvPicPr>
          <p:cNvPr id="3" name="Picture 2">
            <a:extLst>
              <a:ext uri="{FF2B5EF4-FFF2-40B4-BE49-F238E27FC236}">
                <a16:creationId xmlns="" xmlns:a16="http://schemas.microsoft.com/office/drawing/2014/main" id="{8C9CFC4F-2349-D273-DBF6-150D3B0A5DF2}"/>
              </a:ext>
            </a:extLst>
          </p:cNvPr>
          <p:cNvPicPr>
            <a:picLocks noChangeAspect="1"/>
          </p:cNvPicPr>
          <p:nvPr/>
        </p:nvPicPr>
        <p:blipFill>
          <a:blip r:embed="rId3"/>
          <a:stretch>
            <a:fillRect/>
          </a:stretch>
        </p:blipFill>
        <p:spPr>
          <a:xfrm>
            <a:off x="6155795" y="1151552"/>
            <a:ext cx="2655357" cy="1884783"/>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6" name="Picture 5">
            <a:extLst>
              <a:ext uri="{FF2B5EF4-FFF2-40B4-BE49-F238E27FC236}">
                <a16:creationId xmlns="" xmlns:a16="http://schemas.microsoft.com/office/drawing/2014/main" id="{06A74FA8-A657-A5F9-6FF2-B3CFFE76CE54}"/>
              </a:ext>
            </a:extLst>
          </p:cNvPr>
          <p:cNvPicPr>
            <a:picLocks noChangeAspect="1"/>
          </p:cNvPicPr>
          <p:nvPr/>
        </p:nvPicPr>
        <p:blipFill>
          <a:blip r:embed="rId4"/>
          <a:stretch>
            <a:fillRect/>
          </a:stretch>
        </p:blipFill>
        <p:spPr>
          <a:xfrm>
            <a:off x="6155794" y="3241797"/>
            <a:ext cx="2655357" cy="179732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89705353"/>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heel(1)">
                                      <p:cBhvr>
                                        <p:cTn id="14" dur="2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heel(1)">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C2A43C0-C999-6872-F4DB-59553632712D}"/>
              </a:ext>
            </a:extLst>
          </p:cNvPr>
          <p:cNvSpPr txBox="1"/>
          <p:nvPr/>
        </p:nvSpPr>
        <p:spPr>
          <a:xfrm>
            <a:off x="-148215" y="0"/>
            <a:ext cx="6024679" cy="5262979"/>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Placeholder Font"/>
              </a:rPr>
              <a:t>Procédé</a:t>
            </a:r>
            <a:r>
              <a:rPr lang="fr-FR" sz="2400" b="1" i="0" dirty="0">
                <a:solidFill>
                  <a:schemeClr val="tx1"/>
                </a:solidFill>
                <a:effectLst/>
                <a:latin typeface="Placeholder Font"/>
              </a:rPr>
              <a:t> </a:t>
            </a:r>
            <a:r>
              <a:rPr lang="fr-FR" sz="2400" b="1" i="0" dirty="0" err="1">
                <a:solidFill>
                  <a:srgbClr val="00965F"/>
                </a:solidFill>
                <a:effectLst/>
                <a:latin typeface="Placeholder Font"/>
              </a:rPr>
              <a:t>Frasch</a:t>
            </a:r>
            <a:r>
              <a:rPr lang="fr-FR" sz="2400" b="1" i="0" dirty="0">
                <a:solidFill>
                  <a:schemeClr val="tx1"/>
                </a:solidFill>
                <a:effectLst/>
                <a:latin typeface="Placeholder Font"/>
              </a:rPr>
              <a:t> : Cette méthode consiste à injecter de la vapeur d'eau et de l'air chaud dans des gisements de soufre souterrain, ce qui fait fondre le soufre. Le soufre fondu est ensuite pompé à la surface.</a:t>
            </a:r>
          </a:p>
          <a:p>
            <a:pPr marL="342900" indent="-342900">
              <a:buFont typeface="Arial" panose="020B0604020202020204" pitchFamily="34" charset="0"/>
              <a:buChar char="•"/>
            </a:pPr>
            <a:r>
              <a:rPr lang="fr-FR" sz="2400" b="1" i="0" dirty="0">
                <a:solidFill>
                  <a:srgbClr val="00965F"/>
                </a:solidFill>
                <a:effectLst/>
                <a:latin typeface="Placeholder Font"/>
              </a:rPr>
              <a:t>Réaction</a:t>
            </a:r>
            <a:r>
              <a:rPr lang="fr-FR" sz="2400" b="1" i="0" dirty="0">
                <a:solidFill>
                  <a:schemeClr val="tx1"/>
                </a:solidFill>
                <a:effectLst/>
                <a:latin typeface="Placeholder Font"/>
              </a:rPr>
              <a:t> </a:t>
            </a:r>
            <a:r>
              <a:rPr lang="fr-FR" sz="2400" b="1" i="0" dirty="0">
                <a:solidFill>
                  <a:srgbClr val="00965F"/>
                </a:solidFill>
                <a:effectLst/>
                <a:latin typeface="Placeholder Font"/>
              </a:rPr>
              <a:t>chimique</a:t>
            </a:r>
            <a:r>
              <a:rPr lang="fr-FR" sz="2400" b="1" i="0" dirty="0">
                <a:solidFill>
                  <a:schemeClr val="tx1"/>
                </a:solidFill>
                <a:effectLst/>
                <a:latin typeface="Placeholder Font"/>
              </a:rPr>
              <a:t> : Le soufre peut également être obtenu par des réactions chimiques, par exemple, en brûlant des composés contenant du soufre, comme le sulfure de fer (</a:t>
            </a:r>
            <a:r>
              <a:rPr lang="fr-FR" sz="2400" b="1" i="0" dirty="0" err="1">
                <a:solidFill>
                  <a:schemeClr val="tx1"/>
                </a:solidFill>
                <a:effectLst/>
                <a:latin typeface="Placeholder Font"/>
              </a:rPr>
              <a:t>FeS</a:t>
            </a:r>
            <a:r>
              <a:rPr lang="fr-FR" sz="2400" b="1" i="0" dirty="0">
                <a:solidFill>
                  <a:schemeClr val="tx1"/>
                </a:solidFill>
                <a:effectLst/>
                <a:latin typeface="Placeholder Font"/>
              </a:rPr>
              <a:t>) ou le sulfure d'hydrogène (H₂S). Ces réactions produisent du dioxyde de soufre (SO₂), qui peut ensuite être réduit pour obtenir du soufre. </a:t>
            </a:r>
            <a:endParaRPr lang="fr-FR" sz="2400" b="1" dirty="0">
              <a:solidFill>
                <a:schemeClr val="tx1"/>
              </a:solidFill>
            </a:endParaRPr>
          </a:p>
        </p:txBody>
      </p:sp>
      <p:pic>
        <p:nvPicPr>
          <p:cNvPr id="3" name="Picture 2">
            <a:extLst>
              <a:ext uri="{FF2B5EF4-FFF2-40B4-BE49-F238E27FC236}">
                <a16:creationId xmlns="" xmlns:a16="http://schemas.microsoft.com/office/drawing/2014/main" id="{EF236457-64A6-4695-A3C0-600B70ABDA49}"/>
              </a:ext>
            </a:extLst>
          </p:cNvPr>
          <p:cNvPicPr>
            <a:picLocks noChangeAspect="1"/>
          </p:cNvPicPr>
          <p:nvPr/>
        </p:nvPicPr>
        <p:blipFill>
          <a:blip r:embed="rId2"/>
          <a:stretch>
            <a:fillRect/>
          </a:stretch>
        </p:blipFill>
        <p:spPr>
          <a:xfrm>
            <a:off x="5876464" y="193189"/>
            <a:ext cx="3183560" cy="2378561"/>
          </a:xfrm>
          <a:prstGeom prst="roundRect">
            <a:avLst>
              <a:gd name="adj" fmla="val 4167"/>
            </a:avLst>
          </a:prstGeom>
          <a:solidFill>
            <a:srgbClr val="FFFFFF"/>
          </a:solidFill>
          <a:ln w="76200"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 xmlns:a16="http://schemas.microsoft.com/office/drawing/2014/main" id="{F2C9D550-89F2-99DA-DFF4-FF0B21433CB4}"/>
              </a:ext>
            </a:extLst>
          </p:cNvPr>
          <p:cNvPicPr>
            <a:picLocks noChangeAspect="1"/>
          </p:cNvPicPr>
          <p:nvPr/>
        </p:nvPicPr>
        <p:blipFill>
          <a:blip r:embed="rId3"/>
          <a:stretch>
            <a:fillRect/>
          </a:stretch>
        </p:blipFill>
        <p:spPr>
          <a:xfrm>
            <a:off x="5165858" y="3468795"/>
            <a:ext cx="3894166" cy="583769"/>
          </a:xfrm>
          <a:prstGeom prst="roundRect">
            <a:avLst>
              <a:gd name="adj" fmla="val 4167"/>
            </a:avLst>
          </a:prstGeom>
          <a:solidFill>
            <a:srgbClr val="FFFFFF"/>
          </a:solidFill>
          <a:ln w="76200"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419199728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circle(in)">
                                      <p:cBhvr>
                                        <p:cTn id="20" dur="2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06B0CC2-7848-1A67-6F33-BAE1CB366E9C}"/>
              </a:ext>
            </a:extLst>
          </p:cNvPr>
          <p:cNvSpPr txBox="1"/>
          <p:nvPr/>
        </p:nvSpPr>
        <p:spPr>
          <a:xfrm>
            <a:off x="359637" y="2571750"/>
            <a:ext cx="8065906" cy="2039020"/>
          </a:xfrm>
          <a:prstGeom prst="rect">
            <a:avLst/>
          </a:prstGeom>
          <a:noFill/>
        </p:spPr>
        <p:txBody>
          <a:bodyPr wrap="square">
            <a:spAutoFit/>
          </a:bodyPr>
          <a:lstStyle/>
          <a:p>
            <a:pPr algn="l">
              <a:spcBef>
                <a:spcPts val="300"/>
              </a:spcBef>
              <a:spcAft>
                <a:spcPts val="300"/>
              </a:spcAft>
            </a:pPr>
            <a:r>
              <a:rPr lang="fr-FR" sz="2400" b="1" i="0" dirty="0">
                <a:solidFill>
                  <a:srgbClr val="1C1E21"/>
                </a:solidFill>
                <a:effectLst/>
                <a:latin typeface="Abel" panose="02000506030000020004" pitchFamily="2" charset="0"/>
              </a:rPr>
              <a:t>Ces méthodes sont utilisées en fonction des ressources disponibles et des applications souhaitées pour le soufre, qui est un élément essentiel dans de nombreux secteurs, notamment la chimie, l'agriculture et la fabrication d'engrais</a:t>
            </a:r>
          </a:p>
          <a:p>
            <a:r>
              <a:rPr lang="fr-FR" b="0" i="0" dirty="0">
                <a:solidFill>
                  <a:srgbClr val="1C1E21"/>
                </a:solidFill>
                <a:effectLst/>
                <a:latin typeface="Abel" panose="02000506030000020004" pitchFamily="2" charset="0"/>
              </a:rPr>
              <a:t/>
            </a:r>
            <a:br>
              <a:rPr lang="fr-FR" b="0" i="0" dirty="0">
                <a:solidFill>
                  <a:srgbClr val="1C1E21"/>
                </a:solidFill>
                <a:effectLst/>
                <a:latin typeface="Abel" panose="02000506030000020004" pitchFamily="2" charset="0"/>
              </a:rPr>
            </a:br>
            <a:endParaRPr lang="fr-FR" dirty="0">
              <a:latin typeface="Abel" panose="02000506030000020004" pitchFamily="2" charset="0"/>
            </a:endParaRPr>
          </a:p>
        </p:txBody>
      </p:sp>
      <p:sp>
        <p:nvSpPr>
          <p:cNvPr id="7" name="TextBox 6">
            <a:extLst>
              <a:ext uri="{FF2B5EF4-FFF2-40B4-BE49-F238E27FC236}">
                <a16:creationId xmlns="" xmlns:a16="http://schemas.microsoft.com/office/drawing/2014/main" id="{7FC37F7F-6743-419D-E2CB-19168E11DFCA}"/>
              </a:ext>
            </a:extLst>
          </p:cNvPr>
          <p:cNvSpPr txBox="1"/>
          <p:nvPr/>
        </p:nvSpPr>
        <p:spPr>
          <a:xfrm>
            <a:off x="66582" y="263426"/>
            <a:ext cx="5559777" cy="2308324"/>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Placeholder Font"/>
              </a:rPr>
              <a:t>Dérivés pétroliers </a:t>
            </a:r>
            <a:r>
              <a:rPr lang="fr-FR" sz="2400" b="1" i="0" dirty="0">
                <a:solidFill>
                  <a:schemeClr val="tx1"/>
                </a:solidFill>
                <a:effectLst/>
                <a:latin typeface="Placeholder Font"/>
              </a:rPr>
              <a:t>: Le soufre peut être récupéré lors du raffinage du pétrole, où il se trouve dans divers composés soufrés. Des procédés de désulfuration sont utilisés pour extraire le soufre. </a:t>
            </a:r>
            <a:r>
              <a:rPr lang="fr-FR" sz="2400" b="1" dirty="0">
                <a:solidFill>
                  <a:schemeClr val="tx1"/>
                </a:solidFill>
              </a:rPr>
              <a:t/>
            </a:r>
            <a:br>
              <a:rPr lang="fr-FR" sz="2400" b="1" dirty="0">
                <a:solidFill>
                  <a:schemeClr val="tx1"/>
                </a:solidFill>
              </a:rPr>
            </a:br>
            <a:endParaRPr lang="fr-FR" sz="2400" b="1" dirty="0">
              <a:solidFill>
                <a:schemeClr val="tx1"/>
              </a:solidFill>
            </a:endParaRPr>
          </a:p>
        </p:txBody>
      </p:sp>
      <p:pic>
        <p:nvPicPr>
          <p:cNvPr id="3" name="Picture 2">
            <a:extLst>
              <a:ext uri="{FF2B5EF4-FFF2-40B4-BE49-F238E27FC236}">
                <a16:creationId xmlns="" xmlns:a16="http://schemas.microsoft.com/office/drawing/2014/main" id="{0B2BF31B-ED4E-BC2E-8C2F-A98C81EF1314}"/>
              </a:ext>
            </a:extLst>
          </p:cNvPr>
          <p:cNvPicPr>
            <a:picLocks noChangeAspect="1"/>
          </p:cNvPicPr>
          <p:nvPr/>
        </p:nvPicPr>
        <p:blipFill>
          <a:blip r:embed="rId2"/>
          <a:stretch>
            <a:fillRect/>
          </a:stretch>
        </p:blipFill>
        <p:spPr>
          <a:xfrm>
            <a:off x="5826108" y="349882"/>
            <a:ext cx="3140740" cy="212184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09816630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ircle(in)">
                                      <p:cBhvr>
                                        <p:cTn id="2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D522D8-0D41-4965-FA56-A5E6FF5957F8}"/>
              </a:ext>
            </a:extLst>
          </p:cNvPr>
          <p:cNvSpPr txBox="1"/>
          <p:nvPr/>
        </p:nvSpPr>
        <p:spPr>
          <a:xfrm>
            <a:off x="49318" y="926876"/>
            <a:ext cx="5526094" cy="3539430"/>
          </a:xfrm>
          <a:prstGeom prst="rect">
            <a:avLst/>
          </a:prstGeom>
          <a:noFill/>
        </p:spPr>
        <p:txBody>
          <a:bodyPr wrap="square">
            <a:spAutoFit/>
          </a:bodyPr>
          <a:lstStyle/>
          <a:p>
            <a:endParaRPr lang="fr-FR" sz="2800" b="1" dirty="0">
              <a:solidFill>
                <a:schemeClr val="tx1"/>
              </a:solidFill>
              <a:latin typeface="Abel" panose="02000506030000020004" pitchFamily="2" charset="0"/>
            </a:endParaRPr>
          </a:p>
          <a:p>
            <a:r>
              <a:rPr lang="fr-FR" sz="2800" b="1" dirty="0">
                <a:solidFill>
                  <a:schemeClr val="tx1"/>
                </a:solidFill>
                <a:latin typeface="Abel" panose="02000506030000020004" pitchFamily="2" charset="0"/>
              </a:rPr>
              <a:t>Le soufre se place au dixième rang parmi tous les éléments de l'univers et au quatorzième rang dans la croûte terrestre. Le soufre est largement réparti dans la nature sous la forme de cristaux jaunes dans les terrains volcaniques.</a:t>
            </a:r>
          </a:p>
        </p:txBody>
      </p:sp>
      <p:sp>
        <p:nvSpPr>
          <p:cNvPr id="6" name="TextBox 5">
            <a:extLst>
              <a:ext uri="{FF2B5EF4-FFF2-40B4-BE49-F238E27FC236}">
                <a16:creationId xmlns="" xmlns:a16="http://schemas.microsoft.com/office/drawing/2014/main" id="{BCE8EA00-FC22-45FF-D6AB-58945AACE2B6}"/>
              </a:ext>
            </a:extLst>
          </p:cNvPr>
          <p:cNvSpPr txBox="1"/>
          <p:nvPr/>
        </p:nvSpPr>
        <p:spPr>
          <a:xfrm>
            <a:off x="1043873" y="342101"/>
            <a:ext cx="3091157" cy="707886"/>
          </a:xfrm>
          <a:prstGeom prst="rect">
            <a:avLst/>
          </a:prstGeom>
          <a:noFill/>
        </p:spPr>
        <p:txBody>
          <a:bodyPr wrap="square" rtlCol="0">
            <a:spAutoFit/>
          </a:bodyPr>
          <a:lstStyle/>
          <a:p>
            <a:r>
              <a:rPr lang="fr-FR" sz="4000" b="1" i="0" dirty="0">
                <a:solidFill>
                  <a:schemeClr val="bg1">
                    <a:lumMod val="50000"/>
                  </a:schemeClr>
                </a:solidFill>
                <a:effectLst/>
                <a:latin typeface="Times New Roman" panose="02020603050405020304" pitchFamily="18" charset="0"/>
              </a:rPr>
              <a:t>Introduction</a:t>
            </a:r>
            <a:r>
              <a:rPr lang="fr-FR" sz="3200" dirty="0">
                <a:solidFill>
                  <a:schemeClr val="bg1">
                    <a:lumMod val="50000"/>
                  </a:schemeClr>
                </a:solidFill>
              </a:rPr>
              <a:t> </a:t>
            </a:r>
          </a:p>
        </p:txBody>
      </p:sp>
      <p:pic>
        <p:nvPicPr>
          <p:cNvPr id="8" name="Picture 7">
            <a:extLst>
              <a:ext uri="{FF2B5EF4-FFF2-40B4-BE49-F238E27FC236}">
                <a16:creationId xmlns="" xmlns:a16="http://schemas.microsoft.com/office/drawing/2014/main" id="{5DC98220-0091-23FD-0CBC-18F4E50E545D}"/>
              </a:ext>
            </a:extLst>
          </p:cNvPr>
          <p:cNvPicPr>
            <a:picLocks noChangeAspect="1"/>
          </p:cNvPicPr>
          <p:nvPr/>
        </p:nvPicPr>
        <p:blipFill>
          <a:blip r:embed="rId2"/>
          <a:stretch>
            <a:fillRect/>
          </a:stretch>
        </p:blipFill>
        <p:spPr>
          <a:xfrm>
            <a:off x="5899092" y="1370370"/>
            <a:ext cx="2880000" cy="216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09093494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59C49B8-266F-2365-3E64-B646849AC239}"/>
              </a:ext>
            </a:extLst>
          </p:cNvPr>
          <p:cNvSpPr txBox="1"/>
          <p:nvPr/>
        </p:nvSpPr>
        <p:spPr>
          <a:xfrm>
            <a:off x="0" y="461948"/>
            <a:ext cx="4788977" cy="4401205"/>
          </a:xfrm>
          <a:prstGeom prst="rect">
            <a:avLst/>
          </a:prstGeom>
          <a:noFill/>
        </p:spPr>
        <p:txBody>
          <a:bodyPr wrap="square">
            <a:spAutoFit/>
          </a:bodyPr>
          <a:lstStyle/>
          <a:p>
            <a:pPr marL="457200" indent="-457200">
              <a:buFont typeface="Arial" panose="020B0604020202020204" pitchFamily="34" charset="0"/>
              <a:buChar char="•"/>
            </a:pPr>
            <a:r>
              <a:rPr lang="fr-FR" sz="2800" b="1" dirty="0">
                <a:latin typeface="Abel" panose="02000506030000020004" pitchFamily="2" charset="0"/>
              </a:rPr>
              <a:t> et sous forme de sulfures et de sulfates dans la plupart des minéraux tels que FeS2 (pyrites), PbS (galène) et CaSO4 (gypse) et dans les hydrocarbures. C'est un élément essentiel pour tous les êtres vivants, il intervient également dans de nombreuses protéines.</a:t>
            </a:r>
          </a:p>
        </p:txBody>
      </p:sp>
      <p:pic>
        <p:nvPicPr>
          <p:cNvPr id="3" name="Picture 2">
            <a:extLst>
              <a:ext uri="{FF2B5EF4-FFF2-40B4-BE49-F238E27FC236}">
                <a16:creationId xmlns="" xmlns:a16="http://schemas.microsoft.com/office/drawing/2014/main" id="{8E715969-CD56-AD29-1D2D-E91EBFA38567}"/>
              </a:ext>
            </a:extLst>
          </p:cNvPr>
          <p:cNvPicPr>
            <a:picLocks noChangeAspect="1"/>
          </p:cNvPicPr>
          <p:nvPr/>
        </p:nvPicPr>
        <p:blipFill>
          <a:blip r:embed="rId2"/>
          <a:stretch>
            <a:fillRect/>
          </a:stretch>
        </p:blipFill>
        <p:spPr>
          <a:xfrm>
            <a:off x="4877063" y="1288498"/>
            <a:ext cx="4060557" cy="2131179"/>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109045339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AE01FE-8F81-6745-A232-674E494775CD}"/>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E75D4CCF-DFD4-CFE5-9876-49A9E97AB790}"/>
              </a:ext>
            </a:extLst>
          </p:cNvPr>
          <p:cNvSpPr>
            <a:spLocks noGrp="1"/>
          </p:cNvSpPr>
          <p:nvPr>
            <p:ph type="title"/>
          </p:nvPr>
        </p:nvSpPr>
        <p:spPr/>
        <p:txBody>
          <a:bodyPr/>
          <a:lstStyle/>
          <a:p>
            <a:r>
              <a:rPr lang="fr-FR" sz="7200" dirty="0">
                <a:solidFill>
                  <a:schemeClr val="bg1">
                    <a:lumMod val="50000"/>
                  </a:schemeClr>
                </a:solidFill>
              </a:rPr>
              <a:t>Etat</a:t>
            </a:r>
            <a:br>
              <a:rPr lang="fr-FR" sz="7200" dirty="0">
                <a:solidFill>
                  <a:schemeClr val="bg1">
                    <a:lumMod val="50000"/>
                  </a:schemeClr>
                </a:solidFill>
              </a:rPr>
            </a:br>
            <a:r>
              <a:rPr lang="fr-FR" sz="7200" dirty="0">
                <a:solidFill>
                  <a:schemeClr val="bg1">
                    <a:lumMod val="50000"/>
                  </a:schemeClr>
                </a:solidFill>
              </a:rPr>
              <a:t> naturel </a:t>
            </a:r>
          </a:p>
        </p:txBody>
      </p:sp>
      <p:grpSp>
        <p:nvGrpSpPr>
          <p:cNvPr id="3" name="Google Shape;15147;p51"/>
          <p:cNvGrpSpPr/>
          <p:nvPr/>
        </p:nvGrpSpPr>
        <p:grpSpPr>
          <a:xfrm rot="712239">
            <a:off x="7343545" y="127223"/>
            <a:ext cx="1348315" cy="1071071"/>
            <a:chOff x="343445" y="291733"/>
            <a:chExt cx="1348335" cy="1071087"/>
          </a:xfrm>
        </p:grpSpPr>
        <p:cxnSp>
          <p:nvCxnSpPr>
            <p:cNvPr id="4"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49;p51"/>
            <p:cNvCxnSpPr>
              <a:stCxn id="17"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51;p51"/>
            <p:cNvGrpSpPr/>
            <p:nvPr/>
          </p:nvGrpSpPr>
          <p:grpSpPr>
            <a:xfrm rot="5400000">
              <a:off x="815477" y="702670"/>
              <a:ext cx="405046" cy="405046"/>
              <a:chOff x="6834328" y="-286390"/>
              <a:chExt cx="192787" cy="192787"/>
            </a:xfrm>
          </p:grpSpPr>
          <p:sp>
            <p:nvSpPr>
              <p:cNvPr id="21"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54;p51"/>
            <p:cNvGrpSpPr/>
            <p:nvPr/>
          </p:nvGrpSpPr>
          <p:grpSpPr>
            <a:xfrm rot="5400000">
              <a:off x="343445" y="1149300"/>
              <a:ext cx="192600" cy="192600"/>
              <a:chOff x="7291941" y="112804"/>
              <a:chExt cx="192600" cy="192600"/>
            </a:xfrm>
          </p:grpSpPr>
          <p:sp>
            <p:nvSpPr>
              <p:cNvPr id="19"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57;p51"/>
            <p:cNvGrpSpPr/>
            <p:nvPr/>
          </p:nvGrpSpPr>
          <p:grpSpPr>
            <a:xfrm rot="5400000">
              <a:off x="440097" y="859949"/>
              <a:ext cx="192544" cy="192544"/>
              <a:chOff x="7002590" y="16208"/>
              <a:chExt cx="192544" cy="192544"/>
            </a:xfrm>
          </p:grpSpPr>
          <p:sp>
            <p:nvSpPr>
              <p:cNvPr id="17"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159;p51"/>
            <p:cNvGrpSpPr/>
            <p:nvPr/>
          </p:nvGrpSpPr>
          <p:grpSpPr>
            <a:xfrm rot="5400000">
              <a:off x="1369119" y="1040159"/>
              <a:ext cx="279329" cy="279329"/>
              <a:chOff x="6834328" y="-286390"/>
              <a:chExt cx="192787" cy="192787"/>
            </a:xfrm>
          </p:grpSpPr>
          <p:sp>
            <p:nvSpPr>
              <p:cNvPr id="15"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Google Shape;15162;p51"/>
            <p:cNvCxnSpPr>
              <a:stCxn id="21" idx="0"/>
              <a:endCxn id="15"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1" name="Google Shape;15163;p51"/>
            <p:cNvGrpSpPr/>
            <p:nvPr/>
          </p:nvGrpSpPr>
          <p:grpSpPr>
            <a:xfrm rot="5400000">
              <a:off x="1088028" y="324221"/>
              <a:ext cx="209501" cy="209501"/>
              <a:chOff x="6834328" y="-286390"/>
              <a:chExt cx="192787" cy="192787"/>
            </a:xfrm>
          </p:grpSpPr>
          <p:sp>
            <p:nvSpPr>
              <p:cNvPr id="13"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15166;p51"/>
            <p:cNvCxnSpPr>
              <a:stCxn id="21" idx="2"/>
              <a:endCxn id="13"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23" name="Google Shape;15167;p51"/>
          <p:cNvGrpSpPr/>
          <p:nvPr/>
        </p:nvGrpSpPr>
        <p:grpSpPr>
          <a:xfrm>
            <a:off x="729930" y="3970225"/>
            <a:ext cx="680119" cy="621701"/>
            <a:chOff x="6804422" y="-316297"/>
            <a:chExt cx="680119" cy="621701"/>
          </a:xfrm>
        </p:grpSpPr>
        <p:cxnSp>
          <p:nvCxnSpPr>
            <p:cNvPr id="24" name="Google Shape;15168;p51"/>
            <p:cNvCxnSpPr>
              <a:stCxn id="3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15170;p51"/>
            <p:cNvCxnSpPr>
              <a:stCxn id="2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26" name="Google Shape;15172;p51"/>
            <p:cNvGrpSpPr/>
            <p:nvPr/>
          </p:nvGrpSpPr>
          <p:grpSpPr>
            <a:xfrm>
              <a:off x="6834328" y="-286390"/>
              <a:ext cx="192787" cy="192787"/>
              <a:chOff x="6834328" y="-286390"/>
              <a:chExt cx="192787" cy="192787"/>
            </a:xfrm>
          </p:grpSpPr>
          <p:sp>
            <p:nvSpPr>
              <p:cNvPr id="3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5174;p51"/>
            <p:cNvGrpSpPr/>
            <p:nvPr/>
          </p:nvGrpSpPr>
          <p:grpSpPr>
            <a:xfrm>
              <a:off x="7291941" y="112804"/>
              <a:ext cx="192600" cy="192600"/>
              <a:chOff x="7291941" y="112804"/>
              <a:chExt cx="192600" cy="192600"/>
            </a:xfrm>
          </p:grpSpPr>
          <p:sp>
            <p:nvSpPr>
              <p:cNvPr id="3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177;p51"/>
            <p:cNvGrpSpPr/>
            <p:nvPr/>
          </p:nvGrpSpPr>
          <p:grpSpPr>
            <a:xfrm>
              <a:off x="7002590" y="16208"/>
              <a:ext cx="192544" cy="192544"/>
              <a:chOff x="7002590" y="16208"/>
              <a:chExt cx="192544" cy="192544"/>
            </a:xfrm>
          </p:grpSpPr>
          <p:sp>
            <p:nvSpPr>
              <p:cNvPr id="2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2578996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a:extLst>
                  <a:ext uri="{FF2B5EF4-FFF2-40B4-BE49-F238E27FC236}">
                    <a16:creationId xmlns:a16="http://schemas.microsoft.com/office/drawing/2014/main" id="{2D45D8DB-7C98-FCFF-7FF7-A346023F14F9}"/>
                  </a:ext>
                </a:extLst>
              </p:cNvPr>
              <p:cNvSpPr txBox="1"/>
              <p:nvPr/>
            </p:nvSpPr>
            <p:spPr>
              <a:xfrm>
                <a:off x="185828" y="694241"/>
                <a:ext cx="9082459" cy="2685992"/>
              </a:xfrm>
              <a:prstGeom prst="rect">
                <a:avLst/>
              </a:prstGeom>
              <a:noFill/>
            </p:spPr>
            <p:txBody>
              <a:bodyPr wrap="square">
                <a:spAutoFit/>
              </a:bodyPr>
              <a:lstStyle/>
              <a:p>
                <a:r>
                  <a:rPr lang="fr-FR" sz="2400" b="1" i="0" dirty="0">
                    <a:solidFill>
                      <a:srgbClr val="000000"/>
                    </a:solidFill>
                    <a:effectLst/>
                    <a:latin typeface="Times New Roman" panose="02020603050405020304" pitchFamily="18" charset="0"/>
                  </a:rPr>
                  <a:t>Le soufre existe à l’état de corps pur simple (soufre natif) et à l’état combiné, sous forme de sulfure d’hydrogène, de sulfures métalliques, de sulfates dans l’écorce terrestre et dans les océans (ion </a:t>
                </a:r>
                <a14:m>
                  <m:oMath xmlns:m="http://schemas.openxmlformats.org/officeDocument/2006/math">
                    <m:r>
                      <a:rPr lang="fr-FR" sz="2400" b="1" i="1" smtClean="0">
                        <a:solidFill>
                          <a:srgbClr val="000000"/>
                        </a:solidFill>
                        <a:effectLst/>
                        <a:latin typeface="Cambria Math" panose="02040503050406030204" pitchFamily="18" charset="0"/>
                      </a:rPr>
                      <m:t>𝑺</m:t>
                    </m:r>
                    <m:sSup>
                      <m:sSupPr>
                        <m:ctrlPr>
                          <a:rPr lang="fr-FR" sz="2400" b="1" i="1" smtClean="0">
                            <a:solidFill>
                              <a:srgbClr val="000000"/>
                            </a:solidFill>
                            <a:effectLst/>
                            <a:latin typeface="Cambria Math" panose="02040503050406030204" pitchFamily="18" charset="0"/>
                          </a:rPr>
                        </m:ctrlPr>
                      </m:sSupPr>
                      <m:e>
                        <m:r>
                          <a:rPr lang="fr-FR" sz="2400" b="1" i="1" smtClean="0">
                            <a:solidFill>
                              <a:srgbClr val="000000"/>
                            </a:solidFill>
                            <a:effectLst/>
                            <a:latin typeface="Cambria Math" panose="02040503050406030204" pitchFamily="18" charset="0"/>
                          </a:rPr>
                          <m:t>𝑶</m:t>
                        </m:r>
                        <m:r>
                          <a:rPr lang="fr-FR" sz="2400" b="1" i="1" smtClean="0">
                            <a:solidFill>
                              <a:srgbClr val="000000"/>
                            </a:solidFill>
                            <a:effectLst/>
                            <a:latin typeface="Cambria Math" panose="02040503050406030204" pitchFamily="18" charset="0"/>
                          </a:rPr>
                          <m:t>𝟒</m:t>
                        </m:r>
                      </m:e>
                      <m:sup>
                        <m:r>
                          <a:rPr lang="fr-FR" sz="2400" b="1" i="1" smtClean="0">
                            <a:solidFill>
                              <a:srgbClr val="000000"/>
                            </a:solidFill>
                            <a:effectLst/>
                            <a:latin typeface="Cambria Math" panose="02040503050406030204" pitchFamily="18" charset="0"/>
                          </a:rPr>
                          <m:t>−</m:t>
                        </m:r>
                        <m:r>
                          <a:rPr lang="fr-FR" sz="2400" b="1" i="1" smtClean="0">
                            <a:solidFill>
                              <a:srgbClr val="000000"/>
                            </a:solidFill>
                            <a:effectLst/>
                            <a:latin typeface="Cambria Math" panose="02040503050406030204" pitchFamily="18" charset="0"/>
                          </a:rPr>
                          <m:t>𝟐</m:t>
                        </m:r>
                      </m:sup>
                    </m:sSup>
                  </m:oMath>
                </a14:m>
                <a:r>
                  <a:rPr lang="fr-FR" sz="2400" b="1" i="0" dirty="0">
                    <a:solidFill>
                      <a:srgbClr val="000000"/>
                    </a:solidFill>
                    <a:effectLst/>
                    <a:latin typeface="Times New Roman" panose="02020603050405020304" pitchFamily="18" charset="0"/>
                  </a:rPr>
                  <a:t>).au total le soufre est assez abondant (seizième rang avec environ 0.05% en masse) et sa facile extraction lorsqu’il est à l’état natif justifie l’ancienneté de son utilisation.</a:t>
                </a:r>
                <a:r>
                  <a:rPr lang="fr-FR" sz="2400" b="1" dirty="0"/>
                  <a:t/>
                </a:r>
                <a:br>
                  <a:rPr lang="fr-FR" sz="2400" b="1" dirty="0"/>
                </a:br>
                <a:endParaRPr lang="fr-FR" sz="2400" b="1" dirty="0"/>
              </a:p>
            </p:txBody>
          </p:sp>
        </mc:Choice>
        <mc:Fallback>
          <p:sp>
            <p:nvSpPr>
              <p:cNvPr id="5" name="TextBox 4">
                <a:extLst>
                  <a:ext uri="{FF2B5EF4-FFF2-40B4-BE49-F238E27FC236}">
                    <a16:creationId xmlns:a14="http://schemas.microsoft.com/office/drawing/2010/main" xmlns="" xmlns:a16="http://schemas.microsoft.com/office/drawing/2014/main" id="{2D45D8DB-7C98-FCFF-7FF7-A346023F14F9}"/>
                  </a:ext>
                </a:extLst>
              </p:cNvPr>
              <p:cNvSpPr txBox="1">
                <a:spLocks noRot="1" noChangeAspect="1" noMove="1" noResize="1" noEditPoints="1" noAdjustHandles="1" noChangeArrowheads="1" noChangeShapeType="1" noTextEdit="1"/>
              </p:cNvSpPr>
              <p:nvPr/>
            </p:nvSpPr>
            <p:spPr>
              <a:xfrm>
                <a:off x="185828" y="694241"/>
                <a:ext cx="9082459" cy="2685992"/>
              </a:xfrm>
              <a:prstGeom prst="rect">
                <a:avLst/>
              </a:prstGeom>
              <a:blipFill>
                <a:blip r:embed="rId2"/>
                <a:stretch>
                  <a:fillRect l="-1007" t="-1814"/>
                </a:stretch>
              </a:blipFill>
            </p:spPr>
            <p:txBody>
              <a:bodyPr/>
              <a:lstStyle/>
              <a:p>
                <a:r>
                  <a:rPr lang="fr-FR">
                    <a:noFill/>
                  </a:rPr>
                  <a:t> </a:t>
                </a:r>
              </a:p>
            </p:txBody>
          </p:sp>
        </mc:Fallback>
      </mc:AlternateContent>
      <p:sp>
        <p:nvSpPr>
          <p:cNvPr id="7" name="TextBox 6">
            <a:extLst>
              <a:ext uri="{FF2B5EF4-FFF2-40B4-BE49-F238E27FC236}">
                <a16:creationId xmlns="" xmlns:a16="http://schemas.microsoft.com/office/drawing/2014/main" id="{01F1DCA0-44D0-50F8-1A50-2A8D49DC023D}"/>
              </a:ext>
            </a:extLst>
          </p:cNvPr>
          <p:cNvSpPr txBox="1"/>
          <p:nvPr/>
        </p:nvSpPr>
        <p:spPr>
          <a:xfrm>
            <a:off x="2984709" y="47910"/>
            <a:ext cx="4572000" cy="646331"/>
          </a:xfrm>
          <a:prstGeom prst="rect">
            <a:avLst/>
          </a:prstGeom>
          <a:noFill/>
        </p:spPr>
        <p:txBody>
          <a:bodyPr wrap="square">
            <a:spAutoFit/>
          </a:bodyPr>
          <a:lstStyle/>
          <a:p>
            <a:r>
              <a:rPr lang="fr-FR" sz="3600" b="1" dirty="0">
                <a:solidFill>
                  <a:schemeClr val="bg1">
                    <a:lumMod val="50000"/>
                  </a:schemeClr>
                </a:solidFill>
              </a:rPr>
              <a:t>Etat naturel </a:t>
            </a:r>
            <a:endParaRPr lang="fr-FR" sz="3600" b="1" dirty="0"/>
          </a:p>
        </p:txBody>
      </p:sp>
      <p:sp>
        <p:nvSpPr>
          <p:cNvPr id="9" name="TextBox 8">
            <a:extLst>
              <a:ext uri="{FF2B5EF4-FFF2-40B4-BE49-F238E27FC236}">
                <a16:creationId xmlns="" xmlns:a16="http://schemas.microsoft.com/office/drawing/2014/main" id="{BF8F037B-794C-4EC0-4F72-D3AE83F94244}"/>
              </a:ext>
            </a:extLst>
          </p:cNvPr>
          <p:cNvSpPr txBox="1"/>
          <p:nvPr/>
        </p:nvSpPr>
        <p:spPr>
          <a:xfrm>
            <a:off x="185828" y="3248930"/>
            <a:ext cx="8772344" cy="1200329"/>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On peut également obtenir du soufre dit de récupération (environ un quart également) à partir du sulfure d’hydrogène contenu dans certains gaz naturels mélangé essentiellement au méthane</a:t>
            </a:r>
          </a:p>
        </p:txBody>
      </p:sp>
    </p:spTree>
    <p:extLst>
      <p:ext uri="{BB962C8B-B14F-4D97-AF65-F5344CB8AC3E}">
        <p14:creationId xmlns="" xmlns:p14="http://schemas.microsoft.com/office/powerpoint/2010/main" val="336488624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EE4E874-3B85-5F98-709D-0E93B14E836C}"/>
              </a:ext>
            </a:extLst>
          </p:cNvPr>
          <p:cNvSpPr txBox="1"/>
          <p:nvPr/>
        </p:nvSpPr>
        <p:spPr>
          <a:xfrm>
            <a:off x="470517" y="263426"/>
            <a:ext cx="8477540" cy="2308324"/>
          </a:xfrm>
          <a:prstGeom prst="rect">
            <a:avLst/>
          </a:prstGeom>
          <a:noFill/>
        </p:spPr>
        <p:txBody>
          <a:bodyPr wrap="square">
            <a:spAutoFit/>
          </a:bodyPr>
          <a:lstStyle/>
          <a:p>
            <a:pPr marL="342900" indent="-342900">
              <a:buFont typeface="Arial" panose="020B0604020202020204" pitchFamily="34" charset="0"/>
              <a:buChar char="•"/>
            </a:pPr>
            <a:r>
              <a:rPr lang="fr-FR" sz="2400" b="1" dirty="0">
                <a:latin typeface="Times New Roman" panose="02020603050405020304" pitchFamily="18" charset="0"/>
                <a:cs typeface="Times New Roman" panose="02020603050405020304" pitchFamily="18" charset="0"/>
              </a:rPr>
              <a:t>Enfin la troisième source important de soufre (environ 35%) est constituée par les sulfures métalliques, surtout le disulfure de fer </a:t>
            </a:r>
            <a:r>
              <a:rPr lang="fr-FR" sz="2400" b="1" u="sng" dirty="0">
                <a:latin typeface="Times New Roman" panose="02020603050405020304" pitchFamily="18" charset="0"/>
                <a:cs typeface="Times New Roman" panose="02020603050405020304" pitchFamily="18" charset="0"/>
              </a:rPr>
              <a:t>FeS2</a:t>
            </a:r>
            <a:r>
              <a:rPr lang="fr-FR" sz="2400" b="1" dirty="0">
                <a:latin typeface="Times New Roman" panose="02020603050405020304" pitchFamily="18" charset="0"/>
                <a:cs typeface="Times New Roman" panose="02020603050405020304" pitchFamily="18" charset="0"/>
              </a:rPr>
              <a:t> ou pyrite de fer </a:t>
            </a:r>
            <a:r>
              <a:rPr lang="fr-FR" sz="2400" b="1" u="sng" dirty="0" err="1">
                <a:latin typeface="Times New Roman" panose="02020603050405020304" pitchFamily="18" charset="0"/>
                <a:cs typeface="Times New Roman" panose="02020603050405020304" pitchFamily="18" charset="0"/>
              </a:rPr>
              <a:t>ZnS</a:t>
            </a:r>
            <a:r>
              <a:rPr lang="fr-FR" sz="2400" b="1" dirty="0">
                <a:latin typeface="Times New Roman" panose="02020603050405020304" pitchFamily="18" charset="0"/>
                <a:cs typeface="Times New Roman" panose="02020603050405020304" pitchFamily="18" charset="0"/>
              </a:rPr>
              <a:t> (blende), PbS (galène), </a:t>
            </a:r>
            <a:r>
              <a:rPr lang="fr-FR" sz="2400" b="1" u="sng" dirty="0" err="1">
                <a:latin typeface="Times New Roman" panose="02020603050405020304" pitchFamily="18" charset="0"/>
                <a:cs typeface="Times New Roman" panose="02020603050405020304" pitchFamily="18" charset="0"/>
              </a:rPr>
              <a:t>HgS</a:t>
            </a:r>
            <a:r>
              <a:rPr lang="fr-FR" sz="2400" b="1" dirty="0">
                <a:latin typeface="Times New Roman" panose="02020603050405020304" pitchFamily="18" charset="0"/>
                <a:cs typeface="Times New Roman" panose="02020603050405020304" pitchFamily="18" charset="0"/>
              </a:rPr>
              <a:t> (cinabre), </a:t>
            </a:r>
            <a:r>
              <a:rPr lang="fr-FR" sz="2400" b="1" u="sng" dirty="0">
                <a:latin typeface="Times New Roman" panose="02020603050405020304" pitchFamily="18" charset="0"/>
                <a:cs typeface="Times New Roman" panose="02020603050405020304" pitchFamily="18" charset="0"/>
              </a:rPr>
              <a:t>MoS2</a:t>
            </a:r>
            <a:r>
              <a:rPr lang="fr-FR" sz="2400" b="1" dirty="0">
                <a:latin typeface="Times New Roman" panose="02020603050405020304" pitchFamily="18" charset="0"/>
                <a:cs typeface="Times New Roman" panose="02020603050405020304" pitchFamily="18" charset="0"/>
              </a:rPr>
              <a:t> (molybdénite),</a:t>
            </a:r>
            <a:r>
              <a:rPr lang="fr-FR" sz="2400" b="1" i="0" dirty="0">
                <a:solidFill>
                  <a:srgbClr val="000000"/>
                </a:solidFill>
                <a:effectLst/>
                <a:latin typeface="Times New Roman" panose="02020603050405020304" pitchFamily="18" charset="0"/>
                <a:cs typeface="Times New Roman" panose="02020603050405020304" pitchFamily="18" charset="0"/>
              </a:rPr>
              <a:t> Ces sulfures sont généralement grillés pour donner du dioxyde de soufre et finalement de </a:t>
            </a:r>
            <a:r>
              <a:rPr lang="fr-FR" sz="2400" b="1" i="0" dirty="0">
                <a:solidFill>
                  <a:srgbClr val="000000"/>
                </a:solidFill>
                <a:effectLst/>
                <a:latin typeface="Times New Roman" panose="02020603050405020304" pitchFamily="18" charset="0"/>
              </a:rPr>
              <a:t>l’acide sulfurique :</a:t>
            </a:r>
          </a:p>
        </p:txBody>
      </p:sp>
      <p:pic>
        <p:nvPicPr>
          <p:cNvPr id="8" name="Picture 7">
            <a:extLst>
              <a:ext uri="{FF2B5EF4-FFF2-40B4-BE49-F238E27FC236}">
                <a16:creationId xmlns="" xmlns:a16="http://schemas.microsoft.com/office/drawing/2014/main" id="{4240D53C-9F1A-88FB-A80B-AAC778CFD7A0}"/>
              </a:ext>
            </a:extLst>
          </p:cNvPr>
          <p:cNvPicPr>
            <a:picLocks noChangeAspect="1"/>
          </p:cNvPicPr>
          <p:nvPr/>
        </p:nvPicPr>
        <p:blipFill>
          <a:blip r:embed="rId2"/>
          <a:stretch>
            <a:fillRect/>
          </a:stretch>
        </p:blipFill>
        <p:spPr>
          <a:xfrm>
            <a:off x="1340323" y="2846956"/>
            <a:ext cx="6276921" cy="720000"/>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
        <p:nvSpPr>
          <p:cNvPr id="12" name="TextBox 11">
            <a:extLst>
              <a:ext uri="{FF2B5EF4-FFF2-40B4-BE49-F238E27FC236}">
                <a16:creationId xmlns="" xmlns:a16="http://schemas.microsoft.com/office/drawing/2014/main" id="{5FF6D2A2-BAA9-A4B8-8AA0-C5D9278A91EF}"/>
              </a:ext>
            </a:extLst>
          </p:cNvPr>
          <p:cNvSpPr txBox="1"/>
          <p:nvPr/>
        </p:nvSpPr>
        <p:spPr>
          <a:xfrm>
            <a:off x="470517" y="3842162"/>
            <a:ext cx="8256233" cy="1154162"/>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0000"/>
                </a:solidFill>
                <a:effectLst/>
                <a:latin typeface="Times New Roman" panose="02020603050405020304" pitchFamily="18" charset="0"/>
                <a:cs typeface="Times New Roman" panose="02020603050405020304" pitchFamily="18" charset="0"/>
              </a:rPr>
              <a:t>Le soufre existe également sous forme de sulfates, CaSO</a:t>
            </a:r>
            <a:r>
              <a:rPr lang="fr-FR" sz="1200" b="1" i="0" dirty="0">
                <a:solidFill>
                  <a:srgbClr val="000000"/>
                </a:solidFill>
                <a:effectLst/>
                <a:latin typeface="Times New Roman" panose="02020603050405020304" pitchFamily="18" charset="0"/>
                <a:cs typeface="Times New Roman" panose="02020603050405020304" pitchFamily="18" charset="0"/>
              </a:rPr>
              <a:t>4 </a:t>
            </a:r>
            <a:r>
              <a:rPr lang="fr-FR" sz="2400" b="1" i="0" dirty="0">
                <a:solidFill>
                  <a:srgbClr val="000000"/>
                </a:solidFill>
                <a:effectLst/>
                <a:latin typeface="Times New Roman" panose="02020603050405020304" pitchFamily="18" charset="0"/>
                <a:cs typeface="Times New Roman" panose="02020603050405020304" pitchFamily="18" charset="0"/>
              </a:rPr>
              <a:t>(anhydrite), CaSO</a:t>
            </a:r>
            <a:r>
              <a:rPr lang="fr-FR" sz="1200" b="1" i="0" dirty="0">
                <a:solidFill>
                  <a:srgbClr val="000000"/>
                </a:solidFill>
                <a:effectLst/>
                <a:latin typeface="Times New Roman" panose="02020603050405020304" pitchFamily="18" charset="0"/>
                <a:cs typeface="Times New Roman" panose="02020603050405020304" pitchFamily="18" charset="0"/>
              </a:rPr>
              <a:t>4 </a:t>
            </a:r>
            <a:r>
              <a:rPr lang="fr-FR" sz="2400" b="1" i="0" dirty="0">
                <a:solidFill>
                  <a:srgbClr val="000000"/>
                </a:solidFill>
                <a:effectLst/>
                <a:latin typeface="Times New Roman" panose="02020603050405020304" pitchFamily="18" charset="0"/>
                <a:cs typeface="Times New Roman" panose="02020603050405020304" pitchFamily="18" charset="0"/>
              </a:rPr>
              <a:t>,2 H</a:t>
            </a:r>
            <a:r>
              <a:rPr lang="fr-FR" sz="1200" b="1" i="0" dirty="0">
                <a:solidFill>
                  <a:srgbClr val="000000"/>
                </a:solidFill>
                <a:effectLst/>
                <a:latin typeface="Times New Roman" panose="02020603050405020304" pitchFamily="18" charset="0"/>
                <a:cs typeface="Times New Roman" panose="02020603050405020304" pitchFamily="18" charset="0"/>
              </a:rPr>
              <a:t>2</a:t>
            </a:r>
            <a:r>
              <a:rPr lang="fr-FR" sz="2400" b="1" i="0" dirty="0">
                <a:solidFill>
                  <a:srgbClr val="000000"/>
                </a:solidFill>
                <a:effectLst/>
                <a:latin typeface="Times New Roman" panose="02020603050405020304" pitchFamily="18" charset="0"/>
                <a:cs typeface="Times New Roman" panose="02020603050405020304" pitchFamily="18" charset="0"/>
              </a:rPr>
              <a:t>O(gypse).</a:t>
            </a:r>
          </a:p>
          <a:p>
            <a:r>
              <a:rPr lang="fr-FR" sz="1050" b="1" dirty="0">
                <a:latin typeface="Times New Roman" panose="02020603050405020304" pitchFamily="18" charset="0"/>
                <a:cs typeface="Times New Roman" panose="02020603050405020304" pitchFamily="18" charset="0"/>
              </a:rPr>
              <a:t/>
            </a:r>
            <a:br>
              <a:rPr lang="fr-FR" sz="1050" b="1" dirty="0">
                <a:latin typeface="Times New Roman" panose="02020603050405020304" pitchFamily="18" charset="0"/>
                <a:cs typeface="Times New Roman" panose="02020603050405020304" pitchFamily="18" charset="0"/>
              </a:rPr>
            </a:br>
            <a:endParaRPr lang="fr-FR" sz="105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9229565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BDC64-AA46-275B-D822-64ED2459D4AE}"/>
              </a:ext>
            </a:extLst>
          </p:cNvPr>
          <p:cNvSpPr>
            <a:spLocks noGrp="1"/>
          </p:cNvSpPr>
          <p:nvPr>
            <p:ph type="title"/>
          </p:nvPr>
        </p:nvSpPr>
        <p:spPr/>
        <p:txBody>
          <a:bodyPr/>
          <a:lstStyle/>
          <a:p>
            <a:r>
              <a:rPr lang="fr-FR" sz="5400" b="1" dirty="0">
                <a:solidFill>
                  <a:schemeClr val="bg1">
                    <a:lumMod val="50000"/>
                  </a:schemeClr>
                </a:solidFill>
              </a:rPr>
              <a:t>II-propriétés</a:t>
            </a:r>
            <a:br>
              <a:rPr lang="fr-FR" sz="5400" b="1" dirty="0">
                <a:solidFill>
                  <a:schemeClr val="bg1">
                    <a:lumMod val="50000"/>
                  </a:schemeClr>
                </a:solidFill>
              </a:rPr>
            </a:br>
            <a:r>
              <a:rPr lang="fr-FR" sz="5400" b="1" dirty="0">
                <a:solidFill>
                  <a:schemeClr val="bg1">
                    <a:lumMod val="50000"/>
                  </a:schemeClr>
                </a:solidFill>
              </a:rPr>
              <a:t/>
            </a:r>
            <a:br>
              <a:rPr lang="fr-FR" sz="5400" b="1" dirty="0">
                <a:solidFill>
                  <a:schemeClr val="bg1">
                    <a:lumMod val="50000"/>
                  </a:schemeClr>
                </a:solidFill>
              </a:rPr>
            </a:br>
            <a:r>
              <a:rPr lang="fr-FR" sz="5400" b="1" dirty="0">
                <a:solidFill>
                  <a:schemeClr val="bg1">
                    <a:lumMod val="50000"/>
                  </a:schemeClr>
                </a:solidFill>
              </a:rPr>
              <a:t> physico-chimiques</a:t>
            </a:r>
            <a:endParaRPr lang="fr-FR" sz="5400" dirty="0">
              <a:solidFill>
                <a:schemeClr val="bg1">
                  <a:lumMod val="50000"/>
                </a:schemeClr>
              </a:solidFill>
            </a:endParaRPr>
          </a:p>
        </p:txBody>
      </p:sp>
      <p:grpSp>
        <p:nvGrpSpPr>
          <p:cNvPr id="3" name="Google Shape;15147;p51"/>
          <p:cNvGrpSpPr/>
          <p:nvPr/>
        </p:nvGrpSpPr>
        <p:grpSpPr>
          <a:xfrm rot="19489161">
            <a:off x="380039" y="290599"/>
            <a:ext cx="1348315" cy="1071071"/>
            <a:chOff x="343445" y="291733"/>
            <a:chExt cx="1348335" cy="1071087"/>
          </a:xfrm>
        </p:grpSpPr>
        <p:cxnSp>
          <p:nvCxnSpPr>
            <p:cNvPr id="4"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49;p51"/>
            <p:cNvCxnSpPr>
              <a:stCxn id="17"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51;p51"/>
            <p:cNvGrpSpPr/>
            <p:nvPr/>
          </p:nvGrpSpPr>
          <p:grpSpPr>
            <a:xfrm rot="5400000">
              <a:off x="815477" y="702670"/>
              <a:ext cx="405046" cy="405046"/>
              <a:chOff x="6834328" y="-286390"/>
              <a:chExt cx="192787" cy="192787"/>
            </a:xfrm>
          </p:grpSpPr>
          <p:sp>
            <p:nvSpPr>
              <p:cNvPr id="21"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54;p51"/>
            <p:cNvGrpSpPr/>
            <p:nvPr/>
          </p:nvGrpSpPr>
          <p:grpSpPr>
            <a:xfrm rot="5400000">
              <a:off x="343445" y="1149300"/>
              <a:ext cx="192600" cy="192600"/>
              <a:chOff x="7291941" y="112804"/>
              <a:chExt cx="192600" cy="192600"/>
            </a:xfrm>
          </p:grpSpPr>
          <p:sp>
            <p:nvSpPr>
              <p:cNvPr id="19"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57;p51"/>
            <p:cNvGrpSpPr/>
            <p:nvPr/>
          </p:nvGrpSpPr>
          <p:grpSpPr>
            <a:xfrm rot="5400000">
              <a:off x="440097" y="859949"/>
              <a:ext cx="192544" cy="192544"/>
              <a:chOff x="7002590" y="16208"/>
              <a:chExt cx="192544" cy="192544"/>
            </a:xfrm>
          </p:grpSpPr>
          <p:sp>
            <p:nvSpPr>
              <p:cNvPr id="17"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159;p51"/>
            <p:cNvGrpSpPr/>
            <p:nvPr/>
          </p:nvGrpSpPr>
          <p:grpSpPr>
            <a:xfrm rot="5400000">
              <a:off x="1369119" y="1040159"/>
              <a:ext cx="279329" cy="279329"/>
              <a:chOff x="6834328" y="-286390"/>
              <a:chExt cx="192787" cy="192787"/>
            </a:xfrm>
          </p:grpSpPr>
          <p:sp>
            <p:nvSpPr>
              <p:cNvPr id="15"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Google Shape;15162;p51"/>
            <p:cNvCxnSpPr>
              <a:stCxn id="21" idx="0"/>
              <a:endCxn id="15"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1" name="Google Shape;15163;p51"/>
            <p:cNvGrpSpPr/>
            <p:nvPr/>
          </p:nvGrpSpPr>
          <p:grpSpPr>
            <a:xfrm rot="5400000">
              <a:off x="1088028" y="324221"/>
              <a:ext cx="209501" cy="209501"/>
              <a:chOff x="6834328" y="-286390"/>
              <a:chExt cx="192787" cy="192787"/>
            </a:xfrm>
          </p:grpSpPr>
          <p:sp>
            <p:nvSpPr>
              <p:cNvPr id="13"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15166;p51"/>
            <p:cNvCxnSpPr>
              <a:stCxn id="21" idx="2"/>
              <a:endCxn id="13"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23" name="Google Shape;15167;p51"/>
          <p:cNvGrpSpPr/>
          <p:nvPr/>
        </p:nvGrpSpPr>
        <p:grpSpPr>
          <a:xfrm rot="20438897">
            <a:off x="7932588" y="4195308"/>
            <a:ext cx="680119" cy="621701"/>
            <a:chOff x="6804422" y="-316297"/>
            <a:chExt cx="680119" cy="621701"/>
          </a:xfrm>
        </p:grpSpPr>
        <p:cxnSp>
          <p:nvCxnSpPr>
            <p:cNvPr id="24" name="Google Shape;15168;p51"/>
            <p:cNvCxnSpPr>
              <a:stCxn id="3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15170;p51"/>
            <p:cNvCxnSpPr>
              <a:stCxn id="2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26" name="Google Shape;15172;p51"/>
            <p:cNvGrpSpPr/>
            <p:nvPr/>
          </p:nvGrpSpPr>
          <p:grpSpPr>
            <a:xfrm>
              <a:off x="6834328" y="-286390"/>
              <a:ext cx="192787" cy="192787"/>
              <a:chOff x="6834328" y="-286390"/>
              <a:chExt cx="192787" cy="192787"/>
            </a:xfrm>
          </p:grpSpPr>
          <p:sp>
            <p:nvSpPr>
              <p:cNvPr id="3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5174;p51"/>
            <p:cNvGrpSpPr/>
            <p:nvPr/>
          </p:nvGrpSpPr>
          <p:grpSpPr>
            <a:xfrm>
              <a:off x="7291941" y="112804"/>
              <a:ext cx="192600" cy="192600"/>
              <a:chOff x="7291941" y="112804"/>
              <a:chExt cx="192600" cy="192600"/>
            </a:xfrm>
          </p:grpSpPr>
          <p:sp>
            <p:nvSpPr>
              <p:cNvPr id="3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177;p51"/>
            <p:cNvGrpSpPr/>
            <p:nvPr/>
          </p:nvGrpSpPr>
          <p:grpSpPr>
            <a:xfrm>
              <a:off x="7002590" y="16208"/>
              <a:ext cx="192544" cy="192544"/>
              <a:chOff x="7002590" y="16208"/>
              <a:chExt cx="192544" cy="192544"/>
            </a:xfrm>
          </p:grpSpPr>
          <p:sp>
            <p:nvSpPr>
              <p:cNvPr id="2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135047596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a:extLst>
                  <a:ext uri="{FF2B5EF4-FFF2-40B4-BE49-F238E27FC236}">
                    <a16:creationId xmlns:a16="http://schemas.microsoft.com/office/drawing/2014/main" id="{24D5FE27-DECC-4AE8-9339-C4C4541DDDB3}"/>
                  </a:ext>
                </a:extLst>
              </p:cNvPr>
              <p:cNvSpPr txBox="1"/>
              <p:nvPr/>
            </p:nvSpPr>
            <p:spPr>
              <a:xfrm>
                <a:off x="-1" y="230819"/>
                <a:ext cx="5743853" cy="4547655"/>
              </a:xfrm>
              <a:prstGeom prst="rect">
                <a:avLst/>
              </a:prstGeom>
              <a:noFill/>
            </p:spPr>
            <p:txBody>
              <a:bodyPr wrap="square">
                <a:spAutoFit/>
              </a:bodyPr>
              <a:lstStyle/>
              <a:p>
                <a:pPr marL="285750" indent="-285750">
                  <a:buFont typeface="Arial" panose="020B0604020202020204" pitchFamily="34" charset="0"/>
                  <a:buChar char="•"/>
                </a:pPr>
                <a:r>
                  <a:rPr lang="fr-FR" sz="2400" b="1" i="0" dirty="0">
                    <a:solidFill>
                      <a:srgbClr val="000000"/>
                    </a:solidFill>
                    <a:effectLst/>
                    <a:latin typeface="Times New Roman" panose="02020603050405020304" pitchFamily="18" charset="0"/>
                  </a:rPr>
                  <a:t>Le soufre (S), est un élément chimique de la famille des chalcogènes constituant le sous groupe VIA (ou le </a:t>
                </a:r>
                <a14:m>
                  <m:oMath xmlns:m="http://schemas.openxmlformats.org/officeDocument/2006/math">
                    <m:sSup>
                      <m:sSupPr>
                        <m:ctrlPr>
                          <a:rPr lang="fr-FR" sz="2400" b="1" i="1" dirty="0" smtClean="0">
                            <a:solidFill>
                              <a:srgbClr val="000000"/>
                            </a:solidFill>
                            <a:effectLst/>
                            <a:latin typeface="Cambria Math" panose="02040503050406030204" pitchFamily="18" charset="0"/>
                          </a:rPr>
                        </m:ctrlPr>
                      </m:sSupPr>
                      <m:e>
                        <m:r>
                          <a:rPr lang="fr-FR" sz="2400" b="1" i="0" dirty="0" smtClean="0">
                            <a:solidFill>
                              <a:srgbClr val="000000"/>
                            </a:solidFill>
                            <a:effectLst/>
                            <a:latin typeface="Cambria Math" panose="02040503050406030204" pitchFamily="18" charset="0"/>
                          </a:rPr>
                          <m:t>𝟏𝟔</m:t>
                        </m:r>
                      </m:e>
                      <m:sup>
                        <m:r>
                          <a:rPr lang="fr-FR" sz="2400" b="1" i="0" dirty="0" smtClean="0">
                            <a:solidFill>
                              <a:srgbClr val="000000"/>
                            </a:solidFill>
                            <a:effectLst/>
                            <a:latin typeface="Cambria Math" panose="02040503050406030204" pitchFamily="18" charset="0"/>
                          </a:rPr>
                          <m:t>è</m:t>
                        </m:r>
                        <m:r>
                          <a:rPr lang="fr-FR" sz="2400" b="1" i="0" dirty="0" smtClean="0">
                            <a:solidFill>
                              <a:srgbClr val="000000"/>
                            </a:solidFill>
                            <a:effectLst/>
                            <a:latin typeface="Cambria Math" panose="02040503050406030204" pitchFamily="18" charset="0"/>
                          </a:rPr>
                          <m:t>𝐦𝐞</m:t>
                        </m:r>
                      </m:sup>
                    </m:sSup>
                  </m:oMath>
                </a14:m>
                <a:r>
                  <a:rPr lang="fr-FR" sz="2400" b="1" i="0" dirty="0">
                    <a:solidFill>
                      <a:srgbClr val="000000"/>
                    </a:solidFill>
                    <a:effectLst/>
                    <a:latin typeface="Times New Roman" panose="02020603050405020304" pitchFamily="18" charset="0"/>
                  </a:rPr>
                  <a:t>groupe) de la classification </a:t>
                </a:r>
                <a:r>
                  <a:rPr lang="fr-FR" sz="2400" b="1" dirty="0">
                    <a:latin typeface="Times New Roman" panose="02020603050405020304" pitchFamily="18" charset="0"/>
                  </a:rPr>
                  <a:t>périodique  et le masse atomique 32,064</a:t>
                </a:r>
                <a:r>
                  <a:rPr lang="fr-FR" sz="2400" b="1" i="0" dirty="0">
                    <a:solidFill>
                      <a:srgbClr val="000000"/>
                    </a:solidFill>
                    <a:effectLst/>
                    <a:latin typeface="Times New Roman" panose="02020603050405020304" pitchFamily="18" charset="0"/>
                  </a:rPr>
                  <a:t> . Sa structure électronique externe est </a:t>
                </a:r>
                <a:r>
                  <a:rPr lang="fr-FR" sz="2400" b="1" i="1" dirty="0">
                    <a:solidFill>
                      <a:srgbClr val="000000"/>
                    </a:solidFill>
                    <a:effectLst/>
                    <a:latin typeface="Times New Roman" panose="02020603050405020304" pitchFamily="18" charset="0"/>
                  </a:rPr>
                  <a:t>: </a:t>
                </a:r>
                <a:r>
                  <a:rPr lang="fr-FR" sz="2400" b="1" i="0" dirty="0">
                    <a:solidFill>
                      <a:srgbClr val="000000"/>
                    </a:solidFill>
                    <a:effectLst/>
                    <a:latin typeface="Times New Roman" panose="02020603050405020304" pitchFamily="18" charset="0"/>
                  </a:rPr>
                  <a:t>3</a:t>
                </a:r>
                <a14:m>
                  <m:oMath xmlns:m="http://schemas.openxmlformats.org/officeDocument/2006/math">
                    <m:sSup>
                      <m:sSupPr>
                        <m:ctrlPr>
                          <a:rPr lang="fr-FR" sz="2400" b="1" i="1" smtClean="0">
                            <a:solidFill>
                              <a:srgbClr val="000000"/>
                            </a:solidFill>
                            <a:effectLst/>
                            <a:latin typeface="Cambria Math" panose="02040503050406030204" pitchFamily="18" charset="0"/>
                          </a:rPr>
                        </m:ctrlPr>
                      </m:sSupPr>
                      <m:e>
                        <m:r>
                          <a:rPr lang="fr-FR" sz="2400" b="1" i="0" smtClean="0">
                            <a:solidFill>
                              <a:srgbClr val="000000"/>
                            </a:solidFill>
                            <a:effectLst/>
                            <a:latin typeface="Cambria Math" panose="02040503050406030204" pitchFamily="18" charset="0"/>
                          </a:rPr>
                          <m:t>𝐬</m:t>
                        </m:r>
                      </m:e>
                      <m:sup>
                        <m:r>
                          <a:rPr lang="fr-FR" sz="2400" b="1" i="0" smtClean="0">
                            <a:solidFill>
                              <a:srgbClr val="000000"/>
                            </a:solidFill>
                            <a:effectLst/>
                            <a:latin typeface="Cambria Math" panose="02040503050406030204" pitchFamily="18" charset="0"/>
                          </a:rPr>
                          <m:t>𝟐</m:t>
                        </m:r>
                      </m:sup>
                    </m:sSup>
                  </m:oMath>
                </a14:m>
                <a:r>
                  <a:rPr lang="fr-FR" sz="2400" b="1" i="0" dirty="0">
                    <a:solidFill>
                      <a:srgbClr val="000000"/>
                    </a:solidFill>
                    <a:effectLst/>
                    <a:latin typeface="Times New Roman" panose="02020603050405020304" pitchFamily="18" charset="0"/>
                  </a:rPr>
                  <a:t> 3</a:t>
                </a:r>
                <a14:m>
                  <m:oMath xmlns:m="http://schemas.openxmlformats.org/officeDocument/2006/math">
                    <m:sSup>
                      <m:sSupPr>
                        <m:ctrlPr>
                          <a:rPr lang="fr-FR" sz="2400" b="1" i="1" dirty="0" smtClean="0">
                            <a:solidFill>
                              <a:srgbClr val="000000"/>
                            </a:solidFill>
                            <a:effectLst/>
                            <a:latin typeface="Cambria Math" panose="02040503050406030204" pitchFamily="18" charset="0"/>
                          </a:rPr>
                        </m:ctrlPr>
                      </m:sSupPr>
                      <m:e>
                        <m:r>
                          <a:rPr lang="fr-FR" sz="2400" b="1" i="1" dirty="0" smtClean="0">
                            <a:solidFill>
                              <a:srgbClr val="000000"/>
                            </a:solidFill>
                            <a:effectLst/>
                            <a:latin typeface="Cambria Math" panose="02040503050406030204" pitchFamily="18" charset="0"/>
                          </a:rPr>
                          <m:t>𝑷</m:t>
                        </m:r>
                      </m:e>
                      <m:sup>
                        <m:r>
                          <a:rPr lang="fr-FR" sz="2400" b="1" i="1" dirty="0" smtClean="0">
                            <a:solidFill>
                              <a:srgbClr val="000000"/>
                            </a:solidFill>
                            <a:effectLst/>
                            <a:latin typeface="Cambria Math" panose="02040503050406030204" pitchFamily="18" charset="0"/>
                          </a:rPr>
                          <m:t>𝟑</m:t>
                        </m:r>
                      </m:sup>
                    </m:sSup>
                  </m:oMath>
                </a14:m>
                <a:r>
                  <a:rPr lang="fr-FR" sz="2400" b="1" i="1" dirty="0">
                    <a:solidFill>
                      <a:srgbClr val="000000"/>
                    </a:solidFill>
                    <a:effectLst/>
                    <a:latin typeface="Times New Roman" panose="02020603050405020304" pitchFamily="18" charset="0"/>
                  </a:rPr>
                  <a:t>. </a:t>
                </a:r>
                <a:r>
                  <a:rPr lang="fr-FR" sz="2400" b="1" i="0" dirty="0">
                    <a:solidFill>
                      <a:srgbClr val="000000"/>
                    </a:solidFill>
                    <a:effectLst/>
                    <a:latin typeface="Times New Roman" panose="02020603050405020304" pitchFamily="18" charset="0"/>
                  </a:rPr>
                  <a:t>Dans les conditions normales de température et de pression, le soufre est un solide friable, inodore, insipide et insoluble dans l'eau mais soluble dans l’ammoniac et dans le sulfure de carbone</a:t>
                </a:r>
                <a:r>
                  <a:rPr lang="fr-FR" sz="1800" b="1" dirty="0"/>
                  <a:t/>
                </a:r>
                <a:r>
                  <a:rPr lang="fr-FR" sz="1800" b="1" i="1" dirty="0">
                    <a:latin typeface="Times New Roman" panose="02020603050405020304" pitchFamily="18" charset="0"/>
                  </a:rPr>
                  <a:t>.</a:t>
                </a:r>
              </a:p>
            </p:txBody>
          </p:sp>
        </mc:Choice>
        <mc:Fallback>
          <p:sp>
            <p:nvSpPr>
              <p:cNvPr id="5" name="TextBox 4">
                <a:extLst>
                  <a:ext uri="{FF2B5EF4-FFF2-40B4-BE49-F238E27FC236}">
                    <a16:creationId xmlns:a14="http://schemas.microsoft.com/office/drawing/2010/main" xmlns="" xmlns:a16="http://schemas.microsoft.com/office/drawing/2014/main" id="{24D5FE27-DECC-4AE8-9339-C4C4541DDDB3}"/>
                  </a:ext>
                </a:extLst>
              </p:cNvPr>
              <p:cNvSpPr txBox="1">
                <a:spLocks noRot="1" noChangeAspect="1" noMove="1" noResize="1" noEditPoints="1" noAdjustHandles="1" noChangeArrowheads="1" noChangeShapeType="1" noTextEdit="1"/>
              </p:cNvSpPr>
              <p:nvPr/>
            </p:nvSpPr>
            <p:spPr>
              <a:xfrm>
                <a:off x="-1" y="230819"/>
                <a:ext cx="5743853" cy="4547655"/>
              </a:xfrm>
              <a:prstGeom prst="rect">
                <a:avLst/>
              </a:prstGeom>
              <a:blipFill>
                <a:blip r:embed="rId3"/>
                <a:stretch>
                  <a:fillRect l="-1380" t="-1072" r="-2335" b="-2145"/>
                </a:stretch>
              </a:blipFill>
            </p:spPr>
            <p:txBody>
              <a:bodyPr/>
              <a:lstStyle/>
              <a:p>
                <a:r>
                  <a:rPr lang="fr-FR">
                    <a:noFill/>
                  </a:rPr>
                  <a:t> </a:t>
                </a:r>
              </a:p>
            </p:txBody>
          </p:sp>
        </mc:Fallback>
      </mc:AlternateContent>
      <p:pic>
        <p:nvPicPr>
          <p:cNvPr id="12" name="Picture 11">
            <a:extLst>
              <a:ext uri="{FF2B5EF4-FFF2-40B4-BE49-F238E27FC236}">
                <a16:creationId xmlns="" xmlns:a16="http://schemas.microsoft.com/office/drawing/2014/main" id="{05CE9386-9B10-97F2-5D51-7D02BD7DAD04}"/>
              </a:ext>
            </a:extLst>
          </p:cNvPr>
          <p:cNvPicPr>
            <a:picLocks noChangeAspect="1"/>
          </p:cNvPicPr>
          <p:nvPr/>
        </p:nvPicPr>
        <p:blipFill>
          <a:blip r:embed="rId4"/>
          <a:stretch>
            <a:fillRect/>
          </a:stretch>
        </p:blipFill>
        <p:spPr>
          <a:xfrm>
            <a:off x="6676455" y="230819"/>
            <a:ext cx="2080183" cy="2340931"/>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14" name="Picture 13">
            <a:extLst>
              <a:ext uri="{FF2B5EF4-FFF2-40B4-BE49-F238E27FC236}">
                <a16:creationId xmlns="" xmlns:a16="http://schemas.microsoft.com/office/drawing/2014/main" id="{A2AF33FA-996E-017D-9C32-A4EF409E1B96}"/>
              </a:ext>
            </a:extLst>
          </p:cNvPr>
          <p:cNvPicPr>
            <a:picLocks noChangeAspect="1"/>
          </p:cNvPicPr>
          <p:nvPr/>
        </p:nvPicPr>
        <p:blipFill>
          <a:blip r:embed="rId5"/>
          <a:stretch>
            <a:fillRect/>
          </a:stretch>
        </p:blipFill>
        <p:spPr>
          <a:xfrm>
            <a:off x="5428395" y="2867487"/>
            <a:ext cx="2747939" cy="204519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3044294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a:extLst>
                  <a:ext uri="{FF2B5EF4-FFF2-40B4-BE49-F238E27FC236}">
                    <a16:creationId xmlns:a16="http://schemas.microsoft.com/office/drawing/2014/main" id="{8528C0C7-4CE2-F15F-A0FB-49A46C2A91D2}"/>
                  </a:ext>
                </a:extLst>
              </p:cNvPr>
              <p:cNvSpPr txBox="1"/>
              <p:nvPr/>
            </p:nvSpPr>
            <p:spPr>
              <a:xfrm>
                <a:off x="146481" y="-200326"/>
                <a:ext cx="8899865" cy="2677656"/>
              </a:xfrm>
              <a:prstGeom prst="rect">
                <a:avLst/>
              </a:prstGeom>
              <a:noFill/>
            </p:spPr>
            <p:txBody>
              <a:bodyPr wrap="square">
                <a:spAutoFit/>
              </a:bodyPr>
              <a:lstStyle/>
              <a:p>
                <a:pPr marL="285750" indent="-285750">
                  <a:buFont typeface="Arial" panose="020B0604020202020204" pitchFamily="34" charset="0"/>
                  <a:buChar char="•"/>
                </a:pPr>
                <a:endParaRPr lang="fr-FR" sz="2400" b="1" i="0" dirty="0">
                  <a:solidFill>
                    <a:srgbClr val="000000"/>
                  </a:solidFill>
                  <a:effectLst/>
                  <a:latin typeface="ff0"/>
                </a:endParaRPr>
              </a:p>
              <a:p>
                <a:pPr marL="285750" indent="-285750">
                  <a:buFont typeface="Arial" panose="020B0604020202020204" pitchFamily="34" charset="0"/>
                  <a:buChar char="•"/>
                </a:pPr>
                <a:r>
                  <a:rPr lang="fr-FR" sz="2400" b="1" i="0" dirty="0">
                    <a:solidFill>
                      <a:srgbClr val="000000"/>
                    </a:solidFill>
                    <a:effectLst/>
                    <a:latin typeface="Times New Roman" panose="02020603050405020304" pitchFamily="18" charset="0"/>
                  </a:rPr>
                  <a:t>Les isotopes les plus stables sont : </a:t>
                </a:r>
                <a14:m>
                  <m:oMath xmlns:m="http://schemas.openxmlformats.org/officeDocument/2006/math">
                    <m:sSub>
                      <m:sSubPr>
                        <m:ctrlPr>
                          <a:rPr lang="fr-FR" sz="2400" b="1" i="1" smtClean="0">
                            <a:solidFill>
                              <a:srgbClr val="000000"/>
                            </a:solidFill>
                            <a:effectLst/>
                            <a:latin typeface="Cambria Math" panose="02040503050406030204" pitchFamily="18" charset="0"/>
                          </a:rPr>
                        </m:ctrlPr>
                      </m:sSubPr>
                      <m:e>
                        <m:r>
                          <a:rPr lang="fr-FR" sz="2400" b="1" i="0" smtClean="0">
                            <a:solidFill>
                              <a:srgbClr val="000000"/>
                            </a:solidFill>
                            <a:effectLst/>
                            <a:latin typeface="Cambria Math" panose="02040503050406030204" pitchFamily="18" charset="0"/>
                          </a:rPr>
                          <m:t>𝐒</m:t>
                        </m:r>
                      </m:e>
                      <m:sub>
                        <m:r>
                          <a:rPr lang="fr-FR" sz="2400" b="1" i="0" smtClean="0">
                            <a:solidFill>
                              <a:srgbClr val="000000"/>
                            </a:solidFill>
                            <a:effectLst/>
                            <a:latin typeface="Cambria Math" panose="02040503050406030204" pitchFamily="18" charset="0"/>
                          </a:rPr>
                          <m:t>𝟑𝟐</m:t>
                        </m:r>
                      </m:sub>
                    </m:sSub>
                  </m:oMath>
                </a14:m>
                <a:r>
                  <a:rPr lang="fr-FR" sz="2400" b="1" i="0" dirty="0">
                    <a:solidFill>
                      <a:srgbClr val="000000"/>
                    </a:solidFill>
                    <a:effectLst/>
                    <a:latin typeface="Times New Roman" panose="02020603050405020304" pitchFamily="18" charset="0"/>
                  </a:rPr>
                  <a:t> (95,02 %),</a:t>
                </a:r>
                <a:r>
                  <a:rPr lang="fr-FR" sz="2400" b="1" dirty="0"/>
                  <a:t/>
                </a:r>
                <a14:m>
                  <m:oMath xmlns:m="http://schemas.openxmlformats.org/officeDocument/2006/math">
                    <m:sSub>
                      <m:sSubPr>
                        <m:ctrlPr>
                          <a:rPr lang="fr-FR" sz="2400" b="1" i="1">
                            <a:latin typeface="Cambria Math" panose="02040503050406030204" pitchFamily="18" charset="0"/>
                          </a:rPr>
                        </m:ctrlPr>
                      </m:sSubPr>
                      <m:e>
                        <m:r>
                          <a:rPr lang="fr-FR" sz="2400" b="1" i="1" smtClean="0">
                            <a:latin typeface="Cambria Math" panose="02040503050406030204" pitchFamily="18" charset="0"/>
                          </a:rPr>
                          <m:t>𝑺</m:t>
                        </m:r>
                      </m:e>
                      <m:sub>
                        <m:r>
                          <a:rPr lang="fr-FR" sz="2400" b="1" i="1" smtClean="0">
                            <a:latin typeface="Cambria Math" panose="02040503050406030204" pitchFamily="18" charset="0"/>
                          </a:rPr>
                          <m:t>𝟑𝟑</m:t>
                        </m:r>
                      </m:sub>
                    </m:sSub>
                  </m:oMath>
                </a14:m>
                <a:r>
                  <a:rPr lang="fr-FR" sz="2400" b="1" i="0" dirty="0">
                    <a:solidFill>
                      <a:srgbClr val="000000"/>
                    </a:solidFill>
                    <a:effectLst/>
                    <a:latin typeface="Times New Roman" panose="02020603050405020304" pitchFamily="18" charset="0"/>
                  </a:rPr>
                  <a:t>  (0,75 %), </a:t>
                </a:r>
                <a14:m>
                  <m:oMath xmlns:m="http://schemas.openxmlformats.org/officeDocument/2006/math">
                    <m:sSub>
                      <m:sSubPr>
                        <m:ctrlPr>
                          <a:rPr lang="fr-FR" sz="2400" b="1" i="1">
                            <a:latin typeface="Cambria Math" panose="02040503050406030204" pitchFamily="18" charset="0"/>
                          </a:rPr>
                        </m:ctrlPr>
                      </m:sSubPr>
                      <m:e>
                        <m:r>
                          <a:rPr lang="fr-FR" sz="2400" b="1" i="1" smtClean="0">
                            <a:latin typeface="Cambria Math" panose="02040503050406030204" pitchFamily="18" charset="0"/>
                          </a:rPr>
                          <m:t>𝑺</m:t>
                        </m:r>
                      </m:e>
                      <m:sub>
                        <m:r>
                          <a:rPr lang="fr-FR" sz="2400" b="1" i="1" smtClean="0">
                            <a:latin typeface="Cambria Math" panose="02040503050406030204" pitchFamily="18" charset="0"/>
                          </a:rPr>
                          <m:t>𝟑𝟒</m:t>
                        </m:r>
                      </m:sub>
                    </m:sSub>
                  </m:oMath>
                </a14:m>
                <a:r>
                  <a:rPr lang="fr-FR" sz="2400" b="1" i="0" dirty="0">
                    <a:solidFill>
                      <a:srgbClr val="000000"/>
                    </a:solidFill>
                    <a:effectLst/>
                    <a:latin typeface="Times New Roman" panose="02020603050405020304" pitchFamily="18" charset="0"/>
                  </a:rPr>
                  <a:t> (4,21 %) et </a:t>
                </a:r>
                <a14:m>
                  <m:oMath xmlns:m="http://schemas.openxmlformats.org/officeDocument/2006/math">
                    <m:sSub>
                      <m:sSubPr>
                        <m:ctrlPr>
                          <a:rPr lang="fr-FR" sz="2400" b="1" i="1">
                            <a:latin typeface="Cambria Math" panose="02040503050406030204" pitchFamily="18" charset="0"/>
                          </a:rPr>
                        </m:ctrlPr>
                      </m:sSubPr>
                      <m:e>
                        <m:r>
                          <a:rPr lang="fr-FR" sz="2400" b="1" i="1" smtClean="0">
                            <a:latin typeface="Cambria Math" panose="02040503050406030204" pitchFamily="18" charset="0"/>
                          </a:rPr>
                          <m:t>𝑺</m:t>
                        </m:r>
                      </m:e>
                      <m:sub>
                        <m:r>
                          <a:rPr lang="fr-FR" sz="2400" b="1" i="1" smtClean="0">
                            <a:latin typeface="Cambria Math" panose="02040503050406030204" pitchFamily="18" charset="0"/>
                          </a:rPr>
                          <m:t>𝟑𝟔</m:t>
                        </m:r>
                      </m:sub>
                    </m:sSub>
                  </m:oMath>
                </a14:m>
                <a:r>
                  <a:rPr lang="fr-FR" sz="2400" b="1" i="0" dirty="0">
                    <a:solidFill>
                      <a:srgbClr val="000000"/>
                    </a:solidFill>
                    <a:effectLst/>
                    <a:latin typeface="Times New Roman" panose="02020603050405020304" pitchFamily="18" charset="0"/>
                  </a:rPr>
                  <a:t> (0,02 %)</a:t>
                </a:r>
                <a:r>
                  <a:rPr lang="fr-FR" sz="1800" b="1" dirty="0"/>
                  <a:t/>
                </a:r>
              </a:p>
              <a:p>
                <a:pPr marL="285750" indent="-285750">
                  <a:buFont typeface="Arial" panose="020B0604020202020204" pitchFamily="34" charset="0"/>
                  <a:buChar char="•"/>
                </a:pPr>
                <a:r>
                  <a:rPr lang="fr-FR" sz="2400" b="1" i="0" dirty="0">
                    <a:solidFill>
                      <a:srgbClr val="000000"/>
                    </a:solidFill>
                    <a:effectLst/>
                    <a:latin typeface="ff0"/>
                  </a:rPr>
                  <a:t>Il et mauvais conducteur de la chaleur et de l'électricité</a:t>
                </a:r>
              </a:p>
              <a:p>
                <a:pPr marL="285750" indent="-285750">
                  <a:buFont typeface="Arial" panose="020B0604020202020204" pitchFamily="34" charset="0"/>
                  <a:buChar char="•"/>
                </a:pPr>
                <a:r>
                  <a:rPr lang="fr-FR" sz="2400" b="1" i="0" dirty="0">
                    <a:solidFill>
                      <a:srgbClr val="000000"/>
                    </a:solidFill>
                    <a:effectLst/>
                    <a:latin typeface="ff0"/>
                  </a:rPr>
                  <a:t>C’ est un corps inflammable</a:t>
                </a:r>
                <a:endParaRPr lang="fr-FR" sz="2400" b="1" dirty="0">
                  <a:latin typeface="ff0"/>
                </a:endParaRPr>
              </a:p>
              <a:p>
                <a:pPr marL="285750" indent="-285750">
                  <a:buFont typeface="Arial" panose="020B0604020202020204" pitchFamily="34" charset="0"/>
                  <a:buChar char="•"/>
                </a:pPr>
                <a:r>
                  <a:rPr lang="fr-FR" sz="2400" b="1" i="0" dirty="0">
                    <a:solidFill>
                      <a:srgbClr val="000000"/>
                    </a:solidFill>
                    <a:effectLst/>
                    <a:latin typeface="ff0"/>
                  </a:rPr>
                  <a:t>Température de fusion 113°C</a:t>
                </a:r>
              </a:p>
              <a:p>
                <a:pPr marL="285750" indent="-285750">
                  <a:buFont typeface="Arial" panose="020B0604020202020204" pitchFamily="34" charset="0"/>
                  <a:buChar char="•"/>
                </a:pPr>
                <a:r>
                  <a:rPr lang="fr-FR" sz="2400" b="1" i="0" dirty="0">
                    <a:solidFill>
                      <a:srgbClr val="000000"/>
                    </a:solidFill>
                    <a:effectLst/>
                    <a:latin typeface="ff0"/>
                  </a:rPr>
                  <a:t>Température  d'ébullition  445</a:t>
                </a:r>
                <a:r>
                  <a:rPr lang="fr-FR" sz="2400" b="1" dirty="0">
                    <a:latin typeface="ff0"/>
                  </a:rPr>
                  <a:t>°C</a:t>
                </a:r>
                <a:endParaRPr lang="fr-FR" sz="2400" b="1" dirty="0"/>
              </a:p>
            </p:txBody>
          </p:sp>
        </mc:Choice>
        <mc:Fallback>
          <p:sp>
            <p:nvSpPr>
              <p:cNvPr id="5" name="TextBox 4">
                <a:extLst>
                  <a:ext uri="{FF2B5EF4-FFF2-40B4-BE49-F238E27FC236}">
                    <a16:creationId xmlns:a14="http://schemas.microsoft.com/office/drawing/2010/main" xmlns="" xmlns:a16="http://schemas.microsoft.com/office/drawing/2014/main" id="{8528C0C7-4CE2-F15F-A0FB-49A46C2A91D2}"/>
                  </a:ext>
                </a:extLst>
              </p:cNvPr>
              <p:cNvSpPr txBox="1">
                <a:spLocks noRot="1" noChangeAspect="1" noMove="1" noResize="1" noEditPoints="1" noAdjustHandles="1" noChangeArrowheads="1" noChangeShapeType="1" noTextEdit="1"/>
              </p:cNvSpPr>
              <p:nvPr/>
            </p:nvSpPr>
            <p:spPr>
              <a:xfrm>
                <a:off x="146481" y="-200326"/>
                <a:ext cx="8899865" cy="2677656"/>
              </a:xfrm>
              <a:prstGeom prst="rect">
                <a:avLst/>
              </a:prstGeom>
              <a:blipFill>
                <a:blip r:embed="rId2"/>
                <a:stretch>
                  <a:fillRect l="-890" b="-4328"/>
                </a:stretch>
              </a:blipFill>
            </p:spPr>
            <p:txBody>
              <a:bodyPr/>
              <a:lstStyle/>
              <a:p>
                <a:r>
                  <a:rPr lang="fr-FR">
                    <a:noFill/>
                  </a:rPr>
                  <a:t> </a:t>
                </a:r>
              </a:p>
            </p:txBody>
          </p:sp>
        </mc:Fallback>
      </mc:AlternateContent>
      <p:pic>
        <p:nvPicPr>
          <p:cNvPr id="7" name="Picture 6">
            <a:extLst>
              <a:ext uri="{FF2B5EF4-FFF2-40B4-BE49-F238E27FC236}">
                <a16:creationId xmlns="" xmlns:a16="http://schemas.microsoft.com/office/drawing/2014/main" id="{3FCFABD3-B2FD-6209-22D9-D290F3222807}"/>
              </a:ext>
            </a:extLst>
          </p:cNvPr>
          <p:cNvPicPr>
            <a:picLocks noChangeAspect="1"/>
          </p:cNvPicPr>
          <p:nvPr/>
        </p:nvPicPr>
        <p:blipFill>
          <a:blip r:embed="rId3"/>
          <a:stretch>
            <a:fillRect/>
          </a:stretch>
        </p:blipFill>
        <p:spPr>
          <a:xfrm>
            <a:off x="299621" y="2908807"/>
            <a:ext cx="4314548" cy="1968775"/>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 xmlns:a16="http://schemas.microsoft.com/office/drawing/2014/main" id="{84DADBC1-3599-AAAC-564A-BBB98A900836}"/>
              </a:ext>
            </a:extLst>
          </p:cNvPr>
          <p:cNvPicPr>
            <a:picLocks noChangeAspect="1"/>
          </p:cNvPicPr>
          <p:nvPr/>
        </p:nvPicPr>
        <p:blipFill>
          <a:blip r:embed="rId4"/>
          <a:stretch>
            <a:fillRect/>
          </a:stretch>
        </p:blipFill>
        <p:spPr>
          <a:xfrm>
            <a:off x="5086905" y="2908807"/>
            <a:ext cx="3757474" cy="1979626"/>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82196360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516</Words>
  <Application>Microsoft Office PowerPoint</Application>
  <PresentationFormat>Affichage à l'écran (16:9)</PresentationFormat>
  <Paragraphs>52</Paragraphs>
  <Slides>15</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Hammersmith One</vt:lpstr>
      <vt:lpstr>Abel</vt:lpstr>
      <vt:lpstr>Times New Roman</vt:lpstr>
      <vt:lpstr>Arial Rounded MT Bold</vt:lpstr>
      <vt:lpstr>Placeholder Font</vt:lpstr>
      <vt:lpstr>Roboto Condensed Light</vt:lpstr>
      <vt:lpstr>Science Subject for High School - 10th Grade: Atoms and the Periodic Table by Slidesgo</vt:lpstr>
      <vt:lpstr>S</vt:lpstr>
      <vt:lpstr>Diapositive 2</vt:lpstr>
      <vt:lpstr>Diapositive 3</vt:lpstr>
      <vt:lpstr>Etat  naturel </vt:lpstr>
      <vt:lpstr>Diapositive 5</vt:lpstr>
      <vt:lpstr>Diapositive 6</vt:lpstr>
      <vt:lpstr>II-propriétés   physico-chimiques</vt:lpstr>
      <vt:lpstr>Diapositive 8</vt:lpstr>
      <vt:lpstr>Diapositive 9</vt:lpstr>
      <vt:lpstr>LA STRUCTURE DE L'ATOME : L'ATOME DE le soufre </vt:lpstr>
      <vt:lpstr>INFORMATIONS SUR L'ÉLÉMENT</vt:lpstr>
      <vt:lpstr>L'obtention du soufre</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DH</dc:creator>
  <cp:lastModifiedBy>DH</cp:lastModifiedBy>
  <cp:revision>76</cp:revision>
  <dcterms:modified xsi:type="dcterms:W3CDTF">2025-03-13T20:47:32Z</dcterms:modified>
</cp:coreProperties>
</file>