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92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8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1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5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8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3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9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1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4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3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3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97DE8-E630-4E0E-B988-7491E80B2D8A}" type="datetimeFigureOut">
              <a:rPr lang="en-US" smtClean="0"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FDF1-9BF6-4C16-AE4D-37BA489D7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1804" y="393186"/>
            <a:ext cx="111066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 </a:t>
            </a:r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Pilgrims who arrived at Plymouth Rock on the Mayflower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1620 came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America for reasons quite different from those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motivated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colonists at Jamestown in Virginia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These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settlers, like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later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Puritan settlers of the Massachusetts Bay Colony, left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 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religious persecution. The Pilgrims, so called 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William Bradford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(1590–1657), later governor of Plymouth Colony, were SEPARATISTS.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Plymouth Plantation,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between 1630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1650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not published until 1856, Bradford explains why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Pilgrims originally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chose to come to America. He says that “the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hardness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place and country” appealed to the Pilgrims because “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few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would come to them, and fewer that would bide it out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continue with them.” That is, the separatists, tired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religious disputes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wanted a forbidding place so that only like-minded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 would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 them, people willing to sacrifice everything in order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able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practice their religion as they chose. When the Pilgrims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arrived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America, they found that it was every bit as wild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forbidding 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might have hoped. According to Bradford, they could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 nothing but “a hideous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desolate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wilderness”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22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0654" y="402753"/>
            <a:ext cx="11206975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 City  upon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Puritan view of the “New World” bore some similarity to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separatists. Like the separatists, Puritans left Europe for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freedom 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their religion. However, the Puritan leaders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guided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settlers to the Massachusetts Bay Colony in 1629 also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had a chance to establish an entirely new kind of society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religious principles, that would prepare the way for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coming of Christ and the end of the world. Some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Puritans thought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end was near, others believed it would be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distant future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most agreed that the “triumph of the true church 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earth” would precede the end. Thus, John Winthrop (1606–1676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governor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Massachusetts Bay Colony, which adjoined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separatist settlement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Plymouth, outlined the Puritan vision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America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Model of Christian Charity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(1630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 will be our God and delight to dwell among us, as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own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and will command a blessing upon us in all our ways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we shall see much more of His wisdom, power, goodness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truth than formerly we have been acquainted with, we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find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God of Israel is among us . . . [and] that men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say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succeeding plantations [settlements]: the Lord make it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that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New England: for we must Consider that we shall be as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City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upon a Hill, the eyes of all people are upon us.</a:t>
            </a:r>
          </a:p>
        </p:txBody>
      </p:sp>
    </p:spTree>
    <p:extLst>
      <p:ext uri="{BB962C8B-B14F-4D97-AF65-F5344CB8AC3E}">
        <p14:creationId xmlns:p14="http://schemas.microsoft.com/office/powerpoint/2010/main" val="371154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6273" y="639832"/>
            <a:ext cx="10169912" cy="4301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Unlike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separatists, who originally wanted to live in seclusion,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Puritans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viewed their journey as a very public experiment in THEOCRACY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viewed the wilderness as dangerous and filled with savage peoples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believed it was their duty to clear the land and create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paradise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Garden of Eden or a New Jerusalem. Like the Jews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Testament, they were God’s chosen people, they believed, whose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duty was to prevail. They were never naïve enough to believe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human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beings were immune from sin in the New World, but they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believed they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 the opportunity to establish a church that would serve</a:t>
            </a:r>
          </a:p>
          <a:p>
            <a:pPr>
              <a:lnSpc>
                <a:spcPct val="2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model for congregations in England.</a:t>
            </a:r>
          </a:p>
        </p:txBody>
      </p:sp>
    </p:spTree>
    <p:extLst>
      <p:ext uri="{BB962C8B-B14F-4D97-AF65-F5344CB8AC3E}">
        <p14:creationId xmlns:p14="http://schemas.microsoft.com/office/powerpoint/2010/main" val="2984572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9365" y="58847"/>
            <a:ext cx="1062711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II- ❧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LIVELY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RESEMBLANCE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HELL ❧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exists a uniquely Puritan literary form called the “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captivity narrative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”; it is the story of a white person, often a woman, who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held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captive by Native Americans. Although similar narratives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by people who were not of the Puritan faith,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origins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GENRE remain firmly Puritan. Puritans, because of certain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their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religious beliefs, believed that both good and bad fortune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came into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lives directly from God, and, as such, should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interpreted 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signs. Good fortune was easy to understand as God’s blessing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devout people felt a deep compulsion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misfortune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sign of some improvement they or their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communities were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asked to make. Thus, captivity narratives were,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measure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religious tracts in which devout Puritans showed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their neighbors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they saw God’s will in their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captivities.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famous of the captivity narratives is that of Mary Rowlandson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who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captured by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Narragansetts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1676. Of all of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captivities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women, Rowlandson’s is the only one that was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written by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captive herself. Thus, her story is more detailed and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lively than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others, which were often written by ministers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which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like sermons. Although Rowlandson is always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conscious to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praise God for helping her through her ordeal and to show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correctly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understood the meaning of what was happening to her,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in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story can we read about a mother ’s grief as she stumbles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her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captors, carrying her dying daughter. Rowlandson’s attitude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toward her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captors is typical of that of many settlers. She calls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 “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merciless heathen,” “murderous wretches,” and “barbarous creatures.”</a:t>
            </a:r>
          </a:p>
          <a:p>
            <a:pPr algn="just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as she travels with her captors, she also begins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glimpse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essential humanity as well. “One bitter cold day,”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writes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“I could find no room to sit down before the fire. I went out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not tell what to do, but I went in to another wigwam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where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also sitting round the fire, but the squaw laid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skin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me, and bid me sit down, and gave me some ground nuts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bade me come again.”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200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1050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Revolutionary Period</dc:title>
  <dc:creator>Mordji</dc:creator>
  <cp:lastModifiedBy>Mordji</cp:lastModifiedBy>
  <cp:revision>11</cp:revision>
  <dcterms:created xsi:type="dcterms:W3CDTF">2026-02-10T22:10:04Z</dcterms:created>
  <dcterms:modified xsi:type="dcterms:W3CDTF">2026-02-28T16:28:23Z</dcterms:modified>
</cp:coreProperties>
</file>