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08" r:id="rId1"/>
  </p:sldMasterIdLst>
  <p:notesMasterIdLst>
    <p:notesMasterId r:id="rId32"/>
  </p:notesMasterIdLst>
  <p:sldIdLst>
    <p:sldId id="397" r:id="rId2"/>
    <p:sldId id="398" r:id="rId3"/>
    <p:sldId id="399" r:id="rId4"/>
    <p:sldId id="400" r:id="rId5"/>
    <p:sldId id="401" r:id="rId6"/>
    <p:sldId id="402" r:id="rId7"/>
    <p:sldId id="403" r:id="rId8"/>
    <p:sldId id="404" r:id="rId9"/>
    <p:sldId id="406" r:id="rId10"/>
    <p:sldId id="445" r:id="rId11"/>
    <p:sldId id="413" r:id="rId12"/>
    <p:sldId id="446" r:id="rId13"/>
    <p:sldId id="347" r:id="rId14"/>
    <p:sldId id="350" r:id="rId15"/>
    <p:sldId id="383" r:id="rId16"/>
    <p:sldId id="449" r:id="rId17"/>
    <p:sldId id="386" r:id="rId18"/>
    <p:sldId id="390" r:id="rId19"/>
    <p:sldId id="391" r:id="rId20"/>
    <p:sldId id="422" r:id="rId21"/>
    <p:sldId id="423" r:id="rId22"/>
    <p:sldId id="424" r:id="rId23"/>
    <p:sldId id="425" r:id="rId24"/>
    <p:sldId id="428" r:id="rId25"/>
    <p:sldId id="432" r:id="rId26"/>
    <p:sldId id="433" r:id="rId27"/>
    <p:sldId id="434" r:id="rId28"/>
    <p:sldId id="435" r:id="rId29"/>
    <p:sldId id="436" r:id="rId30"/>
    <p:sldId id="443" r:id="rId3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678"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D97B968-3418-4219-9CFF-2EDDF9BB77EA}" type="doc">
      <dgm:prSet loTypeId="urn:microsoft.com/office/officeart/2005/8/layout/cycle1" loCatId="cycle" qsTypeId="urn:microsoft.com/office/officeart/2005/8/quickstyle/simple2" qsCatId="simple" csTypeId="urn:microsoft.com/office/officeart/2005/8/colors/accent5_1" csCatId="accent5"/>
      <dgm:spPr/>
      <dgm:t>
        <a:bodyPr/>
        <a:lstStyle/>
        <a:p>
          <a:endParaRPr lang="fr-FR"/>
        </a:p>
      </dgm:t>
    </dgm:pt>
    <dgm:pt modelId="{A9F8FCC1-F48E-4B5B-9C68-C13590F50B85}">
      <dgm:prSet/>
      <dgm:spPr/>
      <dgm:t>
        <a:bodyPr/>
        <a:lstStyle/>
        <a:p>
          <a:r>
            <a:rPr lang="ar-SA" b="1"/>
            <a:t>تصميم المنتج</a:t>
          </a:r>
          <a:endParaRPr lang="fr-FR"/>
        </a:p>
      </dgm:t>
    </dgm:pt>
    <dgm:pt modelId="{6C0E9451-3F05-441D-908D-29E5B8844531}" type="parTrans" cxnId="{AFA9B25A-4F08-4047-999A-A7B4FC97DFB4}">
      <dgm:prSet/>
      <dgm:spPr/>
      <dgm:t>
        <a:bodyPr/>
        <a:lstStyle/>
        <a:p>
          <a:endParaRPr lang="fr-FR"/>
        </a:p>
      </dgm:t>
    </dgm:pt>
    <dgm:pt modelId="{2A1D4715-B0DC-4D3E-9125-85841FC3DA51}" type="sibTrans" cxnId="{AFA9B25A-4F08-4047-999A-A7B4FC97DFB4}">
      <dgm:prSet/>
      <dgm:spPr/>
      <dgm:t>
        <a:bodyPr/>
        <a:lstStyle/>
        <a:p>
          <a:endParaRPr lang="fr-FR"/>
        </a:p>
      </dgm:t>
    </dgm:pt>
    <dgm:pt modelId="{F5C576D8-33C1-4875-88AC-911966B19CF5}">
      <dgm:prSet/>
      <dgm:spPr/>
      <dgm:t>
        <a:bodyPr/>
        <a:lstStyle/>
        <a:p>
          <a:r>
            <a:rPr lang="ar-SA" b="1"/>
            <a:t>الاسم التجاري والعلامة التجارية</a:t>
          </a:r>
          <a:endParaRPr lang="fr-FR"/>
        </a:p>
      </dgm:t>
    </dgm:pt>
    <dgm:pt modelId="{6B3337E3-BAF9-498C-BF08-CD80A7F02FF1}" type="parTrans" cxnId="{141809DB-F01C-43FB-8AEA-29193E5C7431}">
      <dgm:prSet/>
      <dgm:spPr/>
      <dgm:t>
        <a:bodyPr/>
        <a:lstStyle/>
        <a:p>
          <a:endParaRPr lang="fr-FR"/>
        </a:p>
      </dgm:t>
    </dgm:pt>
    <dgm:pt modelId="{6D8633C2-55AA-4169-84E3-2FD9DB9DCD24}" type="sibTrans" cxnId="{141809DB-F01C-43FB-8AEA-29193E5C7431}">
      <dgm:prSet/>
      <dgm:spPr/>
      <dgm:t>
        <a:bodyPr/>
        <a:lstStyle/>
        <a:p>
          <a:endParaRPr lang="fr-FR"/>
        </a:p>
      </dgm:t>
    </dgm:pt>
    <dgm:pt modelId="{66025F4B-FA42-46EB-A6D8-4DCA3EE527F1}">
      <dgm:prSet/>
      <dgm:spPr/>
      <dgm:t>
        <a:bodyPr/>
        <a:lstStyle/>
        <a:p>
          <a:r>
            <a:rPr lang="ar-SA" b="1"/>
            <a:t>التعبئــة والتغليف</a:t>
          </a:r>
          <a:endParaRPr lang="fr-FR"/>
        </a:p>
      </dgm:t>
    </dgm:pt>
    <dgm:pt modelId="{38A14B0A-69F3-41D4-BD0B-8298C7968F5C}" type="parTrans" cxnId="{9896DDF9-8BA8-44C4-B1B8-D9FBA2F2EEC4}">
      <dgm:prSet/>
      <dgm:spPr/>
      <dgm:t>
        <a:bodyPr/>
        <a:lstStyle/>
        <a:p>
          <a:endParaRPr lang="fr-FR"/>
        </a:p>
      </dgm:t>
    </dgm:pt>
    <dgm:pt modelId="{2E78503B-02CD-4140-B2FE-0FE37A425905}" type="sibTrans" cxnId="{9896DDF9-8BA8-44C4-B1B8-D9FBA2F2EEC4}">
      <dgm:prSet/>
      <dgm:spPr/>
      <dgm:t>
        <a:bodyPr/>
        <a:lstStyle/>
        <a:p>
          <a:endParaRPr lang="fr-FR"/>
        </a:p>
      </dgm:t>
    </dgm:pt>
    <dgm:pt modelId="{2662BBB2-81FB-409F-AA39-3169A8FB041A}">
      <dgm:prSet/>
      <dgm:spPr/>
      <dgm:t>
        <a:bodyPr/>
        <a:lstStyle/>
        <a:p>
          <a:r>
            <a:rPr lang="ar-SA" b="1"/>
            <a:t>التبيين</a:t>
          </a:r>
          <a:endParaRPr lang="fr-FR"/>
        </a:p>
      </dgm:t>
    </dgm:pt>
    <dgm:pt modelId="{3F0A63E7-CCC9-4644-A882-8483B27FEE59}" type="parTrans" cxnId="{415823D4-7980-4852-B2C7-55219D35F0CD}">
      <dgm:prSet/>
      <dgm:spPr/>
      <dgm:t>
        <a:bodyPr/>
        <a:lstStyle/>
        <a:p>
          <a:endParaRPr lang="fr-FR"/>
        </a:p>
      </dgm:t>
    </dgm:pt>
    <dgm:pt modelId="{4C3AA6F2-388E-4205-88BE-1054F5F84226}" type="sibTrans" cxnId="{415823D4-7980-4852-B2C7-55219D35F0CD}">
      <dgm:prSet/>
      <dgm:spPr/>
      <dgm:t>
        <a:bodyPr/>
        <a:lstStyle/>
        <a:p>
          <a:endParaRPr lang="fr-FR"/>
        </a:p>
      </dgm:t>
    </dgm:pt>
    <dgm:pt modelId="{31E4173A-6B67-4355-8C9E-13C25F1AC3F1}">
      <dgm:prSet/>
      <dgm:spPr/>
      <dgm:t>
        <a:bodyPr/>
        <a:lstStyle/>
        <a:p>
          <a:r>
            <a:rPr lang="ar-SA" b="1"/>
            <a:t>سياسة الضمان</a:t>
          </a:r>
          <a:endParaRPr lang="fr-FR"/>
        </a:p>
      </dgm:t>
    </dgm:pt>
    <dgm:pt modelId="{598E192B-C3FD-437D-B181-AF5A5195B0F6}" type="parTrans" cxnId="{EB66A14B-02D7-4524-BE27-5823A8EB05EB}">
      <dgm:prSet/>
      <dgm:spPr/>
      <dgm:t>
        <a:bodyPr/>
        <a:lstStyle/>
        <a:p>
          <a:endParaRPr lang="fr-FR"/>
        </a:p>
      </dgm:t>
    </dgm:pt>
    <dgm:pt modelId="{40E0473E-FD5C-4DBF-9A96-3C7F16CE94DC}" type="sibTrans" cxnId="{EB66A14B-02D7-4524-BE27-5823A8EB05EB}">
      <dgm:prSet/>
      <dgm:spPr/>
      <dgm:t>
        <a:bodyPr/>
        <a:lstStyle/>
        <a:p>
          <a:endParaRPr lang="fr-FR"/>
        </a:p>
      </dgm:t>
    </dgm:pt>
    <dgm:pt modelId="{CD80C382-584C-4D76-908F-1097EDD4FA11}">
      <dgm:prSet/>
      <dgm:spPr/>
      <dgm:t>
        <a:bodyPr/>
        <a:lstStyle/>
        <a:p>
          <a:r>
            <a:rPr lang="ar-SA" b="1"/>
            <a:t>خدمات ما بعد البيع</a:t>
          </a:r>
          <a:endParaRPr lang="fr-FR"/>
        </a:p>
      </dgm:t>
    </dgm:pt>
    <dgm:pt modelId="{E7EB70F5-B185-440A-8DCB-39C1AD69B37D}" type="parTrans" cxnId="{F85AE643-138E-4615-9E9C-50D0DA49BE11}">
      <dgm:prSet/>
      <dgm:spPr/>
      <dgm:t>
        <a:bodyPr/>
        <a:lstStyle/>
        <a:p>
          <a:endParaRPr lang="fr-FR"/>
        </a:p>
      </dgm:t>
    </dgm:pt>
    <dgm:pt modelId="{98D38331-8249-4186-90A5-8CEC605DAF76}" type="sibTrans" cxnId="{F85AE643-138E-4615-9E9C-50D0DA49BE11}">
      <dgm:prSet/>
      <dgm:spPr/>
      <dgm:t>
        <a:bodyPr/>
        <a:lstStyle/>
        <a:p>
          <a:endParaRPr lang="fr-FR"/>
        </a:p>
      </dgm:t>
    </dgm:pt>
    <dgm:pt modelId="{A9CAA59B-2253-43B2-8346-82CBF4993FC5}" type="pres">
      <dgm:prSet presAssocID="{BD97B968-3418-4219-9CFF-2EDDF9BB77EA}" presName="cycle" presStyleCnt="0">
        <dgm:presLayoutVars>
          <dgm:dir/>
          <dgm:resizeHandles val="exact"/>
        </dgm:presLayoutVars>
      </dgm:prSet>
      <dgm:spPr/>
    </dgm:pt>
    <dgm:pt modelId="{879BD1E1-D8B7-4899-A867-03163D0B5F6A}" type="pres">
      <dgm:prSet presAssocID="{A9F8FCC1-F48E-4B5B-9C68-C13590F50B85}" presName="dummy" presStyleCnt="0"/>
      <dgm:spPr/>
    </dgm:pt>
    <dgm:pt modelId="{B0707B8C-241A-4D66-B450-E9BC83300EA4}" type="pres">
      <dgm:prSet presAssocID="{A9F8FCC1-F48E-4B5B-9C68-C13590F50B85}" presName="node" presStyleLbl="revTx" presStyleIdx="0" presStyleCnt="6">
        <dgm:presLayoutVars>
          <dgm:bulletEnabled val="1"/>
        </dgm:presLayoutVars>
      </dgm:prSet>
      <dgm:spPr/>
    </dgm:pt>
    <dgm:pt modelId="{1642385D-7511-4BC6-B49E-AA80F75613CA}" type="pres">
      <dgm:prSet presAssocID="{2A1D4715-B0DC-4D3E-9125-85841FC3DA51}" presName="sibTrans" presStyleLbl="node1" presStyleIdx="0" presStyleCnt="6"/>
      <dgm:spPr/>
    </dgm:pt>
    <dgm:pt modelId="{ABF3FC75-38D3-43DB-8818-C958369F182F}" type="pres">
      <dgm:prSet presAssocID="{F5C576D8-33C1-4875-88AC-911966B19CF5}" presName="dummy" presStyleCnt="0"/>
      <dgm:spPr/>
    </dgm:pt>
    <dgm:pt modelId="{330BE205-82C5-47F4-9D23-283292AC5E07}" type="pres">
      <dgm:prSet presAssocID="{F5C576D8-33C1-4875-88AC-911966B19CF5}" presName="node" presStyleLbl="revTx" presStyleIdx="1" presStyleCnt="6">
        <dgm:presLayoutVars>
          <dgm:bulletEnabled val="1"/>
        </dgm:presLayoutVars>
      </dgm:prSet>
      <dgm:spPr/>
    </dgm:pt>
    <dgm:pt modelId="{96E7E26F-2295-4D21-B592-2046C1DAC58E}" type="pres">
      <dgm:prSet presAssocID="{6D8633C2-55AA-4169-84E3-2FD9DB9DCD24}" presName="sibTrans" presStyleLbl="node1" presStyleIdx="1" presStyleCnt="6"/>
      <dgm:spPr/>
    </dgm:pt>
    <dgm:pt modelId="{335E0FFD-D519-4EDF-8285-AFC77BF1CA4E}" type="pres">
      <dgm:prSet presAssocID="{66025F4B-FA42-46EB-A6D8-4DCA3EE527F1}" presName="dummy" presStyleCnt="0"/>
      <dgm:spPr/>
    </dgm:pt>
    <dgm:pt modelId="{EEFD8D0A-61A6-4CE0-8EB5-B7768668018A}" type="pres">
      <dgm:prSet presAssocID="{66025F4B-FA42-46EB-A6D8-4DCA3EE527F1}" presName="node" presStyleLbl="revTx" presStyleIdx="2" presStyleCnt="6">
        <dgm:presLayoutVars>
          <dgm:bulletEnabled val="1"/>
        </dgm:presLayoutVars>
      </dgm:prSet>
      <dgm:spPr/>
    </dgm:pt>
    <dgm:pt modelId="{7D19E2E3-8D89-4D62-8436-34B950D36B7E}" type="pres">
      <dgm:prSet presAssocID="{2E78503B-02CD-4140-B2FE-0FE37A425905}" presName="sibTrans" presStyleLbl="node1" presStyleIdx="2" presStyleCnt="6"/>
      <dgm:spPr/>
    </dgm:pt>
    <dgm:pt modelId="{71B28F35-9F38-4E7F-AF30-A41A2D105362}" type="pres">
      <dgm:prSet presAssocID="{2662BBB2-81FB-409F-AA39-3169A8FB041A}" presName="dummy" presStyleCnt="0"/>
      <dgm:spPr/>
    </dgm:pt>
    <dgm:pt modelId="{71E3D1E6-EA4B-4E90-8C8A-E864FEB1B1FF}" type="pres">
      <dgm:prSet presAssocID="{2662BBB2-81FB-409F-AA39-3169A8FB041A}" presName="node" presStyleLbl="revTx" presStyleIdx="3" presStyleCnt="6">
        <dgm:presLayoutVars>
          <dgm:bulletEnabled val="1"/>
        </dgm:presLayoutVars>
      </dgm:prSet>
      <dgm:spPr/>
    </dgm:pt>
    <dgm:pt modelId="{262B5D93-F575-4EF4-AED3-6D178E54A7FE}" type="pres">
      <dgm:prSet presAssocID="{4C3AA6F2-388E-4205-88BE-1054F5F84226}" presName="sibTrans" presStyleLbl="node1" presStyleIdx="3" presStyleCnt="6"/>
      <dgm:spPr/>
    </dgm:pt>
    <dgm:pt modelId="{83FD0012-A8A7-45EA-BECA-05D129C45BAD}" type="pres">
      <dgm:prSet presAssocID="{31E4173A-6B67-4355-8C9E-13C25F1AC3F1}" presName="dummy" presStyleCnt="0"/>
      <dgm:spPr/>
    </dgm:pt>
    <dgm:pt modelId="{DA13B22B-E748-43DF-A3E9-16D9AB887B11}" type="pres">
      <dgm:prSet presAssocID="{31E4173A-6B67-4355-8C9E-13C25F1AC3F1}" presName="node" presStyleLbl="revTx" presStyleIdx="4" presStyleCnt="6">
        <dgm:presLayoutVars>
          <dgm:bulletEnabled val="1"/>
        </dgm:presLayoutVars>
      </dgm:prSet>
      <dgm:spPr/>
    </dgm:pt>
    <dgm:pt modelId="{CE0950D7-8EEF-4E8F-BE29-EF0B0949FC75}" type="pres">
      <dgm:prSet presAssocID="{40E0473E-FD5C-4DBF-9A96-3C7F16CE94DC}" presName="sibTrans" presStyleLbl="node1" presStyleIdx="4" presStyleCnt="6"/>
      <dgm:spPr/>
    </dgm:pt>
    <dgm:pt modelId="{A03F9E8A-343E-466A-9F1A-84DB8AD52699}" type="pres">
      <dgm:prSet presAssocID="{CD80C382-584C-4D76-908F-1097EDD4FA11}" presName="dummy" presStyleCnt="0"/>
      <dgm:spPr/>
    </dgm:pt>
    <dgm:pt modelId="{81DE11F3-4BE6-43C6-9604-5EFBD540EAE4}" type="pres">
      <dgm:prSet presAssocID="{CD80C382-584C-4D76-908F-1097EDD4FA11}" presName="node" presStyleLbl="revTx" presStyleIdx="5" presStyleCnt="6">
        <dgm:presLayoutVars>
          <dgm:bulletEnabled val="1"/>
        </dgm:presLayoutVars>
      </dgm:prSet>
      <dgm:spPr/>
    </dgm:pt>
    <dgm:pt modelId="{7FAED834-5F08-449F-ACC5-D68D59315E36}" type="pres">
      <dgm:prSet presAssocID="{98D38331-8249-4186-90A5-8CEC605DAF76}" presName="sibTrans" presStyleLbl="node1" presStyleIdx="5" presStyleCnt="6"/>
      <dgm:spPr/>
    </dgm:pt>
  </dgm:ptLst>
  <dgm:cxnLst>
    <dgm:cxn modelId="{7591F30E-12F9-4C8D-AE6A-211A4C082888}" type="presOf" srcId="{2E78503B-02CD-4140-B2FE-0FE37A425905}" destId="{7D19E2E3-8D89-4D62-8436-34B950D36B7E}" srcOrd="0" destOrd="0" presId="urn:microsoft.com/office/officeart/2005/8/layout/cycle1"/>
    <dgm:cxn modelId="{91452216-7480-45D1-AD7B-B2BC1DE85F41}" type="presOf" srcId="{6D8633C2-55AA-4169-84E3-2FD9DB9DCD24}" destId="{96E7E26F-2295-4D21-B592-2046C1DAC58E}" srcOrd="0" destOrd="0" presId="urn:microsoft.com/office/officeart/2005/8/layout/cycle1"/>
    <dgm:cxn modelId="{06679724-8979-45D2-BC1C-A9F89FFF77B8}" type="presOf" srcId="{CD80C382-584C-4D76-908F-1097EDD4FA11}" destId="{81DE11F3-4BE6-43C6-9604-5EFBD540EAE4}" srcOrd="0" destOrd="0" presId="urn:microsoft.com/office/officeart/2005/8/layout/cycle1"/>
    <dgm:cxn modelId="{A0B7BD24-151C-4526-8E69-03ACF746C2C5}" type="presOf" srcId="{98D38331-8249-4186-90A5-8CEC605DAF76}" destId="{7FAED834-5F08-449F-ACC5-D68D59315E36}" srcOrd="0" destOrd="0" presId="urn:microsoft.com/office/officeart/2005/8/layout/cycle1"/>
    <dgm:cxn modelId="{F85AE643-138E-4615-9E9C-50D0DA49BE11}" srcId="{BD97B968-3418-4219-9CFF-2EDDF9BB77EA}" destId="{CD80C382-584C-4D76-908F-1097EDD4FA11}" srcOrd="5" destOrd="0" parTransId="{E7EB70F5-B185-440A-8DCB-39C1AD69B37D}" sibTransId="{98D38331-8249-4186-90A5-8CEC605DAF76}"/>
    <dgm:cxn modelId="{EB66A14B-02D7-4524-BE27-5823A8EB05EB}" srcId="{BD97B968-3418-4219-9CFF-2EDDF9BB77EA}" destId="{31E4173A-6B67-4355-8C9E-13C25F1AC3F1}" srcOrd="4" destOrd="0" parTransId="{598E192B-C3FD-437D-B181-AF5A5195B0F6}" sibTransId="{40E0473E-FD5C-4DBF-9A96-3C7F16CE94DC}"/>
    <dgm:cxn modelId="{D8E4C270-2906-49E5-83B3-38488221BA59}" type="presOf" srcId="{2A1D4715-B0DC-4D3E-9125-85841FC3DA51}" destId="{1642385D-7511-4BC6-B49E-AA80F75613CA}" srcOrd="0" destOrd="0" presId="urn:microsoft.com/office/officeart/2005/8/layout/cycle1"/>
    <dgm:cxn modelId="{AFA9B25A-4F08-4047-999A-A7B4FC97DFB4}" srcId="{BD97B968-3418-4219-9CFF-2EDDF9BB77EA}" destId="{A9F8FCC1-F48E-4B5B-9C68-C13590F50B85}" srcOrd="0" destOrd="0" parTransId="{6C0E9451-3F05-441D-908D-29E5B8844531}" sibTransId="{2A1D4715-B0DC-4D3E-9125-85841FC3DA51}"/>
    <dgm:cxn modelId="{88184084-5576-4293-9653-6547451915CF}" type="presOf" srcId="{A9F8FCC1-F48E-4B5B-9C68-C13590F50B85}" destId="{B0707B8C-241A-4D66-B450-E9BC83300EA4}" srcOrd="0" destOrd="0" presId="urn:microsoft.com/office/officeart/2005/8/layout/cycle1"/>
    <dgm:cxn modelId="{D3976B84-FB14-4856-AA72-2E6D3A2D2D39}" type="presOf" srcId="{40E0473E-FD5C-4DBF-9A96-3C7F16CE94DC}" destId="{CE0950D7-8EEF-4E8F-BE29-EF0B0949FC75}" srcOrd="0" destOrd="0" presId="urn:microsoft.com/office/officeart/2005/8/layout/cycle1"/>
    <dgm:cxn modelId="{AE68299F-D508-43CC-9349-FDDE5FA0D14F}" type="presOf" srcId="{4C3AA6F2-388E-4205-88BE-1054F5F84226}" destId="{262B5D93-F575-4EF4-AED3-6D178E54A7FE}" srcOrd="0" destOrd="0" presId="urn:microsoft.com/office/officeart/2005/8/layout/cycle1"/>
    <dgm:cxn modelId="{04873B9F-6485-479A-A890-1FC6B45A708D}" type="presOf" srcId="{F5C576D8-33C1-4875-88AC-911966B19CF5}" destId="{330BE205-82C5-47F4-9D23-283292AC5E07}" srcOrd="0" destOrd="0" presId="urn:microsoft.com/office/officeart/2005/8/layout/cycle1"/>
    <dgm:cxn modelId="{91186BA9-D135-4FE8-A19B-14C06E6D5992}" type="presOf" srcId="{31E4173A-6B67-4355-8C9E-13C25F1AC3F1}" destId="{DA13B22B-E748-43DF-A3E9-16D9AB887B11}" srcOrd="0" destOrd="0" presId="urn:microsoft.com/office/officeart/2005/8/layout/cycle1"/>
    <dgm:cxn modelId="{127BC8BB-B12B-4BB9-99E4-37C3CA65A351}" type="presOf" srcId="{BD97B968-3418-4219-9CFF-2EDDF9BB77EA}" destId="{A9CAA59B-2253-43B2-8346-82CBF4993FC5}" srcOrd="0" destOrd="0" presId="urn:microsoft.com/office/officeart/2005/8/layout/cycle1"/>
    <dgm:cxn modelId="{CC9DDAC3-4CAE-453A-97BE-90817AAEFC5F}" type="presOf" srcId="{66025F4B-FA42-46EB-A6D8-4DCA3EE527F1}" destId="{EEFD8D0A-61A6-4CE0-8EB5-B7768668018A}" srcOrd="0" destOrd="0" presId="urn:microsoft.com/office/officeart/2005/8/layout/cycle1"/>
    <dgm:cxn modelId="{415823D4-7980-4852-B2C7-55219D35F0CD}" srcId="{BD97B968-3418-4219-9CFF-2EDDF9BB77EA}" destId="{2662BBB2-81FB-409F-AA39-3169A8FB041A}" srcOrd="3" destOrd="0" parTransId="{3F0A63E7-CCC9-4644-A882-8483B27FEE59}" sibTransId="{4C3AA6F2-388E-4205-88BE-1054F5F84226}"/>
    <dgm:cxn modelId="{141809DB-F01C-43FB-8AEA-29193E5C7431}" srcId="{BD97B968-3418-4219-9CFF-2EDDF9BB77EA}" destId="{F5C576D8-33C1-4875-88AC-911966B19CF5}" srcOrd="1" destOrd="0" parTransId="{6B3337E3-BAF9-498C-BF08-CD80A7F02FF1}" sibTransId="{6D8633C2-55AA-4169-84E3-2FD9DB9DCD24}"/>
    <dgm:cxn modelId="{36390EE9-5B5B-4B5C-8E8E-EA05B34B509A}" type="presOf" srcId="{2662BBB2-81FB-409F-AA39-3169A8FB041A}" destId="{71E3D1E6-EA4B-4E90-8C8A-E864FEB1B1FF}" srcOrd="0" destOrd="0" presId="urn:microsoft.com/office/officeart/2005/8/layout/cycle1"/>
    <dgm:cxn modelId="{9896DDF9-8BA8-44C4-B1B8-D9FBA2F2EEC4}" srcId="{BD97B968-3418-4219-9CFF-2EDDF9BB77EA}" destId="{66025F4B-FA42-46EB-A6D8-4DCA3EE527F1}" srcOrd="2" destOrd="0" parTransId="{38A14B0A-69F3-41D4-BD0B-8298C7968F5C}" sibTransId="{2E78503B-02CD-4140-B2FE-0FE37A425905}"/>
    <dgm:cxn modelId="{54C2BE7A-09AC-46E1-96A7-22DB3F25D0B3}" type="presParOf" srcId="{A9CAA59B-2253-43B2-8346-82CBF4993FC5}" destId="{879BD1E1-D8B7-4899-A867-03163D0B5F6A}" srcOrd="0" destOrd="0" presId="urn:microsoft.com/office/officeart/2005/8/layout/cycle1"/>
    <dgm:cxn modelId="{A8A30A7F-BED0-4C86-8A1E-3239506D913D}" type="presParOf" srcId="{A9CAA59B-2253-43B2-8346-82CBF4993FC5}" destId="{B0707B8C-241A-4D66-B450-E9BC83300EA4}" srcOrd="1" destOrd="0" presId="urn:microsoft.com/office/officeart/2005/8/layout/cycle1"/>
    <dgm:cxn modelId="{DDDDC8C4-A5E7-4107-A4E1-439FBA6F23E8}" type="presParOf" srcId="{A9CAA59B-2253-43B2-8346-82CBF4993FC5}" destId="{1642385D-7511-4BC6-B49E-AA80F75613CA}" srcOrd="2" destOrd="0" presId="urn:microsoft.com/office/officeart/2005/8/layout/cycle1"/>
    <dgm:cxn modelId="{ED55C19F-7F71-401D-82C4-B095BC37391C}" type="presParOf" srcId="{A9CAA59B-2253-43B2-8346-82CBF4993FC5}" destId="{ABF3FC75-38D3-43DB-8818-C958369F182F}" srcOrd="3" destOrd="0" presId="urn:microsoft.com/office/officeart/2005/8/layout/cycle1"/>
    <dgm:cxn modelId="{887BFF0F-7F2F-416A-A92B-D74C303221B9}" type="presParOf" srcId="{A9CAA59B-2253-43B2-8346-82CBF4993FC5}" destId="{330BE205-82C5-47F4-9D23-283292AC5E07}" srcOrd="4" destOrd="0" presId="urn:microsoft.com/office/officeart/2005/8/layout/cycle1"/>
    <dgm:cxn modelId="{4CAB9AEF-842A-4484-9665-29B062D7AC0E}" type="presParOf" srcId="{A9CAA59B-2253-43B2-8346-82CBF4993FC5}" destId="{96E7E26F-2295-4D21-B592-2046C1DAC58E}" srcOrd="5" destOrd="0" presId="urn:microsoft.com/office/officeart/2005/8/layout/cycle1"/>
    <dgm:cxn modelId="{8D8AEF37-5290-47AE-BEA4-100F0337C144}" type="presParOf" srcId="{A9CAA59B-2253-43B2-8346-82CBF4993FC5}" destId="{335E0FFD-D519-4EDF-8285-AFC77BF1CA4E}" srcOrd="6" destOrd="0" presId="urn:microsoft.com/office/officeart/2005/8/layout/cycle1"/>
    <dgm:cxn modelId="{6AFA6EEA-D85B-4E28-A49E-6792F523B90F}" type="presParOf" srcId="{A9CAA59B-2253-43B2-8346-82CBF4993FC5}" destId="{EEFD8D0A-61A6-4CE0-8EB5-B7768668018A}" srcOrd="7" destOrd="0" presId="urn:microsoft.com/office/officeart/2005/8/layout/cycle1"/>
    <dgm:cxn modelId="{478667F4-2DFB-4CB9-AB69-49D92906B481}" type="presParOf" srcId="{A9CAA59B-2253-43B2-8346-82CBF4993FC5}" destId="{7D19E2E3-8D89-4D62-8436-34B950D36B7E}" srcOrd="8" destOrd="0" presId="urn:microsoft.com/office/officeart/2005/8/layout/cycle1"/>
    <dgm:cxn modelId="{1EFB1C97-4E35-4003-9658-37C1E5A443B1}" type="presParOf" srcId="{A9CAA59B-2253-43B2-8346-82CBF4993FC5}" destId="{71B28F35-9F38-4E7F-AF30-A41A2D105362}" srcOrd="9" destOrd="0" presId="urn:microsoft.com/office/officeart/2005/8/layout/cycle1"/>
    <dgm:cxn modelId="{BE84F352-63AA-4EDD-851B-9367D5D63D00}" type="presParOf" srcId="{A9CAA59B-2253-43B2-8346-82CBF4993FC5}" destId="{71E3D1E6-EA4B-4E90-8C8A-E864FEB1B1FF}" srcOrd="10" destOrd="0" presId="urn:microsoft.com/office/officeart/2005/8/layout/cycle1"/>
    <dgm:cxn modelId="{F55358F0-AD2E-46B9-863B-66260782A265}" type="presParOf" srcId="{A9CAA59B-2253-43B2-8346-82CBF4993FC5}" destId="{262B5D93-F575-4EF4-AED3-6D178E54A7FE}" srcOrd="11" destOrd="0" presId="urn:microsoft.com/office/officeart/2005/8/layout/cycle1"/>
    <dgm:cxn modelId="{87B08093-587C-4475-BCBC-9A2BC8039356}" type="presParOf" srcId="{A9CAA59B-2253-43B2-8346-82CBF4993FC5}" destId="{83FD0012-A8A7-45EA-BECA-05D129C45BAD}" srcOrd="12" destOrd="0" presId="urn:microsoft.com/office/officeart/2005/8/layout/cycle1"/>
    <dgm:cxn modelId="{2E571816-C799-43E5-B067-E716695BBCD4}" type="presParOf" srcId="{A9CAA59B-2253-43B2-8346-82CBF4993FC5}" destId="{DA13B22B-E748-43DF-A3E9-16D9AB887B11}" srcOrd="13" destOrd="0" presId="urn:microsoft.com/office/officeart/2005/8/layout/cycle1"/>
    <dgm:cxn modelId="{3790D082-582B-4A3E-A3BB-58968E4B8049}" type="presParOf" srcId="{A9CAA59B-2253-43B2-8346-82CBF4993FC5}" destId="{CE0950D7-8EEF-4E8F-BE29-EF0B0949FC75}" srcOrd="14" destOrd="0" presId="urn:microsoft.com/office/officeart/2005/8/layout/cycle1"/>
    <dgm:cxn modelId="{CCAE3A94-8440-49C0-B3A5-9A5DB10EAAFC}" type="presParOf" srcId="{A9CAA59B-2253-43B2-8346-82CBF4993FC5}" destId="{A03F9E8A-343E-466A-9F1A-84DB8AD52699}" srcOrd="15" destOrd="0" presId="urn:microsoft.com/office/officeart/2005/8/layout/cycle1"/>
    <dgm:cxn modelId="{5CF8CD14-C81E-48DC-86DC-0FA6D422D54B}" type="presParOf" srcId="{A9CAA59B-2253-43B2-8346-82CBF4993FC5}" destId="{81DE11F3-4BE6-43C6-9604-5EFBD540EAE4}" srcOrd="16" destOrd="0" presId="urn:microsoft.com/office/officeart/2005/8/layout/cycle1"/>
    <dgm:cxn modelId="{33FFFF6E-9B0F-460B-8433-2B810115A848}" type="presParOf" srcId="{A9CAA59B-2253-43B2-8346-82CBF4993FC5}" destId="{7FAED834-5F08-449F-ACC5-D68D59315E36}" srcOrd="17" destOrd="0" presId="urn:microsoft.com/office/officeart/2005/8/layout/cycle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2F4AC9E-46B7-42E6-9DAB-7175C56CC873}" type="doc">
      <dgm:prSet loTypeId="urn:microsoft.com/office/officeart/2005/8/layout/hProcess9" loCatId="process" qsTypeId="urn:microsoft.com/office/officeart/2005/8/quickstyle/simple1" qsCatId="simple" csTypeId="urn:microsoft.com/office/officeart/2005/8/colors/colorful2" csCatId="colorful"/>
      <dgm:spPr/>
      <dgm:t>
        <a:bodyPr/>
        <a:lstStyle/>
        <a:p>
          <a:endParaRPr lang="fr-FR"/>
        </a:p>
      </dgm:t>
    </dgm:pt>
    <dgm:pt modelId="{D2CC69D0-EE2F-454F-8C72-6329316275F2}">
      <dgm:prSet/>
      <dgm:spPr/>
      <dgm:t>
        <a:bodyPr/>
        <a:lstStyle/>
        <a:p>
          <a:r>
            <a:rPr lang="ar-DZ" b="1">
              <a:cs typeface="Simplified Arabic" panose="02010000000000000000" pitchFamily="2" charset="-78"/>
            </a:rPr>
            <a:t>مرحلة المنتوج الجديد [مرحلة الابتكار المحلي]</a:t>
          </a:r>
          <a:endParaRPr lang="fr-FR">
            <a:cs typeface="Simplified Arabic" panose="02010000000000000000" pitchFamily="2" charset="-78"/>
          </a:endParaRPr>
        </a:p>
      </dgm:t>
    </dgm:pt>
    <dgm:pt modelId="{28B18339-125F-41AB-A783-6519A1F0E8F4}" type="parTrans" cxnId="{655EA5A4-EEF2-4EBF-B32A-635DAF4B47F2}">
      <dgm:prSet/>
      <dgm:spPr/>
      <dgm:t>
        <a:bodyPr/>
        <a:lstStyle/>
        <a:p>
          <a:endParaRPr lang="fr-FR">
            <a:cs typeface="Simplified Arabic" panose="02010000000000000000" pitchFamily="2" charset="-78"/>
          </a:endParaRPr>
        </a:p>
      </dgm:t>
    </dgm:pt>
    <dgm:pt modelId="{DE6F01A6-55A1-41CB-8786-D6710A5AB349}" type="sibTrans" cxnId="{655EA5A4-EEF2-4EBF-B32A-635DAF4B47F2}">
      <dgm:prSet/>
      <dgm:spPr/>
      <dgm:t>
        <a:bodyPr/>
        <a:lstStyle/>
        <a:p>
          <a:endParaRPr lang="fr-FR">
            <a:cs typeface="Simplified Arabic" panose="02010000000000000000" pitchFamily="2" charset="-78"/>
          </a:endParaRPr>
        </a:p>
      </dgm:t>
    </dgm:pt>
    <dgm:pt modelId="{E01D5F06-B25D-4D5D-A544-3B329DFF6E0D}">
      <dgm:prSet/>
      <dgm:spPr/>
      <dgm:t>
        <a:bodyPr/>
        <a:lstStyle/>
        <a:p>
          <a:r>
            <a:rPr lang="ar-DZ" b="1" dirty="0">
              <a:cs typeface="Simplified Arabic" panose="02010000000000000000" pitchFamily="2" charset="-78"/>
            </a:rPr>
            <a:t>مرحلة التصدير [مرحلة الابتكار الخارجي]</a:t>
          </a:r>
          <a:endParaRPr lang="fr-FR" dirty="0">
            <a:cs typeface="Simplified Arabic" panose="02010000000000000000" pitchFamily="2" charset="-78"/>
          </a:endParaRPr>
        </a:p>
      </dgm:t>
    </dgm:pt>
    <dgm:pt modelId="{D2C2FE04-37D0-4767-B1C2-E1E45FD2F408}" type="parTrans" cxnId="{CB5E7DB0-D6C7-4FA0-8090-DC83B2F55151}">
      <dgm:prSet/>
      <dgm:spPr/>
      <dgm:t>
        <a:bodyPr/>
        <a:lstStyle/>
        <a:p>
          <a:endParaRPr lang="fr-FR">
            <a:cs typeface="Simplified Arabic" panose="02010000000000000000" pitchFamily="2" charset="-78"/>
          </a:endParaRPr>
        </a:p>
      </dgm:t>
    </dgm:pt>
    <dgm:pt modelId="{B53CFB23-9564-4D2A-90FC-BEFE717CF1AE}" type="sibTrans" cxnId="{CB5E7DB0-D6C7-4FA0-8090-DC83B2F55151}">
      <dgm:prSet/>
      <dgm:spPr/>
      <dgm:t>
        <a:bodyPr/>
        <a:lstStyle/>
        <a:p>
          <a:endParaRPr lang="fr-FR">
            <a:cs typeface="Simplified Arabic" panose="02010000000000000000" pitchFamily="2" charset="-78"/>
          </a:endParaRPr>
        </a:p>
      </dgm:t>
    </dgm:pt>
    <dgm:pt modelId="{6923B955-ECD8-44EE-AE58-E2DAA560E746}">
      <dgm:prSet/>
      <dgm:spPr/>
      <dgm:t>
        <a:bodyPr/>
        <a:lstStyle/>
        <a:p>
          <a:r>
            <a:rPr lang="ar-DZ" b="1">
              <a:cs typeface="Simplified Arabic" panose="02010000000000000000" pitchFamily="2" charset="-78"/>
            </a:rPr>
            <a:t>توحيد الفنون التكنولوجية المستعملة [مرحلة النضج]</a:t>
          </a:r>
          <a:endParaRPr lang="fr-FR">
            <a:cs typeface="Simplified Arabic" panose="02010000000000000000" pitchFamily="2" charset="-78"/>
          </a:endParaRPr>
        </a:p>
      </dgm:t>
    </dgm:pt>
    <dgm:pt modelId="{BF0A6589-E84B-4D1D-972E-F021A7C0FCCB}" type="parTrans" cxnId="{195B65B6-3204-430B-BA71-AF989F16CCD3}">
      <dgm:prSet/>
      <dgm:spPr/>
      <dgm:t>
        <a:bodyPr/>
        <a:lstStyle/>
        <a:p>
          <a:endParaRPr lang="fr-FR">
            <a:cs typeface="Simplified Arabic" panose="02010000000000000000" pitchFamily="2" charset="-78"/>
          </a:endParaRPr>
        </a:p>
      </dgm:t>
    </dgm:pt>
    <dgm:pt modelId="{EBEBF612-99E2-4139-A02E-3A2604A4158C}" type="sibTrans" cxnId="{195B65B6-3204-430B-BA71-AF989F16CCD3}">
      <dgm:prSet/>
      <dgm:spPr/>
      <dgm:t>
        <a:bodyPr/>
        <a:lstStyle/>
        <a:p>
          <a:endParaRPr lang="fr-FR">
            <a:cs typeface="Simplified Arabic" panose="02010000000000000000" pitchFamily="2" charset="-78"/>
          </a:endParaRPr>
        </a:p>
      </dgm:t>
    </dgm:pt>
    <dgm:pt modelId="{A43DD789-1DDE-4BD4-8F3A-4D20183EE9B3}">
      <dgm:prSet/>
      <dgm:spPr/>
      <dgm:t>
        <a:bodyPr/>
        <a:lstStyle/>
        <a:p>
          <a:r>
            <a:rPr lang="ar-SA" b="1">
              <a:cs typeface="Simplified Arabic" panose="02010000000000000000" pitchFamily="2" charset="-78"/>
            </a:rPr>
            <a:t>مرحلة التقليد العالمي  </a:t>
          </a:r>
          <a:endParaRPr lang="fr-FR">
            <a:cs typeface="Simplified Arabic" panose="02010000000000000000" pitchFamily="2" charset="-78"/>
          </a:endParaRPr>
        </a:p>
      </dgm:t>
    </dgm:pt>
    <dgm:pt modelId="{F719F9FC-FA66-45F4-84D2-57480756EC02}" type="parTrans" cxnId="{C0054D78-07FA-43C1-B4C7-D45A74B008E6}">
      <dgm:prSet/>
      <dgm:spPr/>
      <dgm:t>
        <a:bodyPr/>
        <a:lstStyle/>
        <a:p>
          <a:endParaRPr lang="fr-FR">
            <a:cs typeface="Simplified Arabic" panose="02010000000000000000" pitchFamily="2" charset="-78"/>
          </a:endParaRPr>
        </a:p>
      </dgm:t>
    </dgm:pt>
    <dgm:pt modelId="{84C4326D-8EAA-4657-B81D-FEADAF5F2289}" type="sibTrans" cxnId="{C0054D78-07FA-43C1-B4C7-D45A74B008E6}">
      <dgm:prSet/>
      <dgm:spPr/>
      <dgm:t>
        <a:bodyPr/>
        <a:lstStyle/>
        <a:p>
          <a:endParaRPr lang="fr-FR">
            <a:cs typeface="Simplified Arabic" panose="02010000000000000000" pitchFamily="2" charset="-78"/>
          </a:endParaRPr>
        </a:p>
      </dgm:t>
    </dgm:pt>
    <dgm:pt modelId="{03701C24-1B6A-43BC-8099-8132C176E390}">
      <dgm:prSet/>
      <dgm:spPr/>
      <dgm:t>
        <a:bodyPr/>
        <a:lstStyle/>
        <a:p>
          <a:r>
            <a:rPr lang="ar-SA" b="1">
              <a:cs typeface="Simplified Arabic" panose="02010000000000000000" pitchFamily="2" charset="-78"/>
            </a:rPr>
            <a:t>مرحلة التراجع أو الانعكاس   </a:t>
          </a:r>
          <a:endParaRPr lang="fr-FR">
            <a:cs typeface="Simplified Arabic" panose="02010000000000000000" pitchFamily="2" charset="-78"/>
          </a:endParaRPr>
        </a:p>
      </dgm:t>
    </dgm:pt>
    <dgm:pt modelId="{31BBB016-B350-4D68-9F19-6CA7F973B839}" type="parTrans" cxnId="{C203A799-5E4C-4067-B346-00C822A68B0A}">
      <dgm:prSet/>
      <dgm:spPr/>
      <dgm:t>
        <a:bodyPr/>
        <a:lstStyle/>
        <a:p>
          <a:endParaRPr lang="fr-FR">
            <a:cs typeface="Simplified Arabic" panose="02010000000000000000" pitchFamily="2" charset="-78"/>
          </a:endParaRPr>
        </a:p>
      </dgm:t>
    </dgm:pt>
    <dgm:pt modelId="{31355F5F-B3BC-442D-A62D-41AFC71766AE}" type="sibTrans" cxnId="{C203A799-5E4C-4067-B346-00C822A68B0A}">
      <dgm:prSet/>
      <dgm:spPr/>
      <dgm:t>
        <a:bodyPr/>
        <a:lstStyle/>
        <a:p>
          <a:endParaRPr lang="fr-FR">
            <a:cs typeface="Simplified Arabic" panose="02010000000000000000" pitchFamily="2" charset="-78"/>
          </a:endParaRPr>
        </a:p>
      </dgm:t>
    </dgm:pt>
    <dgm:pt modelId="{BEC09FFF-C17D-4349-BE51-3C34E3D9DE26}" type="pres">
      <dgm:prSet presAssocID="{D2F4AC9E-46B7-42E6-9DAB-7175C56CC873}" presName="CompostProcess" presStyleCnt="0">
        <dgm:presLayoutVars>
          <dgm:dir/>
          <dgm:resizeHandles val="exact"/>
        </dgm:presLayoutVars>
      </dgm:prSet>
      <dgm:spPr/>
    </dgm:pt>
    <dgm:pt modelId="{AE226993-51F5-47D3-B9A6-1712C96F5BA0}" type="pres">
      <dgm:prSet presAssocID="{D2F4AC9E-46B7-42E6-9DAB-7175C56CC873}" presName="arrow" presStyleLbl="bgShp" presStyleIdx="0" presStyleCnt="1"/>
      <dgm:spPr/>
    </dgm:pt>
    <dgm:pt modelId="{9A9AA417-52DB-41D6-9D25-42D97898AEC8}" type="pres">
      <dgm:prSet presAssocID="{D2F4AC9E-46B7-42E6-9DAB-7175C56CC873}" presName="linearProcess" presStyleCnt="0"/>
      <dgm:spPr/>
    </dgm:pt>
    <dgm:pt modelId="{579DD809-9855-48CD-8A43-9D1BF7546BC8}" type="pres">
      <dgm:prSet presAssocID="{D2CC69D0-EE2F-454F-8C72-6329316275F2}" presName="textNode" presStyleLbl="node1" presStyleIdx="0" presStyleCnt="5">
        <dgm:presLayoutVars>
          <dgm:bulletEnabled val="1"/>
        </dgm:presLayoutVars>
      </dgm:prSet>
      <dgm:spPr/>
    </dgm:pt>
    <dgm:pt modelId="{18F283B2-BA41-4D7F-A313-CAAA49D3753E}" type="pres">
      <dgm:prSet presAssocID="{DE6F01A6-55A1-41CB-8786-D6710A5AB349}" presName="sibTrans" presStyleCnt="0"/>
      <dgm:spPr/>
    </dgm:pt>
    <dgm:pt modelId="{2373CE0F-E570-46C2-92A8-E9F037F2525C}" type="pres">
      <dgm:prSet presAssocID="{E01D5F06-B25D-4D5D-A544-3B329DFF6E0D}" presName="textNode" presStyleLbl="node1" presStyleIdx="1" presStyleCnt="5">
        <dgm:presLayoutVars>
          <dgm:bulletEnabled val="1"/>
        </dgm:presLayoutVars>
      </dgm:prSet>
      <dgm:spPr/>
    </dgm:pt>
    <dgm:pt modelId="{D99EAA46-7249-4409-9E7D-B039E7FB9946}" type="pres">
      <dgm:prSet presAssocID="{B53CFB23-9564-4D2A-90FC-BEFE717CF1AE}" presName="sibTrans" presStyleCnt="0"/>
      <dgm:spPr/>
    </dgm:pt>
    <dgm:pt modelId="{EBC4061F-1FAC-4D03-BBC7-CB403FF510D5}" type="pres">
      <dgm:prSet presAssocID="{6923B955-ECD8-44EE-AE58-E2DAA560E746}" presName="textNode" presStyleLbl="node1" presStyleIdx="2" presStyleCnt="5">
        <dgm:presLayoutVars>
          <dgm:bulletEnabled val="1"/>
        </dgm:presLayoutVars>
      </dgm:prSet>
      <dgm:spPr/>
    </dgm:pt>
    <dgm:pt modelId="{295AB525-79AB-4582-95AF-0700A74FF634}" type="pres">
      <dgm:prSet presAssocID="{EBEBF612-99E2-4139-A02E-3A2604A4158C}" presName="sibTrans" presStyleCnt="0"/>
      <dgm:spPr/>
    </dgm:pt>
    <dgm:pt modelId="{40FE747A-9FA6-48B0-BD0F-5F2F18A667AA}" type="pres">
      <dgm:prSet presAssocID="{A43DD789-1DDE-4BD4-8F3A-4D20183EE9B3}" presName="textNode" presStyleLbl="node1" presStyleIdx="3" presStyleCnt="5">
        <dgm:presLayoutVars>
          <dgm:bulletEnabled val="1"/>
        </dgm:presLayoutVars>
      </dgm:prSet>
      <dgm:spPr/>
    </dgm:pt>
    <dgm:pt modelId="{F631B8AD-51D5-4B18-A193-1684115405FE}" type="pres">
      <dgm:prSet presAssocID="{84C4326D-8EAA-4657-B81D-FEADAF5F2289}" presName="sibTrans" presStyleCnt="0"/>
      <dgm:spPr/>
    </dgm:pt>
    <dgm:pt modelId="{84D5B863-7FC1-4ADE-BE5E-C04133AB91E0}" type="pres">
      <dgm:prSet presAssocID="{03701C24-1B6A-43BC-8099-8132C176E390}" presName="textNode" presStyleLbl="node1" presStyleIdx="4" presStyleCnt="5">
        <dgm:presLayoutVars>
          <dgm:bulletEnabled val="1"/>
        </dgm:presLayoutVars>
      </dgm:prSet>
      <dgm:spPr/>
    </dgm:pt>
  </dgm:ptLst>
  <dgm:cxnLst>
    <dgm:cxn modelId="{467D1D04-1EC2-4FDE-860D-C0A34338F9AD}" type="presOf" srcId="{D2F4AC9E-46B7-42E6-9DAB-7175C56CC873}" destId="{BEC09FFF-C17D-4349-BE51-3C34E3D9DE26}" srcOrd="0" destOrd="0" presId="urn:microsoft.com/office/officeart/2005/8/layout/hProcess9"/>
    <dgm:cxn modelId="{B58FFB3F-F495-4C0E-A6B5-B8D57E3542A6}" type="presOf" srcId="{D2CC69D0-EE2F-454F-8C72-6329316275F2}" destId="{579DD809-9855-48CD-8A43-9D1BF7546BC8}" srcOrd="0" destOrd="0" presId="urn:microsoft.com/office/officeart/2005/8/layout/hProcess9"/>
    <dgm:cxn modelId="{221BCB47-1F0D-433D-84AA-7E711E6AF78D}" type="presOf" srcId="{A43DD789-1DDE-4BD4-8F3A-4D20183EE9B3}" destId="{40FE747A-9FA6-48B0-BD0F-5F2F18A667AA}" srcOrd="0" destOrd="0" presId="urn:microsoft.com/office/officeart/2005/8/layout/hProcess9"/>
    <dgm:cxn modelId="{581D5049-C108-442C-9B2B-D60F272E9905}" type="presOf" srcId="{6923B955-ECD8-44EE-AE58-E2DAA560E746}" destId="{EBC4061F-1FAC-4D03-BBC7-CB403FF510D5}" srcOrd="0" destOrd="0" presId="urn:microsoft.com/office/officeart/2005/8/layout/hProcess9"/>
    <dgm:cxn modelId="{C0054D78-07FA-43C1-B4C7-D45A74B008E6}" srcId="{D2F4AC9E-46B7-42E6-9DAB-7175C56CC873}" destId="{A43DD789-1DDE-4BD4-8F3A-4D20183EE9B3}" srcOrd="3" destOrd="0" parTransId="{F719F9FC-FA66-45F4-84D2-57480756EC02}" sibTransId="{84C4326D-8EAA-4657-B81D-FEADAF5F2289}"/>
    <dgm:cxn modelId="{731AC279-C220-4889-938A-9C3C622DE3AA}" type="presOf" srcId="{E01D5F06-B25D-4D5D-A544-3B329DFF6E0D}" destId="{2373CE0F-E570-46C2-92A8-E9F037F2525C}" srcOrd="0" destOrd="0" presId="urn:microsoft.com/office/officeart/2005/8/layout/hProcess9"/>
    <dgm:cxn modelId="{17B9E68A-B247-4109-A960-71C736731DBE}" type="presOf" srcId="{03701C24-1B6A-43BC-8099-8132C176E390}" destId="{84D5B863-7FC1-4ADE-BE5E-C04133AB91E0}" srcOrd="0" destOrd="0" presId="urn:microsoft.com/office/officeart/2005/8/layout/hProcess9"/>
    <dgm:cxn modelId="{C203A799-5E4C-4067-B346-00C822A68B0A}" srcId="{D2F4AC9E-46B7-42E6-9DAB-7175C56CC873}" destId="{03701C24-1B6A-43BC-8099-8132C176E390}" srcOrd="4" destOrd="0" parTransId="{31BBB016-B350-4D68-9F19-6CA7F973B839}" sibTransId="{31355F5F-B3BC-442D-A62D-41AFC71766AE}"/>
    <dgm:cxn modelId="{655EA5A4-EEF2-4EBF-B32A-635DAF4B47F2}" srcId="{D2F4AC9E-46B7-42E6-9DAB-7175C56CC873}" destId="{D2CC69D0-EE2F-454F-8C72-6329316275F2}" srcOrd="0" destOrd="0" parTransId="{28B18339-125F-41AB-A783-6519A1F0E8F4}" sibTransId="{DE6F01A6-55A1-41CB-8786-D6710A5AB349}"/>
    <dgm:cxn modelId="{CB5E7DB0-D6C7-4FA0-8090-DC83B2F55151}" srcId="{D2F4AC9E-46B7-42E6-9DAB-7175C56CC873}" destId="{E01D5F06-B25D-4D5D-A544-3B329DFF6E0D}" srcOrd="1" destOrd="0" parTransId="{D2C2FE04-37D0-4767-B1C2-E1E45FD2F408}" sibTransId="{B53CFB23-9564-4D2A-90FC-BEFE717CF1AE}"/>
    <dgm:cxn modelId="{195B65B6-3204-430B-BA71-AF989F16CCD3}" srcId="{D2F4AC9E-46B7-42E6-9DAB-7175C56CC873}" destId="{6923B955-ECD8-44EE-AE58-E2DAA560E746}" srcOrd="2" destOrd="0" parTransId="{BF0A6589-E84B-4D1D-972E-F021A7C0FCCB}" sibTransId="{EBEBF612-99E2-4139-A02E-3A2604A4158C}"/>
    <dgm:cxn modelId="{3970BE11-E68D-4AB2-B8A8-F52D6BE297B4}" type="presParOf" srcId="{BEC09FFF-C17D-4349-BE51-3C34E3D9DE26}" destId="{AE226993-51F5-47D3-B9A6-1712C96F5BA0}" srcOrd="0" destOrd="0" presId="urn:microsoft.com/office/officeart/2005/8/layout/hProcess9"/>
    <dgm:cxn modelId="{D0225086-CD94-42E4-9120-41CC88633F2C}" type="presParOf" srcId="{BEC09FFF-C17D-4349-BE51-3C34E3D9DE26}" destId="{9A9AA417-52DB-41D6-9D25-42D97898AEC8}" srcOrd="1" destOrd="0" presId="urn:microsoft.com/office/officeart/2005/8/layout/hProcess9"/>
    <dgm:cxn modelId="{5AE70B07-D8B6-47EC-8FC9-561DF5B2F278}" type="presParOf" srcId="{9A9AA417-52DB-41D6-9D25-42D97898AEC8}" destId="{579DD809-9855-48CD-8A43-9D1BF7546BC8}" srcOrd="0" destOrd="0" presId="urn:microsoft.com/office/officeart/2005/8/layout/hProcess9"/>
    <dgm:cxn modelId="{2BEC4DE5-5D3E-4BB3-91BC-3F09841F3D7A}" type="presParOf" srcId="{9A9AA417-52DB-41D6-9D25-42D97898AEC8}" destId="{18F283B2-BA41-4D7F-A313-CAAA49D3753E}" srcOrd="1" destOrd="0" presId="urn:microsoft.com/office/officeart/2005/8/layout/hProcess9"/>
    <dgm:cxn modelId="{25741FA8-679A-4DFD-82FB-C305A3C00A4E}" type="presParOf" srcId="{9A9AA417-52DB-41D6-9D25-42D97898AEC8}" destId="{2373CE0F-E570-46C2-92A8-E9F037F2525C}" srcOrd="2" destOrd="0" presId="urn:microsoft.com/office/officeart/2005/8/layout/hProcess9"/>
    <dgm:cxn modelId="{FE4B6C04-2580-4722-BD14-8C45BA8DF066}" type="presParOf" srcId="{9A9AA417-52DB-41D6-9D25-42D97898AEC8}" destId="{D99EAA46-7249-4409-9E7D-B039E7FB9946}" srcOrd="3" destOrd="0" presId="urn:microsoft.com/office/officeart/2005/8/layout/hProcess9"/>
    <dgm:cxn modelId="{80FBC7F0-7CB7-4D88-9BF0-9FF6C3F230FF}" type="presParOf" srcId="{9A9AA417-52DB-41D6-9D25-42D97898AEC8}" destId="{EBC4061F-1FAC-4D03-BBC7-CB403FF510D5}" srcOrd="4" destOrd="0" presId="urn:microsoft.com/office/officeart/2005/8/layout/hProcess9"/>
    <dgm:cxn modelId="{CBC73C04-EF64-4835-8A90-6935E2E1D033}" type="presParOf" srcId="{9A9AA417-52DB-41D6-9D25-42D97898AEC8}" destId="{295AB525-79AB-4582-95AF-0700A74FF634}" srcOrd="5" destOrd="0" presId="urn:microsoft.com/office/officeart/2005/8/layout/hProcess9"/>
    <dgm:cxn modelId="{DCFF2187-B461-4510-A5BC-CB1A231DB40C}" type="presParOf" srcId="{9A9AA417-52DB-41D6-9D25-42D97898AEC8}" destId="{40FE747A-9FA6-48B0-BD0F-5F2F18A667AA}" srcOrd="6" destOrd="0" presId="urn:microsoft.com/office/officeart/2005/8/layout/hProcess9"/>
    <dgm:cxn modelId="{138A1895-745F-4C57-9927-06C37FEB6AC6}" type="presParOf" srcId="{9A9AA417-52DB-41D6-9D25-42D97898AEC8}" destId="{F631B8AD-51D5-4B18-A193-1684115405FE}" srcOrd="7" destOrd="0" presId="urn:microsoft.com/office/officeart/2005/8/layout/hProcess9"/>
    <dgm:cxn modelId="{8838B634-D25C-4F69-BC62-FBB829BA4A2F}" type="presParOf" srcId="{9A9AA417-52DB-41D6-9D25-42D97898AEC8}" destId="{84D5B863-7FC1-4ADE-BE5E-C04133AB91E0}" srcOrd="8"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DA7DCEA-A9CF-4985-936F-3EFBC0612407}" type="doc">
      <dgm:prSet loTypeId="urn:microsoft.com/office/officeart/2005/8/layout/hProcess9" loCatId="process" qsTypeId="urn:microsoft.com/office/officeart/2005/8/quickstyle/simple1" qsCatId="simple" csTypeId="urn:microsoft.com/office/officeart/2005/8/colors/accent1_2" csCatId="accent1"/>
      <dgm:spPr/>
      <dgm:t>
        <a:bodyPr/>
        <a:lstStyle/>
        <a:p>
          <a:endParaRPr lang="fr-FR"/>
        </a:p>
      </dgm:t>
    </dgm:pt>
    <dgm:pt modelId="{1A7DA0C7-FD94-47CC-9745-47589A51DD03}">
      <dgm:prSet/>
      <dgm:spPr/>
      <dgm:t>
        <a:bodyPr/>
        <a:lstStyle/>
        <a:p>
          <a:r>
            <a:rPr lang="ar-SA">
              <a:cs typeface="Simplified Arabic" panose="02010000000000000000" pitchFamily="2" charset="-78"/>
            </a:rPr>
            <a:t>المنافسة الدولية؛</a:t>
          </a:r>
          <a:endParaRPr lang="fr-FR">
            <a:cs typeface="Simplified Arabic" panose="02010000000000000000" pitchFamily="2" charset="-78"/>
          </a:endParaRPr>
        </a:p>
      </dgm:t>
    </dgm:pt>
    <dgm:pt modelId="{A7F9059F-E6A1-451C-B1DB-837B79FC0955}" type="parTrans" cxnId="{68E45DFD-801B-4A34-9935-3D2403DF9C66}">
      <dgm:prSet/>
      <dgm:spPr/>
      <dgm:t>
        <a:bodyPr/>
        <a:lstStyle/>
        <a:p>
          <a:endParaRPr lang="fr-FR">
            <a:cs typeface="Simplified Arabic" panose="02010000000000000000" pitchFamily="2" charset="-78"/>
          </a:endParaRPr>
        </a:p>
      </dgm:t>
    </dgm:pt>
    <dgm:pt modelId="{DA276D19-7652-4AC0-82B7-9929FED79A88}" type="sibTrans" cxnId="{68E45DFD-801B-4A34-9935-3D2403DF9C66}">
      <dgm:prSet/>
      <dgm:spPr/>
      <dgm:t>
        <a:bodyPr/>
        <a:lstStyle/>
        <a:p>
          <a:endParaRPr lang="fr-FR">
            <a:cs typeface="Simplified Arabic" panose="02010000000000000000" pitchFamily="2" charset="-78"/>
          </a:endParaRPr>
        </a:p>
      </dgm:t>
    </dgm:pt>
    <dgm:pt modelId="{B12AA0DF-4137-4A14-B110-F697F33C65A1}">
      <dgm:prSet/>
      <dgm:spPr/>
      <dgm:t>
        <a:bodyPr/>
        <a:lstStyle/>
        <a:p>
          <a:r>
            <a:rPr lang="ar-SA">
              <a:cs typeface="Simplified Arabic" panose="02010000000000000000" pitchFamily="2" charset="-78"/>
            </a:rPr>
            <a:t>النظام الاقتصادي والاجتماعي والسياسي؛ </a:t>
          </a:r>
          <a:endParaRPr lang="fr-FR">
            <a:cs typeface="Simplified Arabic" panose="02010000000000000000" pitchFamily="2" charset="-78"/>
          </a:endParaRPr>
        </a:p>
      </dgm:t>
    </dgm:pt>
    <dgm:pt modelId="{A7675D6A-EBFE-4A2A-8B78-721E5138DCCB}" type="parTrans" cxnId="{8B92F395-E3EA-4283-86E6-2B15C0658867}">
      <dgm:prSet/>
      <dgm:spPr/>
      <dgm:t>
        <a:bodyPr/>
        <a:lstStyle/>
        <a:p>
          <a:endParaRPr lang="fr-FR">
            <a:cs typeface="Simplified Arabic" panose="02010000000000000000" pitchFamily="2" charset="-78"/>
          </a:endParaRPr>
        </a:p>
      </dgm:t>
    </dgm:pt>
    <dgm:pt modelId="{510C891C-AA37-4082-83DF-0BC04426E3E2}" type="sibTrans" cxnId="{8B92F395-E3EA-4283-86E6-2B15C0658867}">
      <dgm:prSet/>
      <dgm:spPr/>
      <dgm:t>
        <a:bodyPr/>
        <a:lstStyle/>
        <a:p>
          <a:endParaRPr lang="fr-FR">
            <a:cs typeface="Simplified Arabic" panose="02010000000000000000" pitchFamily="2" charset="-78"/>
          </a:endParaRPr>
        </a:p>
      </dgm:t>
    </dgm:pt>
    <dgm:pt modelId="{A44B332C-7050-4F22-A143-1B382CD464D6}">
      <dgm:prSet/>
      <dgm:spPr/>
      <dgm:t>
        <a:bodyPr/>
        <a:lstStyle/>
        <a:p>
          <a:r>
            <a:rPr lang="ar-SA">
              <a:cs typeface="Simplified Arabic" panose="02010000000000000000" pitchFamily="2" charset="-78"/>
            </a:rPr>
            <a:t>سلوك المستهلك الدولي؛ </a:t>
          </a:r>
          <a:endParaRPr lang="fr-FR">
            <a:cs typeface="Simplified Arabic" panose="02010000000000000000" pitchFamily="2" charset="-78"/>
          </a:endParaRPr>
        </a:p>
      </dgm:t>
    </dgm:pt>
    <dgm:pt modelId="{9B5DE27A-E669-4FB6-A722-116722E55184}" type="parTrans" cxnId="{86AAB028-E462-4410-859A-74C52534C1DD}">
      <dgm:prSet/>
      <dgm:spPr/>
      <dgm:t>
        <a:bodyPr/>
        <a:lstStyle/>
        <a:p>
          <a:endParaRPr lang="fr-FR">
            <a:cs typeface="Simplified Arabic" panose="02010000000000000000" pitchFamily="2" charset="-78"/>
          </a:endParaRPr>
        </a:p>
      </dgm:t>
    </dgm:pt>
    <dgm:pt modelId="{D2AE7F27-E03C-4BBC-947E-48365C437994}" type="sibTrans" cxnId="{86AAB028-E462-4410-859A-74C52534C1DD}">
      <dgm:prSet/>
      <dgm:spPr/>
      <dgm:t>
        <a:bodyPr/>
        <a:lstStyle/>
        <a:p>
          <a:endParaRPr lang="fr-FR">
            <a:cs typeface="Simplified Arabic" panose="02010000000000000000" pitchFamily="2" charset="-78"/>
          </a:endParaRPr>
        </a:p>
      </dgm:t>
    </dgm:pt>
    <dgm:pt modelId="{0A8D9297-D07F-4A44-A71B-A4C051EFFCA6}" type="pres">
      <dgm:prSet presAssocID="{CDA7DCEA-A9CF-4985-936F-3EFBC0612407}" presName="CompostProcess" presStyleCnt="0">
        <dgm:presLayoutVars>
          <dgm:dir/>
          <dgm:resizeHandles val="exact"/>
        </dgm:presLayoutVars>
      </dgm:prSet>
      <dgm:spPr/>
    </dgm:pt>
    <dgm:pt modelId="{3B4D1FE0-54B6-49E8-A0DE-7DCDE35E023D}" type="pres">
      <dgm:prSet presAssocID="{CDA7DCEA-A9CF-4985-936F-3EFBC0612407}" presName="arrow" presStyleLbl="bgShp" presStyleIdx="0" presStyleCnt="1"/>
      <dgm:spPr/>
    </dgm:pt>
    <dgm:pt modelId="{2FFAFDF5-021A-4FE2-92F3-1CC4A9B60456}" type="pres">
      <dgm:prSet presAssocID="{CDA7DCEA-A9CF-4985-936F-3EFBC0612407}" presName="linearProcess" presStyleCnt="0"/>
      <dgm:spPr/>
    </dgm:pt>
    <dgm:pt modelId="{F355A020-05AC-4032-AF79-5EAC54CAB28B}" type="pres">
      <dgm:prSet presAssocID="{1A7DA0C7-FD94-47CC-9745-47589A51DD03}" presName="textNode" presStyleLbl="node1" presStyleIdx="0" presStyleCnt="3">
        <dgm:presLayoutVars>
          <dgm:bulletEnabled val="1"/>
        </dgm:presLayoutVars>
      </dgm:prSet>
      <dgm:spPr/>
    </dgm:pt>
    <dgm:pt modelId="{7C9A81A8-A9F5-41C6-B98E-E410A4EC9911}" type="pres">
      <dgm:prSet presAssocID="{DA276D19-7652-4AC0-82B7-9929FED79A88}" presName="sibTrans" presStyleCnt="0"/>
      <dgm:spPr/>
    </dgm:pt>
    <dgm:pt modelId="{6E5EF610-E071-493A-879A-3C7FEEA30562}" type="pres">
      <dgm:prSet presAssocID="{B12AA0DF-4137-4A14-B110-F697F33C65A1}" presName="textNode" presStyleLbl="node1" presStyleIdx="1" presStyleCnt="3">
        <dgm:presLayoutVars>
          <dgm:bulletEnabled val="1"/>
        </dgm:presLayoutVars>
      </dgm:prSet>
      <dgm:spPr/>
    </dgm:pt>
    <dgm:pt modelId="{47A40D3A-0C16-444E-BC18-78B3C3C1611A}" type="pres">
      <dgm:prSet presAssocID="{510C891C-AA37-4082-83DF-0BC04426E3E2}" presName="sibTrans" presStyleCnt="0"/>
      <dgm:spPr/>
    </dgm:pt>
    <dgm:pt modelId="{0B1DC3A4-CF4B-4958-AF7D-760DB2016A1D}" type="pres">
      <dgm:prSet presAssocID="{A44B332C-7050-4F22-A143-1B382CD464D6}" presName="textNode" presStyleLbl="node1" presStyleIdx="2" presStyleCnt="3">
        <dgm:presLayoutVars>
          <dgm:bulletEnabled val="1"/>
        </dgm:presLayoutVars>
      </dgm:prSet>
      <dgm:spPr/>
    </dgm:pt>
  </dgm:ptLst>
  <dgm:cxnLst>
    <dgm:cxn modelId="{86AAB028-E462-4410-859A-74C52534C1DD}" srcId="{CDA7DCEA-A9CF-4985-936F-3EFBC0612407}" destId="{A44B332C-7050-4F22-A143-1B382CD464D6}" srcOrd="2" destOrd="0" parTransId="{9B5DE27A-E669-4FB6-A722-116722E55184}" sibTransId="{D2AE7F27-E03C-4BBC-947E-48365C437994}"/>
    <dgm:cxn modelId="{CB4EF638-10FC-450A-8A38-6C6EBC4B3407}" type="presOf" srcId="{1A7DA0C7-FD94-47CC-9745-47589A51DD03}" destId="{F355A020-05AC-4032-AF79-5EAC54CAB28B}" srcOrd="0" destOrd="0" presId="urn:microsoft.com/office/officeart/2005/8/layout/hProcess9"/>
    <dgm:cxn modelId="{71BD8566-5106-4B65-9253-5C49FA94C030}" type="presOf" srcId="{B12AA0DF-4137-4A14-B110-F697F33C65A1}" destId="{6E5EF610-E071-493A-879A-3C7FEEA30562}" srcOrd="0" destOrd="0" presId="urn:microsoft.com/office/officeart/2005/8/layout/hProcess9"/>
    <dgm:cxn modelId="{8B92F395-E3EA-4283-86E6-2B15C0658867}" srcId="{CDA7DCEA-A9CF-4985-936F-3EFBC0612407}" destId="{B12AA0DF-4137-4A14-B110-F697F33C65A1}" srcOrd="1" destOrd="0" parTransId="{A7675D6A-EBFE-4A2A-8B78-721E5138DCCB}" sibTransId="{510C891C-AA37-4082-83DF-0BC04426E3E2}"/>
    <dgm:cxn modelId="{4421D59B-6FD1-4EF5-80F4-68B899D173E1}" type="presOf" srcId="{A44B332C-7050-4F22-A143-1B382CD464D6}" destId="{0B1DC3A4-CF4B-4958-AF7D-760DB2016A1D}" srcOrd="0" destOrd="0" presId="urn:microsoft.com/office/officeart/2005/8/layout/hProcess9"/>
    <dgm:cxn modelId="{C600E6BC-0B09-40BC-B45E-70C8ACA57671}" type="presOf" srcId="{CDA7DCEA-A9CF-4985-936F-3EFBC0612407}" destId="{0A8D9297-D07F-4A44-A71B-A4C051EFFCA6}" srcOrd="0" destOrd="0" presId="urn:microsoft.com/office/officeart/2005/8/layout/hProcess9"/>
    <dgm:cxn modelId="{68E45DFD-801B-4A34-9935-3D2403DF9C66}" srcId="{CDA7DCEA-A9CF-4985-936F-3EFBC0612407}" destId="{1A7DA0C7-FD94-47CC-9745-47589A51DD03}" srcOrd="0" destOrd="0" parTransId="{A7F9059F-E6A1-451C-B1DB-837B79FC0955}" sibTransId="{DA276D19-7652-4AC0-82B7-9929FED79A88}"/>
    <dgm:cxn modelId="{0E031020-56EA-4037-8EE5-B9215404CF4F}" type="presParOf" srcId="{0A8D9297-D07F-4A44-A71B-A4C051EFFCA6}" destId="{3B4D1FE0-54B6-49E8-A0DE-7DCDE35E023D}" srcOrd="0" destOrd="0" presId="urn:microsoft.com/office/officeart/2005/8/layout/hProcess9"/>
    <dgm:cxn modelId="{FA49AEE5-19BF-463E-8A99-065D8F264151}" type="presParOf" srcId="{0A8D9297-D07F-4A44-A71B-A4C051EFFCA6}" destId="{2FFAFDF5-021A-4FE2-92F3-1CC4A9B60456}" srcOrd="1" destOrd="0" presId="urn:microsoft.com/office/officeart/2005/8/layout/hProcess9"/>
    <dgm:cxn modelId="{EEA7D218-40A5-4C0F-971C-91A40AFC5D24}" type="presParOf" srcId="{2FFAFDF5-021A-4FE2-92F3-1CC4A9B60456}" destId="{F355A020-05AC-4032-AF79-5EAC54CAB28B}" srcOrd="0" destOrd="0" presId="urn:microsoft.com/office/officeart/2005/8/layout/hProcess9"/>
    <dgm:cxn modelId="{B90BE96F-B682-4290-ADFB-7E388F84E755}" type="presParOf" srcId="{2FFAFDF5-021A-4FE2-92F3-1CC4A9B60456}" destId="{7C9A81A8-A9F5-41C6-B98E-E410A4EC9911}" srcOrd="1" destOrd="0" presId="urn:microsoft.com/office/officeart/2005/8/layout/hProcess9"/>
    <dgm:cxn modelId="{72D97808-00CE-4F34-92C1-B77E71DFF294}" type="presParOf" srcId="{2FFAFDF5-021A-4FE2-92F3-1CC4A9B60456}" destId="{6E5EF610-E071-493A-879A-3C7FEEA30562}" srcOrd="2" destOrd="0" presId="urn:microsoft.com/office/officeart/2005/8/layout/hProcess9"/>
    <dgm:cxn modelId="{713E53C8-E0C1-4741-9C54-F077B61DDFDE}" type="presParOf" srcId="{2FFAFDF5-021A-4FE2-92F3-1CC4A9B60456}" destId="{47A40D3A-0C16-444E-BC18-78B3C3C1611A}" srcOrd="3" destOrd="0" presId="urn:microsoft.com/office/officeart/2005/8/layout/hProcess9"/>
    <dgm:cxn modelId="{F6F031E1-5284-49EE-BA52-C651F9118283}" type="presParOf" srcId="{2FFAFDF5-021A-4FE2-92F3-1CC4A9B60456}" destId="{0B1DC3A4-CF4B-4958-AF7D-760DB2016A1D}"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DA3B892-E78A-451D-9830-2A4916AB2E19}" type="doc">
      <dgm:prSet loTypeId="urn:microsoft.com/office/officeart/2005/8/layout/hierarchy3" loCatId="list" qsTypeId="urn:microsoft.com/office/officeart/2005/8/quickstyle/simple1" qsCatId="simple" csTypeId="urn:microsoft.com/office/officeart/2005/8/colors/colorful4" csCatId="colorful" phldr="1"/>
      <dgm:spPr/>
      <dgm:t>
        <a:bodyPr/>
        <a:lstStyle/>
        <a:p>
          <a:endParaRPr lang="fr-FR"/>
        </a:p>
      </dgm:t>
    </dgm:pt>
    <dgm:pt modelId="{C1BA5225-6677-4B57-A9C3-E84430284ECF}">
      <dgm:prSet phldrT="[Texte]"/>
      <dgm:spPr/>
      <dgm:t>
        <a:bodyPr/>
        <a:lstStyle/>
        <a:p>
          <a:r>
            <a:rPr lang="ar-DZ" b="1" dirty="0">
              <a:cs typeface="Simplified Arabic" panose="02010000000000000000" pitchFamily="2" charset="-78"/>
            </a:rPr>
            <a:t>العوامل الداخلية</a:t>
          </a:r>
          <a:endParaRPr lang="fr-FR" b="1" dirty="0">
            <a:cs typeface="Simplified Arabic" panose="02010000000000000000" pitchFamily="2" charset="-78"/>
          </a:endParaRPr>
        </a:p>
      </dgm:t>
    </dgm:pt>
    <dgm:pt modelId="{8A28764A-C8FF-4B87-A707-8A303F528B5D}" type="parTrans" cxnId="{B7BE2A6C-C791-4532-B1FC-E19FEC34673F}">
      <dgm:prSet/>
      <dgm:spPr/>
      <dgm:t>
        <a:bodyPr/>
        <a:lstStyle/>
        <a:p>
          <a:endParaRPr lang="fr-FR" b="1">
            <a:cs typeface="Simplified Arabic" panose="02010000000000000000" pitchFamily="2" charset="-78"/>
          </a:endParaRPr>
        </a:p>
      </dgm:t>
    </dgm:pt>
    <dgm:pt modelId="{0F286B29-DF36-49D7-878E-7E70459EFA7E}" type="sibTrans" cxnId="{B7BE2A6C-C791-4532-B1FC-E19FEC34673F}">
      <dgm:prSet/>
      <dgm:spPr/>
      <dgm:t>
        <a:bodyPr/>
        <a:lstStyle/>
        <a:p>
          <a:endParaRPr lang="fr-FR" b="1">
            <a:cs typeface="Simplified Arabic" panose="02010000000000000000" pitchFamily="2" charset="-78"/>
          </a:endParaRPr>
        </a:p>
      </dgm:t>
    </dgm:pt>
    <dgm:pt modelId="{C98A732E-1E46-488B-A63D-F6AF649385E8}">
      <dgm:prSet phldrT="[Texte]"/>
      <dgm:spPr/>
      <dgm:t>
        <a:bodyPr/>
        <a:lstStyle/>
        <a:p>
          <a:r>
            <a:rPr lang="ar-DZ" b="1" dirty="0">
              <a:cs typeface="Simplified Arabic" panose="02010000000000000000" pitchFamily="2" charset="-78"/>
            </a:rPr>
            <a:t>العوامل الخارجية</a:t>
          </a:r>
          <a:endParaRPr lang="fr-FR" b="1" dirty="0">
            <a:cs typeface="Simplified Arabic" panose="02010000000000000000" pitchFamily="2" charset="-78"/>
          </a:endParaRPr>
        </a:p>
      </dgm:t>
    </dgm:pt>
    <dgm:pt modelId="{9382062E-111D-4910-B811-59F4BE84E70A}" type="parTrans" cxnId="{47546006-B10E-40F0-8A36-B5A5A583AD8E}">
      <dgm:prSet/>
      <dgm:spPr/>
      <dgm:t>
        <a:bodyPr/>
        <a:lstStyle/>
        <a:p>
          <a:endParaRPr lang="fr-FR" b="1">
            <a:cs typeface="Simplified Arabic" panose="02010000000000000000" pitchFamily="2" charset="-78"/>
          </a:endParaRPr>
        </a:p>
      </dgm:t>
    </dgm:pt>
    <dgm:pt modelId="{37F17B0E-DD7D-4276-90E3-DEEE879C81FD}" type="sibTrans" cxnId="{47546006-B10E-40F0-8A36-B5A5A583AD8E}">
      <dgm:prSet/>
      <dgm:spPr/>
      <dgm:t>
        <a:bodyPr/>
        <a:lstStyle/>
        <a:p>
          <a:endParaRPr lang="fr-FR" b="1">
            <a:cs typeface="Simplified Arabic" panose="02010000000000000000" pitchFamily="2" charset="-78"/>
          </a:endParaRPr>
        </a:p>
      </dgm:t>
    </dgm:pt>
    <dgm:pt modelId="{52C81267-4AEC-485E-A54D-6740809DE50C}">
      <dgm:prSet/>
      <dgm:spPr/>
      <dgm:t>
        <a:bodyPr/>
        <a:lstStyle/>
        <a:p>
          <a:r>
            <a:rPr lang="ar-SA" b="1">
              <a:cs typeface="Simplified Arabic" panose="02010000000000000000" pitchFamily="2" charset="-78"/>
            </a:rPr>
            <a:t>الأهداف التسويقية </a:t>
          </a:r>
          <a:endParaRPr lang="fr-FR" b="1" dirty="0">
            <a:cs typeface="Simplified Arabic" panose="02010000000000000000" pitchFamily="2" charset="-78"/>
          </a:endParaRPr>
        </a:p>
      </dgm:t>
    </dgm:pt>
    <dgm:pt modelId="{2A985E08-8D70-4868-BD98-AFEE702A84E4}" type="parTrans" cxnId="{24CD58DD-EEE3-4F54-A7AA-4497F0066B0D}">
      <dgm:prSet/>
      <dgm:spPr/>
      <dgm:t>
        <a:bodyPr/>
        <a:lstStyle/>
        <a:p>
          <a:endParaRPr lang="fr-FR" b="1">
            <a:cs typeface="Simplified Arabic" panose="02010000000000000000" pitchFamily="2" charset="-78"/>
          </a:endParaRPr>
        </a:p>
      </dgm:t>
    </dgm:pt>
    <dgm:pt modelId="{E1091C57-6817-4109-B08D-881216B8C00F}" type="sibTrans" cxnId="{24CD58DD-EEE3-4F54-A7AA-4497F0066B0D}">
      <dgm:prSet/>
      <dgm:spPr/>
      <dgm:t>
        <a:bodyPr/>
        <a:lstStyle/>
        <a:p>
          <a:endParaRPr lang="fr-FR" b="1">
            <a:cs typeface="Simplified Arabic" panose="02010000000000000000" pitchFamily="2" charset="-78"/>
          </a:endParaRPr>
        </a:p>
      </dgm:t>
    </dgm:pt>
    <dgm:pt modelId="{B3B59F84-D757-4D66-A4BE-E034D19552B7}">
      <dgm:prSet/>
      <dgm:spPr/>
      <dgm:t>
        <a:bodyPr/>
        <a:lstStyle/>
        <a:p>
          <a:r>
            <a:rPr lang="ar-SA" b="1">
              <a:cs typeface="Simplified Arabic" panose="02010000000000000000" pitchFamily="2" charset="-78"/>
            </a:rPr>
            <a:t>عناصر المزيج التسويقي الأخرى</a:t>
          </a:r>
          <a:r>
            <a:rPr lang="ar-DZ" b="1">
              <a:cs typeface="Simplified Arabic" panose="02010000000000000000" pitchFamily="2" charset="-78"/>
            </a:rPr>
            <a:t>. </a:t>
          </a:r>
          <a:endParaRPr lang="fr-FR" b="1" dirty="0">
            <a:cs typeface="Simplified Arabic" panose="02010000000000000000" pitchFamily="2" charset="-78"/>
          </a:endParaRPr>
        </a:p>
      </dgm:t>
    </dgm:pt>
    <dgm:pt modelId="{A9EBB5A9-4DCD-49DC-9AFB-559B2B5E1CFF}" type="parTrans" cxnId="{4BC30328-C949-4B86-8F78-820915E24458}">
      <dgm:prSet/>
      <dgm:spPr/>
      <dgm:t>
        <a:bodyPr/>
        <a:lstStyle/>
        <a:p>
          <a:endParaRPr lang="fr-FR" b="1">
            <a:cs typeface="Simplified Arabic" panose="02010000000000000000" pitchFamily="2" charset="-78"/>
          </a:endParaRPr>
        </a:p>
      </dgm:t>
    </dgm:pt>
    <dgm:pt modelId="{FB8D5160-9EF6-4DB7-AC97-48FF7B6A1BAB}" type="sibTrans" cxnId="{4BC30328-C949-4B86-8F78-820915E24458}">
      <dgm:prSet/>
      <dgm:spPr/>
      <dgm:t>
        <a:bodyPr/>
        <a:lstStyle/>
        <a:p>
          <a:endParaRPr lang="fr-FR" b="1">
            <a:cs typeface="Simplified Arabic" panose="02010000000000000000" pitchFamily="2" charset="-78"/>
          </a:endParaRPr>
        </a:p>
      </dgm:t>
    </dgm:pt>
    <dgm:pt modelId="{E6C26E17-A996-4D20-8EE3-63BC904404CA}">
      <dgm:prSet/>
      <dgm:spPr/>
      <dgm:t>
        <a:bodyPr/>
        <a:lstStyle/>
        <a:p>
          <a:r>
            <a:rPr lang="ar-SA" b="1">
              <a:cs typeface="Simplified Arabic" panose="02010000000000000000" pitchFamily="2" charset="-78"/>
            </a:rPr>
            <a:t>مستوى التكنولوجيا </a:t>
          </a:r>
          <a:endParaRPr lang="fr-FR" b="1" dirty="0">
            <a:cs typeface="Simplified Arabic" panose="02010000000000000000" pitchFamily="2" charset="-78"/>
          </a:endParaRPr>
        </a:p>
      </dgm:t>
    </dgm:pt>
    <dgm:pt modelId="{F7D17D44-EB7D-425B-9555-6F979D605439}" type="parTrans" cxnId="{AC567129-D204-4CA4-A58B-C48A0F8303D7}">
      <dgm:prSet/>
      <dgm:spPr/>
      <dgm:t>
        <a:bodyPr/>
        <a:lstStyle/>
        <a:p>
          <a:endParaRPr lang="fr-FR" b="1">
            <a:cs typeface="Simplified Arabic" panose="02010000000000000000" pitchFamily="2" charset="-78"/>
          </a:endParaRPr>
        </a:p>
      </dgm:t>
    </dgm:pt>
    <dgm:pt modelId="{BEF86D64-7A4E-4C14-87CB-4049FA18C736}" type="sibTrans" cxnId="{AC567129-D204-4CA4-A58B-C48A0F8303D7}">
      <dgm:prSet/>
      <dgm:spPr/>
      <dgm:t>
        <a:bodyPr/>
        <a:lstStyle/>
        <a:p>
          <a:endParaRPr lang="fr-FR" b="1">
            <a:cs typeface="Simplified Arabic" panose="02010000000000000000" pitchFamily="2" charset="-78"/>
          </a:endParaRPr>
        </a:p>
      </dgm:t>
    </dgm:pt>
    <dgm:pt modelId="{258B8762-F7A1-4150-9993-F47134CA8DFD}">
      <dgm:prSet/>
      <dgm:spPr/>
      <dgm:t>
        <a:bodyPr/>
        <a:lstStyle/>
        <a:p>
          <a:r>
            <a:rPr lang="ar-SA" b="1">
              <a:cs typeface="Simplified Arabic" panose="02010000000000000000" pitchFamily="2" charset="-78"/>
            </a:rPr>
            <a:t>التكاليف الكلية</a:t>
          </a:r>
          <a:endParaRPr lang="fr-FR" b="1" dirty="0">
            <a:cs typeface="Simplified Arabic" panose="02010000000000000000" pitchFamily="2" charset="-78"/>
          </a:endParaRPr>
        </a:p>
      </dgm:t>
    </dgm:pt>
    <dgm:pt modelId="{EEA27F8F-CD6D-4CF9-A35E-FE133E74BFE0}" type="parTrans" cxnId="{AC10607A-72BE-4167-84A6-EDDBA5EC5CF9}">
      <dgm:prSet/>
      <dgm:spPr/>
      <dgm:t>
        <a:bodyPr/>
        <a:lstStyle/>
        <a:p>
          <a:endParaRPr lang="fr-FR" b="1">
            <a:cs typeface="Simplified Arabic" panose="02010000000000000000" pitchFamily="2" charset="-78"/>
          </a:endParaRPr>
        </a:p>
      </dgm:t>
    </dgm:pt>
    <dgm:pt modelId="{FDC3DB8B-1AC0-4F90-89AF-33F37E009DFF}" type="sibTrans" cxnId="{AC10607A-72BE-4167-84A6-EDDBA5EC5CF9}">
      <dgm:prSet/>
      <dgm:spPr/>
      <dgm:t>
        <a:bodyPr/>
        <a:lstStyle/>
        <a:p>
          <a:endParaRPr lang="fr-FR" b="1">
            <a:cs typeface="Simplified Arabic" panose="02010000000000000000" pitchFamily="2" charset="-78"/>
          </a:endParaRPr>
        </a:p>
      </dgm:t>
    </dgm:pt>
    <dgm:pt modelId="{A151BBAD-2CB2-4687-BF09-895D12047541}">
      <dgm:prSet/>
      <dgm:spPr/>
      <dgm:t>
        <a:bodyPr/>
        <a:lstStyle/>
        <a:p>
          <a:r>
            <a:rPr lang="ar-DZ" b="1">
              <a:latin typeface="Times New Roman" panose="02020603050405020304" pitchFamily="18" charset="0"/>
              <a:ea typeface="Times New Roman" panose="02020603050405020304" pitchFamily="18" charset="0"/>
              <a:cs typeface="Simplified Arabic" panose="02010000000000000000" pitchFamily="2" charset="-78"/>
            </a:rPr>
            <a:t>القوانين والنظم الحكومية</a:t>
          </a:r>
          <a:endParaRPr lang="fr-FR" b="1">
            <a:cs typeface="Simplified Arabic" panose="02010000000000000000" pitchFamily="2" charset="-78"/>
          </a:endParaRPr>
        </a:p>
      </dgm:t>
    </dgm:pt>
    <dgm:pt modelId="{BA68DE08-35E3-4E10-95D0-E4A06D628709}" type="parTrans" cxnId="{AA55B8CA-7F4C-4E3A-9E91-0C2FA3F0C559}">
      <dgm:prSet/>
      <dgm:spPr/>
      <dgm:t>
        <a:bodyPr/>
        <a:lstStyle/>
        <a:p>
          <a:endParaRPr lang="fr-FR" b="1">
            <a:cs typeface="Simplified Arabic" panose="02010000000000000000" pitchFamily="2" charset="-78"/>
          </a:endParaRPr>
        </a:p>
      </dgm:t>
    </dgm:pt>
    <dgm:pt modelId="{BE640540-3C5E-4A56-9FEF-92A10CAD2BA3}" type="sibTrans" cxnId="{AA55B8CA-7F4C-4E3A-9E91-0C2FA3F0C559}">
      <dgm:prSet/>
      <dgm:spPr/>
      <dgm:t>
        <a:bodyPr/>
        <a:lstStyle/>
        <a:p>
          <a:endParaRPr lang="fr-FR" b="1">
            <a:cs typeface="Simplified Arabic" panose="02010000000000000000" pitchFamily="2" charset="-78"/>
          </a:endParaRPr>
        </a:p>
      </dgm:t>
    </dgm:pt>
    <dgm:pt modelId="{FAE3262C-72B0-4546-A1CF-B17C86D84E32}">
      <dgm:prSet/>
      <dgm:spPr/>
      <dgm:t>
        <a:bodyPr/>
        <a:lstStyle/>
        <a:p>
          <a:r>
            <a:rPr lang="ar-DZ" b="1">
              <a:latin typeface="Times New Roman" panose="02020603050405020304" pitchFamily="18" charset="0"/>
              <a:ea typeface="Times New Roman" panose="02020603050405020304" pitchFamily="18" charset="0"/>
              <a:cs typeface="Simplified Arabic" panose="02010000000000000000" pitchFamily="2" charset="-78"/>
            </a:rPr>
            <a:t>درجة المنافسة </a:t>
          </a:r>
          <a:endParaRPr lang="fr-FR" b="1">
            <a:cs typeface="Simplified Arabic" panose="02010000000000000000" pitchFamily="2" charset="-78"/>
          </a:endParaRPr>
        </a:p>
      </dgm:t>
    </dgm:pt>
    <dgm:pt modelId="{64F7F38B-B150-4920-B7CD-AE78BF379AC7}" type="parTrans" cxnId="{CD24F6E0-0825-4CB6-9343-3B71354B996A}">
      <dgm:prSet/>
      <dgm:spPr/>
      <dgm:t>
        <a:bodyPr/>
        <a:lstStyle/>
        <a:p>
          <a:endParaRPr lang="fr-FR" b="1">
            <a:cs typeface="Simplified Arabic" panose="02010000000000000000" pitchFamily="2" charset="-78"/>
          </a:endParaRPr>
        </a:p>
      </dgm:t>
    </dgm:pt>
    <dgm:pt modelId="{5BA7C695-B6E1-43A2-8F70-11D6432A2C88}" type="sibTrans" cxnId="{CD24F6E0-0825-4CB6-9343-3B71354B996A}">
      <dgm:prSet/>
      <dgm:spPr/>
      <dgm:t>
        <a:bodyPr/>
        <a:lstStyle/>
        <a:p>
          <a:endParaRPr lang="fr-FR" b="1">
            <a:cs typeface="Simplified Arabic" panose="02010000000000000000" pitchFamily="2" charset="-78"/>
          </a:endParaRPr>
        </a:p>
      </dgm:t>
    </dgm:pt>
    <dgm:pt modelId="{841F14CA-F245-417C-8968-F1D9CF7BF3DF}">
      <dgm:prSet/>
      <dgm:spPr/>
      <dgm:t>
        <a:bodyPr/>
        <a:lstStyle/>
        <a:p>
          <a:r>
            <a:rPr lang="ar-DZ" b="1">
              <a:latin typeface="Times New Roman" panose="02020603050405020304" pitchFamily="18" charset="0"/>
              <a:ea typeface="Times New Roman" panose="02020603050405020304" pitchFamily="18" charset="0"/>
              <a:cs typeface="Simplified Arabic" panose="02010000000000000000" pitchFamily="2" charset="-78"/>
            </a:rPr>
            <a:t>مستوى الطلب </a:t>
          </a:r>
          <a:endParaRPr lang="fr-FR" b="1">
            <a:cs typeface="Simplified Arabic" panose="02010000000000000000" pitchFamily="2" charset="-78"/>
          </a:endParaRPr>
        </a:p>
      </dgm:t>
    </dgm:pt>
    <dgm:pt modelId="{1DC405E9-41C1-4D45-8743-7BCFD9BA9EB7}" type="parTrans" cxnId="{5916AE3D-8230-49CC-8D34-8CF6B8BA1FC0}">
      <dgm:prSet/>
      <dgm:spPr/>
      <dgm:t>
        <a:bodyPr/>
        <a:lstStyle/>
        <a:p>
          <a:endParaRPr lang="fr-FR" b="1">
            <a:cs typeface="Simplified Arabic" panose="02010000000000000000" pitchFamily="2" charset="-78"/>
          </a:endParaRPr>
        </a:p>
      </dgm:t>
    </dgm:pt>
    <dgm:pt modelId="{44753C75-AA90-4EEE-B98A-4602B70EB6B5}" type="sibTrans" cxnId="{5916AE3D-8230-49CC-8D34-8CF6B8BA1FC0}">
      <dgm:prSet/>
      <dgm:spPr/>
      <dgm:t>
        <a:bodyPr/>
        <a:lstStyle/>
        <a:p>
          <a:endParaRPr lang="fr-FR" b="1">
            <a:cs typeface="Simplified Arabic" panose="02010000000000000000" pitchFamily="2" charset="-78"/>
          </a:endParaRPr>
        </a:p>
      </dgm:t>
    </dgm:pt>
    <dgm:pt modelId="{9A2204ED-B6F4-41E0-8094-ECC6DAD6E69D}">
      <dgm:prSet/>
      <dgm:spPr/>
      <dgm:t>
        <a:bodyPr/>
        <a:lstStyle/>
        <a:p>
          <a:r>
            <a:rPr lang="ar-DZ" b="1" dirty="0">
              <a:latin typeface="Times New Roman" panose="02020603050405020304" pitchFamily="18" charset="0"/>
              <a:ea typeface="Times New Roman" panose="02020603050405020304" pitchFamily="18" charset="0"/>
              <a:cs typeface="Simplified Arabic" panose="02010000000000000000" pitchFamily="2" charset="-78"/>
            </a:rPr>
            <a:t>خصائص السوق </a:t>
          </a:r>
          <a:endParaRPr lang="fr-FR" b="1" dirty="0">
            <a:cs typeface="Simplified Arabic" panose="02010000000000000000" pitchFamily="2" charset="-78"/>
          </a:endParaRPr>
        </a:p>
      </dgm:t>
    </dgm:pt>
    <dgm:pt modelId="{8B9B3683-C650-466C-85ED-FAFEA941D0E6}" type="parTrans" cxnId="{2504EFD3-65CA-4A1E-B678-55D9E9987BF5}">
      <dgm:prSet/>
      <dgm:spPr/>
      <dgm:t>
        <a:bodyPr/>
        <a:lstStyle/>
        <a:p>
          <a:endParaRPr lang="fr-FR" b="1">
            <a:cs typeface="Simplified Arabic" panose="02010000000000000000" pitchFamily="2" charset="-78"/>
          </a:endParaRPr>
        </a:p>
      </dgm:t>
    </dgm:pt>
    <dgm:pt modelId="{906E5BAC-AC09-4461-BF44-7D03F36ED49F}" type="sibTrans" cxnId="{2504EFD3-65CA-4A1E-B678-55D9E9987BF5}">
      <dgm:prSet/>
      <dgm:spPr/>
      <dgm:t>
        <a:bodyPr/>
        <a:lstStyle/>
        <a:p>
          <a:endParaRPr lang="fr-FR" b="1">
            <a:cs typeface="Simplified Arabic" panose="02010000000000000000" pitchFamily="2" charset="-78"/>
          </a:endParaRPr>
        </a:p>
      </dgm:t>
    </dgm:pt>
    <dgm:pt modelId="{64E84B6F-B6EC-4326-99C6-E722233E0310}" type="pres">
      <dgm:prSet presAssocID="{9DA3B892-E78A-451D-9830-2A4916AB2E19}" presName="diagram" presStyleCnt="0">
        <dgm:presLayoutVars>
          <dgm:chPref val="1"/>
          <dgm:dir/>
          <dgm:animOne val="branch"/>
          <dgm:animLvl val="lvl"/>
          <dgm:resizeHandles/>
        </dgm:presLayoutVars>
      </dgm:prSet>
      <dgm:spPr/>
    </dgm:pt>
    <dgm:pt modelId="{CBBDC7C4-37CF-477A-8103-E94956EBE16A}" type="pres">
      <dgm:prSet presAssocID="{C1BA5225-6677-4B57-A9C3-E84430284ECF}" presName="root" presStyleCnt="0"/>
      <dgm:spPr/>
    </dgm:pt>
    <dgm:pt modelId="{6C132FFC-4DAA-4A70-94A3-EF19A28D8B35}" type="pres">
      <dgm:prSet presAssocID="{C1BA5225-6677-4B57-A9C3-E84430284ECF}" presName="rootComposite" presStyleCnt="0"/>
      <dgm:spPr/>
    </dgm:pt>
    <dgm:pt modelId="{1AC1F6BD-736E-4DC8-A9C1-036DA3785EAE}" type="pres">
      <dgm:prSet presAssocID="{C1BA5225-6677-4B57-A9C3-E84430284ECF}" presName="rootText" presStyleLbl="node1" presStyleIdx="0" presStyleCnt="2"/>
      <dgm:spPr/>
    </dgm:pt>
    <dgm:pt modelId="{9D7A35F1-9552-4EF5-881C-2DD6F070CE17}" type="pres">
      <dgm:prSet presAssocID="{C1BA5225-6677-4B57-A9C3-E84430284ECF}" presName="rootConnector" presStyleLbl="node1" presStyleIdx="0" presStyleCnt="2"/>
      <dgm:spPr/>
    </dgm:pt>
    <dgm:pt modelId="{F014CE57-26C7-4A45-97DB-3A43CCB76D9A}" type="pres">
      <dgm:prSet presAssocID="{C1BA5225-6677-4B57-A9C3-E84430284ECF}" presName="childShape" presStyleCnt="0"/>
      <dgm:spPr/>
    </dgm:pt>
    <dgm:pt modelId="{207278D1-9617-4A89-BE4D-3F98691E985B}" type="pres">
      <dgm:prSet presAssocID="{EEA27F8F-CD6D-4CF9-A35E-FE133E74BFE0}" presName="Name13" presStyleLbl="parChTrans1D2" presStyleIdx="0" presStyleCnt="8"/>
      <dgm:spPr/>
    </dgm:pt>
    <dgm:pt modelId="{728E5CF3-1177-49F1-881C-3C41A34AB1B9}" type="pres">
      <dgm:prSet presAssocID="{258B8762-F7A1-4150-9993-F47134CA8DFD}" presName="childText" presStyleLbl="bgAcc1" presStyleIdx="0" presStyleCnt="8">
        <dgm:presLayoutVars>
          <dgm:bulletEnabled val="1"/>
        </dgm:presLayoutVars>
      </dgm:prSet>
      <dgm:spPr/>
    </dgm:pt>
    <dgm:pt modelId="{AB979F86-F8DC-43BD-9AD1-DDF85A658DE4}" type="pres">
      <dgm:prSet presAssocID="{F7D17D44-EB7D-425B-9555-6F979D605439}" presName="Name13" presStyleLbl="parChTrans1D2" presStyleIdx="1" presStyleCnt="8"/>
      <dgm:spPr/>
    </dgm:pt>
    <dgm:pt modelId="{81D51112-95D8-459F-8A13-A403A62F8448}" type="pres">
      <dgm:prSet presAssocID="{E6C26E17-A996-4D20-8EE3-63BC904404CA}" presName="childText" presStyleLbl="bgAcc1" presStyleIdx="1" presStyleCnt="8">
        <dgm:presLayoutVars>
          <dgm:bulletEnabled val="1"/>
        </dgm:presLayoutVars>
      </dgm:prSet>
      <dgm:spPr/>
    </dgm:pt>
    <dgm:pt modelId="{6351096B-69F1-4E4B-A28E-607FC9CA2DC1}" type="pres">
      <dgm:prSet presAssocID="{2A985E08-8D70-4868-BD98-AFEE702A84E4}" presName="Name13" presStyleLbl="parChTrans1D2" presStyleIdx="2" presStyleCnt="8"/>
      <dgm:spPr/>
    </dgm:pt>
    <dgm:pt modelId="{312D95BA-3165-40F8-9F7F-874A3C09AFEB}" type="pres">
      <dgm:prSet presAssocID="{52C81267-4AEC-485E-A54D-6740809DE50C}" presName="childText" presStyleLbl="bgAcc1" presStyleIdx="2" presStyleCnt="8">
        <dgm:presLayoutVars>
          <dgm:bulletEnabled val="1"/>
        </dgm:presLayoutVars>
      </dgm:prSet>
      <dgm:spPr/>
    </dgm:pt>
    <dgm:pt modelId="{C77F1066-8F7E-4C51-863E-5D645C2B4E04}" type="pres">
      <dgm:prSet presAssocID="{A9EBB5A9-4DCD-49DC-9AFB-559B2B5E1CFF}" presName="Name13" presStyleLbl="parChTrans1D2" presStyleIdx="3" presStyleCnt="8"/>
      <dgm:spPr/>
    </dgm:pt>
    <dgm:pt modelId="{4C90E93F-CADB-496F-BBDF-AC3BFDA102B9}" type="pres">
      <dgm:prSet presAssocID="{B3B59F84-D757-4D66-A4BE-E034D19552B7}" presName="childText" presStyleLbl="bgAcc1" presStyleIdx="3" presStyleCnt="8">
        <dgm:presLayoutVars>
          <dgm:bulletEnabled val="1"/>
        </dgm:presLayoutVars>
      </dgm:prSet>
      <dgm:spPr/>
    </dgm:pt>
    <dgm:pt modelId="{B9620C9B-79C3-45B3-8553-4FF2AA3C3D43}" type="pres">
      <dgm:prSet presAssocID="{C98A732E-1E46-488B-A63D-F6AF649385E8}" presName="root" presStyleCnt="0"/>
      <dgm:spPr/>
    </dgm:pt>
    <dgm:pt modelId="{22D17B53-19CD-4EC2-B6F5-DA9A60C491F2}" type="pres">
      <dgm:prSet presAssocID="{C98A732E-1E46-488B-A63D-F6AF649385E8}" presName="rootComposite" presStyleCnt="0"/>
      <dgm:spPr/>
    </dgm:pt>
    <dgm:pt modelId="{D7C3E2B7-67F7-4215-9883-1F477A14203E}" type="pres">
      <dgm:prSet presAssocID="{C98A732E-1E46-488B-A63D-F6AF649385E8}" presName="rootText" presStyleLbl="node1" presStyleIdx="1" presStyleCnt="2"/>
      <dgm:spPr/>
    </dgm:pt>
    <dgm:pt modelId="{2ADCE39B-3114-464D-8CF2-65BC6D30493E}" type="pres">
      <dgm:prSet presAssocID="{C98A732E-1E46-488B-A63D-F6AF649385E8}" presName="rootConnector" presStyleLbl="node1" presStyleIdx="1" presStyleCnt="2"/>
      <dgm:spPr/>
    </dgm:pt>
    <dgm:pt modelId="{29731143-731A-4050-8F94-179BF0E99790}" type="pres">
      <dgm:prSet presAssocID="{C98A732E-1E46-488B-A63D-F6AF649385E8}" presName="childShape" presStyleCnt="0"/>
      <dgm:spPr/>
    </dgm:pt>
    <dgm:pt modelId="{E671E262-C451-4FDD-831A-6530E6A5C9B8}" type="pres">
      <dgm:prSet presAssocID="{8B9B3683-C650-466C-85ED-FAFEA941D0E6}" presName="Name13" presStyleLbl="parChTrans1D2" presStyleIdx="4" presStyleCnt="8"/>
      <dgm:spPr/>
    </dgm:pt>
    <dgm:pt modelId="{CEBEA1BB-B485-4DBF-9BA4-3F3E30EC424D}" type="pres">
      <dgm:prSet presAssocID="{9A2204ED-B6F4-41E0-8094-ECC6DAD6E69D}" presName="childText" presStyleLbl="bgAcc1" presStyleIdx="4" presStyleCnt="8">
        <dgm:presLayoutVars>
          <dgm:bulletEnabled val="1"/>
        </dgm:presLayoutVars>
      </dgm:prSet>
      <dgm:spPr/>
    </dgm:pt>
    <dgm:pt modelId="{C7E12F74-C1CA-48AB-B194-9A76E281DAAC}" type="pres">
      <dgm:prSet presAssocID="{1DC405E9-41C1-4D45-8743-7BCFD9BA9EB7}" presName="Name13" presStyleLbl="parChTrans1D2" presStyleIdx="5" presStyleCnt="8"/>
      <dgm:spPr/>
    </dgm:pt>
    <dgm:pt modelId="{61D89CE9-1D2C-4B4B-8E5C-0EBEAA120623}" type="pres">
      <dgm:prSet presAssocID="{841F14CA-F245-417C-8968-F1D9CF7BF3DF}" presName="childText" presStyleLbl="bgAcc1" presStyleIdx="5" presStyleCnt="8">
        <dgm:presLayoutVars>
          <dgm:bulletEnabled val="1"/>
        </dgm:presLayoutVars>
      </dgm:prSet>
      <dgm:spPr/>
    </dgm:pt>
    <dgm:pt modelId="{914626AA-9B52-416D-9527-5F8A1366A6DB}" type="pres">
      <dgm:prSet presAssocID="{64F7F38B-B150-4920-B7CD-AE78BF379AC7}" presName="Name13" presStyleLbl="parChTrans1D2" presStyleIdx="6" presStyleCnt="8"/>
      <dgm:spPr/>
    </dgm:pt>
    <dgm:pt modelId="{33B2A61C-070A-4A30-856B-50A97C5A35D2}" type="pres">
      <dgm:prSet presAssocID="{FAE3262C-72B0-4546-A1CF-B17C86D84E32}" presName="childText" presStyleLbl="bgAcc1" presStyleIdx="6" presStyleCnt="8">
        <dgm:presLayoutVars>
          <dgm:bulletEnabled val="1"/>
        </dgm:presLayoutVars>
      </dgm:prSet>
      <dgm:spPr/>
    </dgm:pt>
    <dgm:pt modelId="{3BE5525D-663A-40BF-A748-4F9D16416B63}" type="pres">
      <dgm:prSet presAssocID="{BA68DE08-35E3-4E10-95D0-E4A06D628709}" presName="Name13" presStyleLbl="parChTrans1D2" presStyleIdx="7" presStyleCnt="8"/>
      <dgm:spPr/>
    </dgm:pt>
    <dgm:pt modelId="{BCB9353C-AFEA-4D30-A01E-99B24537A093}" type="pres">
      <dgm:prSet presAssocID="{A151BBAD-2CB2-4687-BF09-895D12047541}" presName="childText" presStyleLbl="bgAcc1" presStyleIdx="7" presStyleCnt="8">
        <dgm:presLayoutVars>
          <dgm:bulletEnabled val="1"/>
        </dgm:presLayoutVars>
      </dgm:prSet>
      <dgm:spPr/>
    </dgm:pt>
  </dgm:ptLst>
  <dgm:cxnLst>
    <dgm:cxn modelId="{2C0CE200-9274-41F5-9235-00265F763134}" type="presOf" srcId="{9A2204ED-B6F4-41E0-8094-ECC6DAD6E69D}" destId="{CEBEA1BB-B485-4DBF-9BA4-3F3E30EC424D}" srcOrd="0" destOrd="0" presId="urn:microsoft.com/office/officeart/2005/8/layout/hierarchy3"/>
    <dgm:cxn modelId="{47546006-B10E-40F0-8A36-B5A5A583AD8E}" srcId="{9DA3B892-E78A-451D-9830-2A4916AB2E19}" destId="{C98A732E-1E46-488B-A63D-F6AF649385E8}" srcOrd="1" destOrd="0" parTransId="{9382062E-111D-4910-B811-59F4BE84E70A}" sibTransId="{37F17B0E-DD7D-4276-90E3-DEEE879C81FD}"/>
    <dgm:cxn modelId="{5255CF15-73EA-4F19-AB0C-D0D11BF90FFA}" type="presOf" srcId="{C1BA5225-6677-4B57-A9C3-E84430284ECF}" destId="{9D7A35F1-9552-4EF5-881C-2DD6F070CE17}" srcOrd="1" destOrd="0" presId="urn:microsoft.com/office/officeart/2005/8/layout/hierarchy3"/>
    <dgm:cxn modelId="{11935E17-C6A2-479A-BB3F-76BBF56BC4CE}" type="presOf" srcId="{B3B59F84-D757-4D66-A4BE-E034D19552B7}" destId="{4C90E93F-CADB-496F-BBDF-AC3BFDA102B9}" srcOrd="0" destOrd="0" presId="urn:microsoft.com/office/officeart/2005/8/layout/hierarchy3"/>
    <dgm:cxn modelId="{AAE01F18-E0D5-4646-8BCE-DB5BEE77E866}" type="presOf" srcId="{C98A732E-1E46-488B-A63D-F6AF649385E8}" destId="{D7C3E2B7-67F7-4215-9883-1F477A14203E}" srcOrd="0" destOrd="0" presId="urn:microsoft.com/office/officeart/2005/8/layout/hierarchy3"/>
    <dgm:cxn modelId="{BAA8411F-92E4-4F1C-A015-0707554BAD1F}" type="presOf" srcId="{64F7F38B-B150-4920-B7CD-AE78BF379AC7}" destId="{914626AA-9B52-416D-9527-5F8A1366A6DB}" srcOrd="0" destOrd="0" presId="urn:microsoft.com/office/officeart/2005/8/layout/hierarchy3"/>
    <dgm:cxn modelId="{4BC30328-C949-4B86-8F78-820915E24458}" srcId="{C1BA5225-6677-4B57-A9C3-E84430284ECF}" destId="{B3B59F84-D757-4D66-A4BE-E034D19552B7}" srcOrd="3" destOrd="0" parTransId="{A9EBB5A9-4DCD-49DC-9AFB-559B2B5E1CFF}" sibTransId="{FB8D5160-9EF6-4DB7-AC97-48FF7B6A1BAB}"/>
    <dgm:cxn modelId="{AC567129-D204-4CA4-A58B-C48A0F8303D7}" srcId="{C1BA5225-6677-4B57-A9C3-E84430284ECF}" destId="{E6C26E17-A996-4D20-8EE3-63BC904404CA}" srcOrd="1" destOrd="0" parTransId="{F7D17D44-EB7D-425B-9555-6F979D605439}" sibTransId="{BEF86D64-7A4E-4C14-87CB-4049FA18C736}"/>
    <dgm:cxn modelId="{3E602734-A802-4A45-8A13-2327EF7D3080}" type="presOf" srcId="{EEA27F8F-CD6D-4CF9-A35E-FE133E74BFE0}" destId="{207278D1-9617-4A89-BE4D-3F98691E985B}" srcOrd="0" destOrd="0" presId="urn:microsoft.com/office/officeart/2005/8/layout/hierarchy3"/>
    <dgm:cxn modelId="{7FAF4838-8D54-4D1D-8DB5-E48F902474BE}" type="presOf" srcId="{841F14CA-F245-417C-8968-F1D9CF7BF3DF}" destId="{61D89CE9-1D2C-4B4B-8E5C-0EBEAA120623}" srcOrd="0" destOrd="0" presId="urn:microsoft.com/office/officeart/2005/8/layout/hierarchy3"/>
    <dgm:cxn modelId="{5916AE3D-8230-49CC-8D34-8CF6B8BA1FC0}" srcId="{C98A732E-1E46-488B-A63D-F6AF649385E8}" destId="{841F14CA-F245-417C-8968-F1D9CF7BF3DF}" srcOrd="1" destOrd="0" parTransId="{1DC405E9-41C1-4D45-8743-7BCFD9BA9EB7}" sibTransId="{44753C75-AA90-4EEE-B98A-4602B70EB6B5}"/>
    <dgm:cxn modelId="{DB63D047-F0B4-4907-9D0D-AAF865AC010F}" type="presOf" srcId="{C98A732E-1E46-488B-A63D-F6AF649385E8}" destId="{2ADCE39B-3114-464D-8CF2-65BC6D30493E}" srcOrd="1" destOrd="0" presId="urn:microsoft.com/office/officeart/2005/8/layout/hierarchy3"/>
    <dgm:cxn modelId="{57DCE74B-0142-47B8-A349-A1A3781A01F0}" type="presOf" srcId="{8B9B3683-C650-466C-85ED-FAFEA941D0E6}" destId="{E671E262-C451-4FDD-831A-6530E6A5C9B8}" srcOrd="0" destOrd="0" presId="urn:microsoft.com/office/officeart/2005/8/layout/hierarchy3"/>
    <dgm:cxn modelId="{B7BE2A6C-C791-4532-B1FC-E19FEC34673F}" srcId="{9DA3B892-E78A-451D-9830-2A4916AB2E19}" destId="{C1BA5225-6677-4B57-A9C3-E84430284ECF}" srcOrd="0" destOrd="0" parTransId="{8A28764A-C8FF-4B87-A707-8A303F528B5D}" sibTransId="{0F286B29-DF36-49D7-878E-7E70459EFA7E}"/>
    <dgm:cxn modelId="{DF217152-27D2-4298-9713-CE75FD4F34F4}" type="presOf" srcId="{A151BBAD-2CB2-4687-BF09-895D12047541}" destId="{BCB9353C-AFEA-4D30-A01E-99B24537A093}" srcOrd="0" destOrd="0" presId="urn:microsoft.com/office/officeart/2005/8/layout/hierarchy3"/>
    <dgm:cxn modelId="{AC10607A-72BE-4167-84A6-EDDBA5EC5CF9}" srcId="{C1BA5225-6677-4B57-A9C3-E84430284ECF}" destId="{258B8762-F7A1-4150-9993-F47134CA8DFD}" srcOrd="0" destOrd="0" parTransId="{EEA27F8F-CD6D-4CF9-A35E-FE133E74BFE0}" sibTransId="{FDC3DB8B-1AC0-4F90-89AF-33F37E009DFF}"/>
    <dgm:cxn modelId="{70539C8C-AE75-4537-82D8-3CF3129163F4}" type="presOf" srcId="{F7D17D44-EB7D-425B-9555-6F979D605439}" destId="{AB979F86-F8DC-43BD-9AD1-DDF85A658DE4}" srcOrd="0" destOrd="0" presId="urn:microsoft.com/office/officeart/2005/8/layout/hierarchy3"/>
    <dgm:cxn modelId="{5987F299-0C19-4D16-991B-7B7E3E4CCC58}" type="presOf" srcId="{9DA3B892-E78A-451D-9830-2A4916AB2E19}" destId="{64E84B6F-B6EC-4326-99C6-E722233E0310}" srcOrd="0" destOrd="0" presId="urn:microsoft.com/office/officeart/2005/8/layout/hierarchy3"/>
    <dgm:cxn modelId="{718BBF9D-4B01-4FCB-A209-E6971CD1B105}" type="presOf" srcId="{52C81267-4AEC-485E-A54D-6740809DE50C}" destId="{312D95BA-3165-40F8-9F7F-874A3C09AFEB}" srcOrd="0" destOrd="0" presId="urn:microsoft.com/office/officeart/2005/8/layout/hierarchy3"/>
    <dgm:cxn modelId="{B133CCB5-976B-44C9-9D09-34CF4181CCDD}" type="presOf" srcId="{FAE3262C-72B0-4546-A1CF-B17C86D84E32}" destId="{33B2A61C-070A-4A30-856B-50A97C5A35D2}" srcOrd="0" destOrd="0" presId="urn:microsoft.com/office/officeart/2005/8/layout/hierarchy3"/>
    <dgm:cxn modelId="{4D1358B6-7DAF-4ECB-93FD-7530BE30E752}" type="presOf" srcId="{A9EBB5A9-4DCD-49DC-9AFB-559B2B5E1CFF}" destId="{C77F1066-8F7E-4C51-863E-5D645C2B4E04}" srcOrd="0" destOrd="0" presId="urn:microsoft.com/office/officeart/2005/8/layout/hierarchy3"/>
    <dgm:cxn modelId="{CDB97CC0-07DF-4174-80BC-8ACAE8B29D49}" type="presOf" srcId="{C1BA5225-6677-4B57-A9C3-E84430284ECF}" destId="{1AC1F6BD-736E-4DC8-A9C1-036DA3785EAE}" srcOrd="0" destOrd="0" presId="urn:microsoft.com/office/officeart/2005/8/layout/hierarchy3"/>
    <dgm:cxn modelId="{30CD10C9-F24C-492A-B4CA-DC3EB9EA40C4}" type="presOf" srcId="{E6C26E17-A996-4D20-8EE3-63BC904404CA}" destId="{81D51112-95D8-459F-8A13-A403A62F8448}" srcOrd="0" destOrd="0" presId="urn:microsoft.com/office/officeart/2005/8/layout/hierarchy3"/>
    <dgm:cxn modelId="{AA55B8CA-7F4C-4E3A-9E91-0C2FA3F0C559}" srcId="{C98A732E-1E46-488B-A63D-F6AF649385E8}" destId="{A151BBAD-2CB2-4687-BF09-895D12047541}" srcOrd="3" destOrd="0" parTransId="{BA68DE08-35E3-4E10-95D0-E4A06D628709}" sibTransId="{BE640540-3C5E-4A56-9FEF-92A10CAD2BA3}"/>
    <dgm:cxn modelId="{2504EFD3-65CA-4A1E-B678-55D9E9987BF5}" srcId="{C98A732E-1E46-488B-A63D-F6AF649385E8}" destId="{9A2204ED-B6F4-41E0-8094-ECC6DAD6E69D}" srcOrd="0" destOrd="0" parTransId="{8B9B3683-C650-466C-85ED-FAFEA941D0E6}" sibTransId="{906E5BAC-AC09-4461-BF44-7D03F36ED49F}"/>
    <dgm:cxn modelId="{DE67CAD5-FD8B-40AD-9D31-0649CD1561D5}" type="presOf" srcId="{2A985E08-8D70-4868-BD98-AFEE702A84E4}" destId="{6351096B-69F1-4E4B-A28E-607FC9CA2DC1}" srcOrd="0" destOrd="0" presId="urn:microsoft.com/office/officeart/2005/8/layout/hierarchy3"/>
    <dgm:cxn modelId="{7F7CCEDA-4256-4827-92D0-D5924DF5751D}" type="presOf" srcId="{258B8762-F7A1-4150-9993-F47134CA8DFD}" destId="{728E5CF3-1177-49F1-881C-3C41A34AB1B9}" srcOrd="0" destOrd="0" presId="urn:microsoft.com/office/officeart/2005/8/layout/hierarchy3"/>
    <dgm:cxn modelId="{24CD58DD-EEE3-4F54-A7AA-4497F0066B0D}" srcId="{C1BA5225-6677-4B57-A9C3-E84430284ECF}" destId="{52C81267-4AEC-485E-A54D-6740809DE50C}" srcOrd="2" destOrd="0" parTransId="{2A985E08-8D70-4868-BD98-AFEE702A84E4}" sibTransId="{E1091C57-6817-4109-B08D-881216B8C00F}"/>
    <dgm:cxn modelId="{8BD203E0-63C3-400F-9461-320B74422178}" type="presOf" srcId="{1DC405E9-41C1-4D45-8743-7BCFD9BA9EB7}" destId="{C7E12F74-C1CA-48AB-B194-9A76E281DAAC}" srcOrd="0" destOrd="0" presId="urn:microsoft.com/office/officeart/2005/8/layout/hierarchy3"/>
    <dgm:cxn modelId="{CD24F6E0-0825-4CB6-9343-3B71354B996A}" srcId="{C98A732E-1E46-488B-A63D-F6AF649385E8}" destId="{FAE3262C-72B0-4546-A1CF-B17C86D84E32}" srcOrd="2" destOrd="0" parTransId="{64F7F38B-B150-4920-B7CD-AE78BF379AC7}" sibTransId="{5BA7C695-B6E1-43A2-8F70-11D6432A2C88}"/>
    <dgm:cxn modelId="{28C346ED-6332-4DDB-B8A9-C575E9105353}" type="presOf" srcId="{BA68DE08-35E3-4E10-95D0-E4A06D628709}" destId="{3BE5525D-663A-40BF-A748-4F9D16416B63}" srcOrd="0" destOrd="0" presId="urn:microsoft.com/office/officeart/2005/8/layout/hierarchy3"/>
    <dgm:cxn modelId="{E9043064-6EBA-41A5-AB37-B4FA4D003E8A}" type="presParOf" srcId="{64E84B6F-B6EC-4326-99C6-E722233E0310}" destId="{CBBDC7C4-37CF-477A-8103-E94956EBE16A}" srcOrd="0" destOrd="0" presId="urn:microsoft.com/office/officeart/2005/8/layout/hierarchy3"/>
    <dgm:cxn modelId="{9F4BDED9-01F8-4DE7-A20B-1391C21A6946}" type="presParOf" srcId="{CBBDC7C4-37CF-477A-8103-E94956EBE16A}" destId="{6C132FFC-4DAA-4A70-94A3-EF19A28D8B35}" srcOrd="0" destOrd="0" presId="urn:microsoft.com/office/officeart/2005/8/layout/hierarchy3"/>
    <dgm:cxn modelId="{61FAAEC4-4278-4AF2-9F98-D466B3E35017}" type="presParOf" srcId="{6C132FFC-4DAA-4A70-94A3-EF19A28D8B35}" destId="{1AC1F6BD-736E-4DC8-A9C1-036DA3785EAE}" srcOrd="0" destOrd="0" presId="urn:microsoft.com/office/officeart/2005/8/layout/hierarchy3"/>
    <dgm:cxn modelId="{FE621BA1-4587-4AAE-866B-0174EC0F1D1E}" type="presParOf" srcId="{6C132FFC-4DAA-4A70-94A3-EF19A28D8B35}" destId="{9D7A35F1-9552-4EF5-881C-2DD6F070CE17}" srcOrd="1" destOrd="0" presId="urn:microsoft.com/office/officeart/2005/8/layout/hierarchy3"/>
    <dgm:cxn modelId="{E21FDA19-A63E-4E0C-A754-7BEBA9B7C412}" type="presParOf" srcId="{CBBDC7C4-37CF-477A-8103-E94956EBE16A}" destId="{F014CE57-26C7-4A45-97DB-3A43CCB76D9A}" srcOrd="1" destOrd="0" presId="urn:microsoft.com/office/officeart/2005/8/layout/hierarchy3"/>
    <dgm:cxn modelId="{BEA3DA2F-01F8-4972-BFF3-600CBA4F5931}" type="presParOf" srcId="{F014CE57-26C7-4A45-97DB-3A43CCB76D9A}" destId="{207278D1-9617-4A89-BE4D-3F98691E985B}" srcOrd="0" destOrd="0" presId="urn:microsoft.com/office/officeart/2005/8/layout/hierarchy3"/>
    <dgm:cxn modelId="{B042E81E-DC3B-40C4-8C24-5ED644057B5A}" type="presParOf" srcId="{F014CE57-26C7-4A45-97DB-3A43CCB76D9A}" destId="{728E5CF3-1177-49F1-881C-3C41A34AB1B9}" srcOrd="1" destOrd="0" presId="urn:microsoft.com/office/officeart/2005/8/layout/hierarchy3"/>
    <dgm:cxn modelId="{BD0C712D-2D83-4AF3-B725-C53822D48433}" type="presParOf" srcId="{F014CE57-26C7-4A45-97DB-3A43CCB76D9A}" destId="{AB979F86-F8DC-43BD-9AD1-DDF85A658DE4}" srcOrd="2" destOrd="0" presId="urn:microsoft.com/office/officeart/2005/8/layout/hierarchy3"/>
    <dgm:cxn modelId="{24472966-DA7C-4B21-AE5F-E646D5E7402F}" type="presParOf" srcId="{F014CE57-26C7-4A45-97DB-3A43CCB76D9A}" destId="{81D51112-95D8-459F-8A13-A403A62F8448}" srcOrd="3" destOrd="0" presId="urn:microsoft.com/office/officeart/2005/8/layout/hierarchy3"/>
    <dgm:cxn modelId="{D478AB88-AFF5-4465-A26C-87AA61635E4E}" type="presParOf" srcId="{F014CE57-26C7-4A45-97DB-3A43CCB76D9A}" destId="{6351096B-69F1-4E4B-A28E-607FC9CA2DC1}" srcOrd="4" destOrd="0" presId="urn:microsoft.com/office/officeart/2005/8/layout/hierarchy3"/>
    <dgm:cxn modelId="{9C3704BD-DF6F-4F47-AFB5-0173EDBF0A7F}" type="presParOf" srcId="{F014CE57-26C7-4A45-97DB-3A43CCB76D9A}" destId="{312D95BA-3165-40F8-9F7F-874A3C09AFEB}" srcOrd="5" destOrd="0" presId="urn:microsoft.com/office/officeart/2005/8/layout/hierarchy3"/>
    <dgm:cxn modelId="{FA0EE495-938B-4BF6-915C-27C4D0628630}" type="presParOf" srcId="{F014CE57-26C7-4A45-97DB-3A43CCB76D9A}" destId="{C77F1066-8F7E-4C51-863E-5D645C2B4E04}" srcOrd="6" destOrd="0" presId="urn:microsoft.com/office/officeart/2005/8/layout/hierarchy3"/>
    <dgm:cxn modelId="{D9F43D9B-C5F9-4C8C-9A6E-AE8D9D151ED9}" type="presParOf" srcId="{F014CE57-26C7-4A45-97DB-3A43CCB76D9A}" destId="{4C90E93F-CADB-496F-BBDF-AC3BFDA102B9}" srcOrd="7" destOrd="0" presId="urn:microsoft.com/office/officeart/2005/8/layout/hierarchy3"/>
    <dgm:cxn modelId="{F6A85BF9-125F-47EB-A4D5-27579D917334}" type="presParOf" srcId="{64E84B6F-B6EC-4326-99C6-E722233E0310}" destId="{B9620C9B-79C3-45B3-8553-4FF2AA3C3D43}" srcOrd="1" destOrd="0" presId="urn:microsoft.com/office/officeart/2005/8/layout/hierarchy3"/>
    <dgm:cxn modelId="{0B3DD49E-0ACE-4D0E-BCC0-C398E9451832}" type="presParOf" srcId="{B9620C9B-79C3-45B3-8553-4FF2AA3C3D43}" destId="{22D17B53-19CD-4EC2-B6F5-DA9A60C491F2}" srcOrd="0" destOrd="0" presId="urn:microsoft.com/office/officeart/2005/8/layout/hierarchy3"/>
    <dgm:cxn modelId="{930BF545-37FF-4FD5-93A1-68DFF2B6CF59}" type="presParOf" srcId="{22D17B53-19CD-4EC2-B6F5-DA9A60C491F2}" destId="{D7C3E2B7-67F7-4215-9883-1F477A14203E}" srcOrd="0" destOrd="0" presId="urn:microsoft.com/office/officeart/2005/8/layout/hierarchy3"/>
    <dgm:cxn modelId="{7A3C1688-50BD-4A4C-9F67-2DD20C9E5E12}" type="presParOf" srcId="{22D17B53-19CD-4EC2-B6F5-DA9A60C491F2}" destId="{2ADCE39B-3114-464D-8CF2-65BC6D30493E}" srcOrd="1" destOrd="0" presId="urn:microsoft.com/office/officeart/2005/8/layout/hierarchy3"/>
    <dgm:cxn modelId="{C519F2A0-1851-41CB-991D-D12483BD53BF}" type="presParOf" srcId="{B9620C9B-79C3-45B3-8553-4FF2AA3C3D43}" destId="{29731143-731A-4050-8F94-179BF0E99790}" srcOrd="1" destOrd="0" presId="urn:microsoft.com/office/officeart/2005/8/layout/hierarchy3"/>
    <dgm:cxn modelId="{65994257-1174-482A-816A-6CC41F9F2FA2}" type="presParOf" srcId="{29731143-731A-4050-8F94-179BF0E99790}" destId="{E671E262-C451-4FDD-831A-6530E6A5C9B8}" srcOrd="0" destOrd="0" presId="urn:microsoft.com/office/officeart/2005/8/layout/hierarchy3"/>
    <dgm:cxn modelId="{1E6BA4B8-BAFF-456E-B92C-4550B851599F}" type="presParOf" srcId="{29731143-731A-4050-8F94-179BF0E99790}" destId="{CEBEA1BB-B485-4DBF-9BA4-3F3E30EC424D}" srcOrd="1" destOrd="0" presId="urn:microsoft.com/office/officeart/2005/8/layout/hierarchy3"/>
    <dgm:cxn modelId="{42AA0396-8136-48A2-9360-9AC2F1EE8617}" type="presParOf" srcId="{29731143-731A-4050-8F94-179BF0E99790}" destId="{C7E12F74-C1CA-48AB-B194-9A76E281DAAC}" srcOrd="2" destOrd="0" presId="urn:microsoft.com/office/officeart/2005/8/layout/hierarchy3"/>
    <dgm:cxn modelId="{3E2E8AB1-D028-462B-8657-9221171E0333}" type="presParOf" srcId="{29731143-731A-4050-8F94-179BF0E99790}" destId="{61D89CE9-1D2C-4B4B-8E5C-0EBEAA120623}" srcOrd="3" destOrd="0" presId="urn:microsoft.com/office/officeart/2005/8/layout/hierarchy3"/>
    <dgm:cxn modelId="{DD79DFD0-44E8-4825-8C4B-976AA9D4BD3D}" type="presParOf" srcId="{29731143-731A-4050-8F94-179BF0E99790}" destId="{914626AA-9B52-416D-9527-5F8A1366A6DB}" srcOrd="4" destOrd="0" presId="urn:microsoft.com/office/officeart/2005/8/layout/hierarchy3"/>
    <dgm:cxn modelId="{67D59A3D-1593-4BB0-B98D-6CD8BC9AD773}" type="presParOf" srcId="{29731143-731A-4050-8F94-179BF0E99790}" destId="{33B2A61C-070A-4A30-856B-50A97C5A35D2}" srcOrd="5" destOrd="0" presId="urn:microsoft.com/office/officeart/2005/8/layout/hierarchy3"/>
    <dgm:cxn modelId="{4EB5C5E6-8DA3-4B84-BA97-31F28420FEB2}" type="presParOf" srcId="{29731143-731A-4050-8F94-179BF0E99790}" destId="{3BE5525D-663A-40BF-A748-4F9D16416B63}" srcOrd="6" destOrd="0" presId="urn:microsoft.com/office/officeart/2005/8/layout/hierarchy3"/>
    <dgm:cxn modelId="{06D7945D-0F8C-4E8D-8213-FB36851E060C}" type="presParOf" srcId="{29731143-731A-4050-8F94-179BF0E99790}" destId="{BCB9353C-AFEA-4D30-A01E-99B24537A093}" srcOrd="7"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086A9DF-1A5D-4E6C-9C87-D3DEB6E47D74}" type="doc">
      <dgm:prSet loTypeId="urn:microsoft.com/office/officeart/2005/8/layout/cycle6" loCatId="cycle" qsTypeId="urn:microsoft.com/office/officeart/2005/8/quickstyle/simple1" qsCatId="simple" csTypeId="urn:microsoft.com/office/officeart/2005/8/colors/colorful1" csCatId="colorful"/>
      <dgm:spPr/>
      <dgm:t>
        <a:bodyPr/>
        <a:lstStyle/>
        <a:p>
          <a:endParaRPr lang="fr-FR"/>
        </a:p>
      </dgm:t>
    </dgm:pt>
    <dgm:pt modelId="{0763AE15-C78A-45C3-BFF0-AC221FEDDD32}">
      <dgm:prSet/>
      <dgm:spPr/>
      <dgm:t>
        <a:bodyPr/>
        <a:lstStyle/>
        <a:p>
          <a:r>
            <a:rPr lang="ar-DZ" b="1">
              <a:cs typeface="Simplified Arabic" panose="02010000000000000000" pitchFamily="2" charset="-78"/>
            </a:rPr>
            <a:t>قنوات التوزيع المباشر</a:t>
          </a:r>
          <a:endParaRPr lang="fr-FR">
            <a:cs typeface="Simplified Arabic" panose="02010000000000000000" pitchFamily="2" charset="-78"/>
          </a:endParaRPr>
        </a:p>
      </dgm:t>
    </dgm:pt>
    <dgm:pt modelId="{DAF7989D-8FB6-4028-BFFC-F7A8B37CE0DD}" type="parTrans" cxnId="{7A0E69E9-9030-4BE2-8B96-0647050E304D}">
      <dgm:prSet/>
      <dgm:spPr/>
      <dgm:t>
        <a:bodyPr/>
        <a:lstStyle/>
        <a:p>
          <a:endParaRPr lang="fr-FR">
            <a:cs typeface="Simplified Arabic" panose="02010000000000000000" pitchFamily="2" charset="-78"/>
          </a:endParaRPr>
        </a:p>
      </dgm:t>
    </dgm:pt>
    <dgm:pt modelId="{FB81EA11-843D-4E57-9689-55A45A391841}" type="sibTrans" cxnId="{7A0E69E9-9030-4BE2-8B96-0647050E304D}">
      <dgm:prSet/>
      <dgm:spPr/>
      <dgm:t>
        <a:bodyPr/>
        <a:lstStyle/>
        <a:p>
          <a:endParaRPr lang="fr-FR">
            <a:cs typeface="Simplified Arabic" panose="02010000000000000000" pitchFamily="2" charset="-78"/>
          </a:endParaRPr>
        </a:p>
      </dgm:t>
    </dgm:pt>
    <dgm:pt modelId="{A36217CB-9982-4F53-8DC4-C3ADFC36C0A3}">
      <dgm:prSet/>
      <dgm:spPr/>
      <dgm:t>
        <a:bodyPr/>
        <a:lstStyle/>
        <a:p>
          <a:r>
            <a:rPr lang="ar-DZ" b="1">
              <a:cs typeface="Simplified Arabic" panose="02010000000000000000" pitchFamily="2" charset="-78"/>
            </a:rPr>
            <a:t>قنوات التوزيع غير المباشر</a:t>
          </a:r>
          <a:endParaRPr lang="fr-FR">
            <a:cs typeface="Simplified Arabic" panose="02010000000000000000" pitchFamily="2" charset="-78"/>
          </a:endParaRPr>
        </a:p>
      </dgm:t>
    </dgm:pt>
    <dgm:pt modelId="{7D119B2A-0B35-4DB3-96A9-7860124F3DE7}" type="parTrans" cxnId="{02808E79-9033-4FAB-922C-85A7F2B3ED13}">
      <dgm:prSet/>
      <dgm:spPr/>
      <dgm:t>
        <a:bodyPr/>
        <a:lstStyle/>
        <a:p>
          <a:endParaRPr lang="fr-FR">
            <a:cs typeface="Simplified Arabic" panose="02010000000000000000" pitchFamily="2" charset="-78"/>
          </a:endParaRPr>
        </a:p>
      </dgm:t>
    </dgm:pt>
    <dgm:pt modelId="{B7095804-59F6-4B51-BCEE-4D9C690827E9}" type="sibTrans" cxnId="{02808E79-9033-4FAB-922C-85A7F2B3ED13}">
      <dgm:prSet/>
      <dgm:spPr/>
      <dgm:t>
        <a:bodyPr/>
        <a:lstStyle/>
        <a:p>
          <a:endParaRPr lang="fr-FR">
            <a:cs typeface="Simplified Arabic" panose="02010000000000000000" pitchFamily="2" charset="-78"/>
          </a:endParaRPr>
        </a:p>
      </dgm:t>
    </dgm:pt>
    <dgm:pt modelId="{DEDDA4AF-183B-46F6-A270-16205A01DE8F}" type="pres">
      <dgm:prSet presAssocID="{7086A9DF-1A5D-4E6C-9C87-D3DEB6E47D74}" presName="cycle" presStyleCnt="0">
        <dgm:presLayoutVars>
          <dgm:dir/>
          <dgm:resizeHandles val="exact"/>
        </dgm:presLayoutVars>
      </dgm:prSet>
      <dgm:spPr/>
    </dgm:pt>
    <dgm:pt modelId="{6F177440-0183-43F5-AB46-BA5B07875ED6}" type="pres">
      <dgm:prSet presAssocID="{0763AE15-C78A-45C3-BFF0-AC221FEDDD32}" presName="node" presStyleLbl="node1" presStyleIdx="0" presStyleCnt="2">
        <dgm:presLayoutVars>
          <dgm:bulletEnabled val="1"/>
        </dgm:presLayoutVars>
      </dgm:prSet>
      <dgm:spPr/>
    </dgm:pt>
    <dgm:pt modelId="{E95167D1-5ADF-4065-81ED-9604D83BD3DE}" type="pres">
      <dgm:prSet presAssocID="{0763AE15-C78A-45C3-BFF0-AC221FEDDD32}" presName="spNode" presStyleCnt="0"/>
      <dgm:spPr/>
    </dgm:pt>
    <dgm:pt modelId="{0A097124-F68E-4A75-AEB7-7FCB3BBE442D}" type="pres">
      <dgm:prSet presAssocID="{FB81EA11-843D-4E57-9689-55A45A391841}" presName="sibTrans" presStyleLbl="sibTrans1D1" presStyleIdx="0" presStyleCnt="2"/>
      <dgm:spPr/>
    </dgm:pt>
    <dgm:pt modelId="{F6B1B9AE-83BC-44D6-ADF5-BEA6459E5931}" type="pres">
      <dgm:prSet presAssocID="{A36217CB-9982-4F53-8DC4-C3ADFC36C0A3}" presName="node" presStyleLbl="node1" presStyleIdx="1" presStyleCnt="2">
        <dgm:presLayoutVars>
          <dgm:bulletEnabled val="1"/>
        </dgm:presLayoutVars>
      </dgm:prSet>
      <dgm:spPr/>
    </dgm:pt>
    <dgm:pt modelId="{C9685A00-7EFA-4F10-9E78-B1B9F1174C33}" type="pres">
      <dgm:prSet presAssocID="{A36217CB-9982-4F53-8DC4-C3ADFC36C0A3}" presName="spNode" presStyleCnt="0"/>
      <dgm:spPr/>
    </dgm:pt>
    <dgm:pt modelId="{E1A54CEE-9D64-4C72-80D2-404326BAD681}" type="pres">
      <dgm:prSet presAssocID="{B7095804-59F6-4B51-BCEE-4D9C690827E9}" presName="sibTrans" presStyleLbl="sibTrans1D1" presStyleIdx="1" presStyleCnt="2"/>
      <dgm:spPr/>
    </dgm:pt>
  </dgm:ptLst>
  <dgm:cxnLst>
    <dgm:cxn modelId="{E647303B-65D2-411A-AEBD-165D5D3CC9A9}" type="presOf" srcId="{7086A9DF-1A5D-4E6C-9C87-D3DEB6E47D74}" destId="{DEDDA4AF-183B-46F6-A270-16205A01DE8F}" srcOrd="0" destOrd="0" presId="urn:microsoft.com/office/officeart/2005/8/layout/cycle6"/>
    <dgm:cxn modelId="{DA18874F-CAA6-4069-8E90-B6FA8CFB4FEA}" type="presOf" srcId="{B7095804-59F6-4B51-BCEE-4D9C690827E9}" destId="{E1A54CEE-9D64-4C72-80D2-404326BAD681}" srcOrd="0" destOrd="0" presId="urn:microsoft.com/office/officeart/2005/8/layout/cycle6"/>
    <dgm:cxn modelId="{02808E79-9033-4FAB-922C-85A7F2B3ED13}" srcId="{7086A9DF-1A5D-4E6C-9C87-D3DEB6E47D74}" destId="{A36217CB-9982-4F53-8DC4-C3ADFC36C0A3}" srcOrd="1" destOrd="0" parTransId="{7D119B2A-0B35-4DB3-96A9-7860124F3DE7}" sibTransId="{B7095804-59F6-4B51-BCEE-4D9C690827E9}"/>
    <dgm:cxn modelId="{2FD692C3-4F34-485A-B6C7-CEA7564E652C}" type="presOf" srcId="{0763AE15-C78A-45C3-BFF0-AC221FEDDD32}" destId="{6F177440-0183-43F5-AB46-BA5B07875ED6}" srcOrd="0" destOrd="0" presId="urn:microsoft.com/office/officeart/2005/8/layout/cycle6"/>
    <dgm:cxn modelId="{B35442E1-5F7C-4AB1-AAF1-3E5C6A677974}" type="presOf" srcId="{A36217CB-9982-4F53-8DC4-C3ADFC36C0A3}" destId="{F6B1B9AE-83BC-44D6-ADF5-BEA6459E5931}" srcOrd="0" destOrd="0" presId="urn:microsoft.com/office/officeart/2005/8/layout/cycle6"/>
    <dgm:cxn modelId="{7A0E69E9-9030-4BE2-8B96-0647050E304D}" srcId="{7086A9DF-1A5D-4E6C-9C87-D3DEB6E47D74}" destId="{0763AE15-C78A-45C3-BFF0-AC221FEDDD32}" srcOrd="0" destOrd="0" parTransId="{DAF7989D-8FB6-4028-BFFC-F7A8B37CE0DD}" sibTransId="{FB81EA11-843D-4E57-9689-55A45A391841}"/>
    <dgm:cxn modelId="{0FA456F1-6146-481E-AE8B-94D79B10669D}" type="presOf" srcId="{FB81EA11-843D-4E57-9689-55A45A391841}" destId="{0A097124-F68E-4A75-AEB7-7FCB3BBE442D}" srcOrd="0" destOrd="0" presId="urn:microsoft.com/office/officeart/2005/8/layout/cycle6"/>
    <dgm:cxn modelId="{F526BFD3-B3D2-4319-9CA1-A990277BBBD8}" type="presParOf" srcId="{DEDDA4AF-183B-46F6-A270-16205A01DE8F}" destId="{6F177440-0183-43F5-AB46-BA5B07875ED6}" srcOrd="0" destOrd="0" presId="urn:microsoft.com/office/officeart/2005/8/layout/cycle6"/>
    <dgm:cxn modelId="{2C912B97-B07C-4557-ACA8-8FCA26281244}" type="presParOf" srcId="{DEDDA4AF-183B-46F6-A270-16205A01DE8F}" destId="{E95167D1-5ADF-4065-81ED-9604D83BD3DE}" srcOrd="1" destOrd="0" presId="urn:microsoft.com/office/officeart/2005/8/layout/cycle6"/>
    <dgm:cxn modelId="{6A00BBA9-15E5-48AF-90A1-B276FBE5C0CC}" type="presParOf" srcId="{DEDDA4AF-183B-46F6-A270-16205A01DE8F}" destId="{0A097124-F68E-4A75-AEB7-7FCB3BBE442D}" srcOrd="2" destOrd="0" presId="urn:microsoft.com/office/officeart/2005/8/layout/cycle6"/>
    <dgm:cxn modelId="{F2B7DCCD-EA42-4CA9-8410-D1EDF31E301F}" type="presParOf" srcId="{DEDDA4AF-183B-46F6-A270-16205A01DE8F}" destId="{F6B1B9AE-83BC-44D6-ADF5-BEA6459E5931}" srcOrd="3" destOrd="0" presId="urn:microsoft.com/office/officeart/2005/8/layout/cycle6"/>
    <dgm:cxn modelId="{05484458-789A-483E-99F2-0F3F34497D76}" type="presParOf" srcId="{DEDDA4AF-183B-46F6-A270-16205A01DE8F}" destId="{C9685A00-7EFA-4F10-9E78-B1B9F1174C33}" srcOrd="4" destOrd="0" presId="urn:microsoft.com/office/officeart/2005/8/layout/cycle6"/>
    <dgm:cxn modelId="{D637A05C-7E0E-4CEC-85AC-91BA0F50D276}" type="presParOf" srcId="{DEDDA4AF-183B-46F6-A270-16205A01DE8F}" destId="{E1A54CEE-9D64-4C72-80D2-404326BAD681}" srcOrd="5" destOrd="0" presId="urn:microsoft.com/office/officeart/2005/8/layout/cycle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F96A62E-32CC-4178-9370-579C3DAFB1A2}" type="doc">
      <dgm:prSet loTypeId="urn:microsoft.com/office/officeart/2005/8/layout/hierarchy3" loCatId="hierarchy" qsTypeId="urn:microsoft.com/office/officeart/2005/8/quickstyle/simple1" qsCatId="simple" csTypeId="urn:microsoft.com/office/officeart/2005/8/colors/colorful1" csCatId="colorful" phldr="1"/>
      <dgm:spPr/>
      <dgm:t>
        <a:bodyPr/>
        <a:lstStyle/>
        <a:p>
          <a:endParaRPr lang="fr-FR"/>
        </a:p>
      </dgm:t>
    </dgm:pt>
    <dgm:pt modelId="{A9B67FF6-BB3B-450D-A426-EAE36F34A086}">
      <dgm:prSet/>
      <dgm:spPr/>
      <dgm:t>
        <a:bodyPr/>
        <a:lstStyle/>
        <a:p>
          <a:pPr rtl="1"/>
          <a:r>
            <a:rPr lang="ar-SA" dirty="0">
              <a:cs typeface="Simplified Arabic" panose="02010000000000000000" pitchFamily="2" charset="-78"/>
            </a:rPr>
            <a:t>1. تعزيز الانطباع عن العلامة التجارية للسلعة وبناء علامة ناجحة؛</a:t>
          </a:r>
          <a:endParaRPr lang="fr-FR" dirty="0">
            <a:cs typeface="Simplified Arabic" panose="02010000000000000000" pitchFamily="2" charset="-78"/>
          </a:endParaRPr>
        </a:p>
      </dgm:t>
    </dgm:pt>
    <dgm:pt modelId="{CB8083A8-C192-470B-A68E-D1C063469991}" type="parTrans" cxnId="{FB0970FD-CC8B-49DE-B51F-358068784CB2}">
      <dgm:prSet/>
      <dgm:spPr/>
      <dgm:t>
        <a:bodyPr/>
        <a:lstStyle/>
        <a:p>
          <a:pPr rtl="1"/>
          <a:endParaRPr lang="fr-FR">
            <a:cs typeface="Simplified Arabic" panose="02010000000000000000" pitchFamily="2" charset="-78"/>
          </a:endParaRPr>
        </a:p>
      </dgm:t>
    </dgm:pt>
    <dgm:pt modelId="{504940AA-D503-4105-96BF-B1B4E49935FC}" type="sibTrans" cxnId="{FB0970FD-CC8B-49DE-B51F-358068784CB2}">
      <dgm:prSet/>
      <dgm:spPr/>
      <dgm:t>
        <a:bodyPr/>
        <a:lstStyle/>
        <a:p>
          <a:pPr rtl="1"/>
          <a:endParaRPr lang="fr-FR">
            <a:cs typeface="Simplified Arabic" panose="02010000000000000000" pitchFamily="2" charset="-78"/>
          </a:endParaRPr>
        </a:p>
      </dgm:t>
    </dgm:pt>
    <dgm:pt modelId="{E4AB5104-FDBD-4D70-BF06-9CD80FB207C6}">
      <dgm:prSet/>
      <dgm:spPr/>
      <dgm:t>
        <a:bodyPr/>
        <a:lstStyle/>
        <a:p>
          <a:pPr rtl="1"/>
          <a:r>
            <a:rPr lang="ar-SA" dirty="0">
              <a:cs typeface="Simplified Arabic" panose="02010000000000000000" pitchFamily="2" charset="-78"/>
            </a:rPr>
            <a:t>2. يقدم للبائع مؤشر عن مستوى المبيعات ومدى تطور السلوك الشرائي للمستهلك؛</a:t>
          </a:r>
          <a:endParaRPr lang="fr-FR" dirty="0">
            <a:cs typeface="Simplified Arabic" panose="02010000000000000000" pitchFamily="2" charset="-78"/>
          </a:endParaRPr>
        </a:p>
      </dgm:t>
    </dgm:pt>
    <dgm:pt modelId="{E479CBE3-75D2-4691-84E7-DB559394EF16}" type="parTrans" cxnId="{651CAAB8-CEDD-40AF-BE99-1E2C6F16205F}">
      <dgm:prSet/>
      <dgm:spPr/>
      <dgm:t>
        <a:bodyPr/>
        <a:lstStyle/>
        <a:p>
          <a:pPr rtl="1"/>
          <a:endParaRPr lang="fr-FR">
            <a:cs typeface="Simplified Arabic" panose="02010000000000000000" pitchFamily="2" charset="-78"/>
          </a:endParaRPr>
        </a:p>
      </dgm:t>
    </dgm:pt>
    <dgm:pt modelId="{FA56753C-8BAF-4CFC-A39E-C379B472272C}" type="sibTrans" cxnId="{651CAAB8-CEDD-40AF-BE99-1E2C6F16205F}">
      <dgm:prSet/>
      <dgm:spPr/>
      <dgm:t>
        <a:bodyPr/>
        <a:lstStyle/>
        <a:p>
          <a:pPr rtl="1"/>
          <a:endParaRPr lang="fr-FR">
            <a:cs typeface="Simplified Arabic" panose="02010000000000000000" pitchFamily="2" charset="-78"/>
          </a:endParaRPr>
        </a:p>
      </dgm:t>
    </dgm:pt>
    <dgm:pt modelId="{279824E9-7E82-46E1-9FB6-EA316F8D98DB}">
      <dgm:prSet/>
      <dgm:spPr/>
      <dgm:t>
        <a:bodyPr/>
        <a:lstStyle/>
        <a:p>
          <a:pPr rtl="1"/>
          <a:r>
            <a:rPr lang="ar-SA" dirty="0">
              <a:cs typeface="Simplified Arabic" panose="02010000000000000000" pitchFamily="2" charset="-78"/>
            </a:rPr>
            <a:t>3. تقديم معلومات للمشتري عن خصائص المنتج واقناعه لاستخدام السلعة المروج لها؛</a:t>
          </a:r>
          <a:endParaRPr lang="fr-FR" dirty="0">
            <a:cs typeface="Simplified Arabic" panose="02010000000000000000" pitchFamily="2" charset="-78"/>
          </a:endParaRPr>
        </a:p>
      </dgm:t>
    </dgm:pt>
    <dgm:pt modelId="{18D23D4C-BEE0-45D5-8963-18D5A297576B}" type="parTrans" cxnId="{6B5A1CBF-3EDB-4279-9050-06221A66C195}">
      <dgm:prSet/>
      <dgm:spPr/>
      <dgm:t>
        <a:bodyPr/>
        <a:lstStyle/>
        <a:p>
          <a:pPr rtl="1"/>
          <a:endParaRPr lang="fr-FR">
            <a:cs typeface="Simplified Arabic" panose="02010000000000000000" pitchFamily="2" charset="-78"/>
          </a:endParaRPr>
        </a:p>
      </dgm:t>
    </dgm:pt>
    <dgm:pt modelId="{599F5BA9-8371-4278-AF65-E3404C5293C6}" type="sibTrans" cxnId="{6B5A1CBF-3EDB-4279-9050-06221A66C195}">
      <dgm:prSet/>
      <dgm:spPr/>
      <dgm:t>
        <a:bodyPr/>
        <a:lstStyle/>
        <a:p>
          <a:pPr rtl="1"/>
          <a:endParaRPr lang="fr-FR">
            <a:cs typeface="Simplified Arabic" panose="02010000000000000000" pitchFamily="2" charset="-78"/>
          </a:endParaRPr>
        </a:p>
      </dgm:t>
    </dgm:pt>
    <dgm:pt modelId="{7287311C-D1F1-4D95-9D13-428F10A48079}">
      <dgm:prSet/>
      <dgm:spPr/>
      <dgm:t>
        <a:bodyPr/>
        <a:lstStyle/>
        <a:p>
          <a:pPr rtl="1"/>
          <a:r>
            <a:rPr lang="ar-SA" dirty="0">
              <a:cs typeface="Simplified Arabic" panose="02010000000000000000" pitchFamily="2" charset="-78"/>
            </a:rPr>
            <a:t>4. الترويج يدعم جهود البيع الشخصي وذلك من خلال زيادة وعي الزبون بالمنتج وتسهيل عملية البيع.</a:t>
          </a:r>
          <a:endParaRPr lang="fr-FR" dirty="0">
            <a:cs typeface="Simplified Arabic" panose="02010000000000000000" pitchFamily="2" charset="-78"/>
          </a:endParaRPr>
        </a:p>
      </dgm:t>
    </dgm:pt>
    <dgm:pt modelId="{D099C864-9E79-4CD3-91F8-5CBA0ED2594B}" type="parTrans" cxnId="{300C0E5D-3BB4-4F6C-8432-DA91D784244C}">
      <dgm:prSet/>
      <dgm:spPr/>
      <dgm:t>
        <a:bodyPr/>
        <a:lstStyle/>
        <a:p>
          <a:pPr rtl="1"/>
          <a:endParaRPr lang="fr-FR">
            <a:cs typeface="Simplified Arabic" panose="02010000000000000000" pitchFamily="2" charset="-78"/>
          </a:endParaRPr>
        </a:p>
      </dgm:t>
    </dgm:pt>
    <dgm:pt modelId="{4F6D3290-66D5-498D-912C-8C5DD95DCFBA}" type="sibTrans" cxnId="{300C0E5D-3BB4-4F6C-8432-DA91D784244C}">
      <dgm:prSet/>
      <dgm:spPr/>
      <dgm:t>
        <a:bodyPr/>
        <a:lstStyle/>
        <a:p>
          <a:pPr rtl="1"/>
          <a:endParaRPr lang="fr-FR">
            <a:cs typeface="Simplified Arabic" panose="02010000000000000000" pitchFamily="2" charset="-78"/>
          </a:endParaRPr>
        </a:p>
      </dgm:t>
    </dgm:pt>
    <dgm:pt modelId="{614FB29C-3745-4991-837B-BB973A44E85E}" type="pres">
      <dgm:prSet presAssocID="{DF96A62E-32CC-4178-9370-579C3DAFB1A2}" presName="diagram" presStyleCnt="0">
        <dgm:presLayoutVars>
          <dgm:chPref val="1"/>
          <dgm:dir/>
          <dgm:animOne val="branch"/>
          <dgm:animLvl val="lvl"/>
          <dgm:resizeHandles/>
        </dgm:presLayoutVars>
      </dgm:prSet>
      <dgm:spPr/>
    </dgm:pt>
    <dgm:pt modelId="{32C8A9A5-DBDF-43F7-B46F-9B98331B39FC}" type="pres">
      <dgm:prSet presAssocID="{A9B67FF6-BB3B-450D-A426-EAE36F34A086}" presName="root" presStyleCnt="0"/>
      <dgm:spPr/>
    </dgm:pt>
    <dgm:pt modelId="{83E004A8-9B0C-42FB-9268-F0FCFC8D3335}" type="pres">
      <dgm:prSet presAssocID="{A9B67FF6-BB3B-450D-A426-EAE36F34A086}" presName="rootComposite" presStyleCnt="0"/>
      <dgm:spPr/>
    </dgm:pt>
    <dgm:pt modelId="{5AB5297D-A8FA-4D27-9E05-75083ABC9054}" type="pres">
      <dgm:prSet presAssocID="{A9B67FF6-BB3B-450D-A426-EAE36F34A086}" presName="rootText" presStyleLbl="node1" presStyleIdx="0" presStyleCnt="4" custScaleY="244029"/>
      <dgm:spPr/>
    </dgm:pt>
    <dgm:pt modelId="{26B2F1CA-7F12-4F80-AECB-F4B7F15E00FD}" type="pres">
      <dgm:prSet presAssocID="{A9B67FF6-BB3B-450D-A426-EAE36F34A086}" presName="rootConnector" presStyleLbl="node1" presStyleIdx="0" presStyleCnt="4"/>
      <dgm:spPr/>
    </dgm:pt>
    <dgm:pt modelId="{7A5D6B08-E4B8-4703-9083-94766919BD5D}" type="pres">
      <dgm:prSet presAssocID="{A9B67FF6-BB3B-450D-A426-EAE36F34A086}" presName="childShape" presStyleCnt="0"/>
      <dgm:spPr/>
    </dgm:pt>
    <dgm:pt modelId="{A2C6B1AB-9FBA-4EE3-8E7E-C907A3D5474C}" type="pres">
      <dgm:prSet presAssocID="{E4AB5104-FDBD-4D70-BF06-9CD80FB207C6}" presName="root" presStyleCnt="0"/>
      <dgm:spPr/>
    </dgm:pt>
    <dgm:pt modelId="{F36DDDE8-7645-4D66-899A-7375BEA01284}" type="pres">
      <dgm:prSet presAssocID="{E4AB5104-FDBD-4D70-BF06-9CD80FB207C6}" presName="rootComposite" presStyleCnt="0"/>
      <dgm:spPr/>
    </dgm:pt>
    <dgm:pt modelId="{4E30A166-5293-4400-A679-BA46313C246D}" type="pres">
      <dgm:prSet presAssocID="{E4AB5104-FDBD-4D70-BF06-9CD80FB207C6}" presName="rootText" presStyleLbl="node1" presStyleIdx="1" presStyleCnt="4" custScaleY="238037" custLinFactNeighborX="542" custLinFactNeighborY="-749"/>
      <dgm:spPr/>
    </dgm:pt>
    <dgm:pt modelId="{34F9DF17-25AC-4748-8A41-361942AFA41D}" type="pres">
      <dgm:prSet presAssocID="{E4AB5104-FDBD-4D70-BF06-9CD80FB207C6}" presName="rootConnector" presStyleLbl="node1" presStyleIdx="1" presStyleCnt="4"/>
      <dgm:spPr/>
    </dgm:pt>
    <dgm:pt modelId="{9462D03D-4BC4-4108-AADF-887445194F88}" type="pres">
      <dgm:prSet presAssocID="{E4AB5104-FDBD-4D70-BF06-9CD80FB207C6}" presName="childShape" presStyleCnt="0"/>
      <dgm:spPr/>
    </dgm:pt>
    <dgm:pt modelId="{BEC34600-DCF3-4361-944C-D0CF7A3C9D28}" type="pres">
      <dgm:prSet presAssocID="{279824E9-7E82-46E1-9FB6-EA316F8D98DB}" presName="root" presStyleCnt="0"/>
      <dgm:spPr/>
    </dgm:pt>
    <dgm:pt modelId="{E0126598-FAFC-474F-9A59-EA7B0C0FB745}" type="pres">
      <dgm:prSet presAssocID="{279824E9-7E82-46E1-9FB6-EA316F8D98DB}" presName="rootComposite" presStyleCnt="0"/>
      <dgm:spPr/>
    </dgm:pt>
    <dgm:pt modelId="{9243CADE-90F0-45EC-BBFD-E15A59447489}" type="pres">
      <dgm:prSet presAssocID="{279824E9-7E82-46E1-9FB6-EA316F8D98DB}" presName="rootText" presStyleLbl="node1" presStyleIdx="2" presStyleCnt="4" custScaleY="233760"/>
      <dgm:spPr/>
    </dgm:pt>
    <dgm:pt modelId="{46409F99-D89F-4131-88AA-629CD62A65FC}" type="pres">
      <dgm:prSet presAssocID="{279824E9-7E82-46E1-9FB6-EA316F8D98DB}" presName="rootConnector" presStyleLbl="node1" presStyleIdx="2" presStyleCnt="4"/>
      <dgm:spPr/>
    </dgm:pt>
    <dgm:pt modelId="{93228E72-2D90-4B7C-9463-AA3D2842301E}" type="pres">
      <dgm:prSet presAssocID="{279824E9-7E82-46E1-9FB6-EA316F8D98DB}" presName="childShape" presStyleCnt="0"/>
      <dgm:spPr/>
    </dgm:pt>
    <dgm:pt modelId="{20CB4D97-572B-4776-8D7E-ADC368E63475}" type="pres">
      <dgm:prSet presAssocID="{7287311C-D1F1-4D95-9D13-428F10A48079}" presName="root" presStyleCnt="0"/>
      <dgm:spPr/>
    </dgm:pt>
    <dgm:pt modelId="{B3DE2F00-2E4C-4DC3-9507-8D6138FD78D7}" type="pres">
      <dgm:prSet presAssocID="{7287311C-D1F1-4D95-9D13-428F10A48079}" presName="rootComposite" presStyleCnt="0"/>
      <dgm:spPr/>
    </dgm:pt>
    <dgm:pt modelId="{CBF164D7-498C-49B3-9789-0B60166E149B}" type="pres">
      <dgm:prSet presAssocID="{7287311C-D1F1-4D95-9D13-428F10A48079}" presName="rootText" presStyleLbl="node1" presStyleIdx="3" presStyleCnt="4" custScaleY="219843"/>
      <dgm:spPr/>
    </dgm:pt>
    <dgm:pt modelId="{B8BA846A-D7A3-4B99-8DDD-2FE434C39B01}" type="pres">
      <dgm:prSet presAssocID="{7287311C-D1F1-4D95-9D13-428F10A48079}" presName="rootConnector" presStyleLbl="node1" presStyleIdx="3" presStyleCnt="4"/>
      <dgm:spPr/>
    </dgm:pt>
    <dgm:pt modelId="{877D135B-A7E4-4503-9A6E-9837C9B52565}" type="pres">
      <dgm:prSet presAssocID="{7287311C-D1F1-4D95-9D13-428F10A48079}" presName="childShape" presStyleCnt="0"/>
      <dgm:spPr/>
    </dgm:pt>
  </dgm:ptLst>
  <dgm:cxnLst>
    <dgm:cxn modelId="{3F031136-8214-4236-A3FF-B3CCEFEBCB44}" type="presOf" srcId="{A9B67FF6-BB3B-450D-A426-EAE36F34A086}" destId="{5AB5297D-A8FA-4D27-9E05-75083ABC9054}" srcOrd="0" destOrd="0" presId="urn:microsoft.com/office/officeart/2005/8/layout/hierarchy3"/>
    <dgm:cxn modelId="{300C0E5D-3BB4-4F6C-8432-DA91D784244C}" srcId="{DF96A62E-32CC-4178-9370-579C3DAFB1A2}" destId="{7287311C-D1F1-4D95-9D13-428F10A48079}" srcOrd="3" destOrd="0" parTransId="{D099C864-9E79-4CD3-91F8-5CBA0ED2594B}" sibTransId="{4F6D3290-66D5-498D-912C-8C5DD95DCFBA}"/>
    <dgm:cxn modelId="{86ABFA6C-6CEB-4800-A8A8-97A7A724ADEB}" type="presOf" srcId="{279824E9-7E82-46E1-9FB6-EA316F8D98DB}" destId="{9243CADE-90F0-45EC-BBFD-E15A59447489}" srcOrd="0" destOrd="0" presId="urn:microsoft.com/office/officeart/2005/8/layout/hierarchy3"/>
    <dgm:cxn modelId="{52611756-2B33-444D-8472-032D1C8FAC19}" type="presOf" srcId="{7287311C-D1F1-4D95-9D13-428F10A48079}" destId="{B8BA846A-D7A3-4B99-8DDD-2FE434C39B01}" srcOrd="1" destOrd="0" presId="urn:microsoft.com/office/officeart/2005/8/layout/hierarchy3"/>
    <dgm:cxn modelId="{00AF2E94-1C3C-46BA-BD50-4E9E39DCA1E9}" type="presOf" srcId="{A9B67FF6-BB3B-450D-A426-EAE36F34A086}" destId="{26B2F1CA-7F12-4F80-AECB-F4B7F15E00FD}" srcOrd="1" destOrd="0" presId="urn:microsoft.com/office/officeart/2005/8/layout/hierarchy3"/>
    <dgm:cxn modelId="{9F20319B-013F-4E22-A842-ED9B9F748DE3}" type="presOf" srcId="{E4AB5104-FDBD-4D70-BF06-9CD80FB207C6}" destId="{34F9DF17-25AC-4748-8A41-361942AFA41D}" srcOrd="1" destOrd="0" presId="urn:microsoft.com/office/officeart/2005/8/layout/hierarchy3"/>
    <dgm:cxn modelId="{651CAAB8-CEDD-40AF-BE99-1E2C6F16205F}" srcId="{DF96A62E-32CC-4178-9370-579C3DAFB1A2}" destId="{E4AB5104-FDBD-4D70-BF06-9CD80FB207C6}" srcOrd="1" destOrd="0" parTransId="{E479CBE3-75D2-4691-84E7-DB559394EF16}" sibTransId="{FA56753C-8BAF-4CFC-A39E-C379B472272C}"/>
    <dgm:cxn modelId="{6B5A1CBF-3EDB-4279-9050-06221A66C195}" srcId="{DF96A62E-32CC-4178-9370-579C3DAFB1A2}" destId="{279824E9-7E82-46E1-9FB6-EA316F8D98DB}" srcOrd="2" destOrd="0" parTransId="{18D23D4C-BEE0-45D5-8963-18D5A297576B}" sibTransId="{599F5BA9-8371-4278-AF65-E3404C5293C6}"/>
    <dgm:cxn modelId="{0E9D95CD-9C30-481A-BD75-CF57AC5C2ABB}" type="presOf" srcId="{DF96A62E-32CC-4178-9370-579C3DAFB1A2}" destId="{614FB29C-3745-4991-837B-BB973A44E85E}" srcOrd="0" destOrd="0" presId="urn:microsoft.com/office/officeart/2005/8/layout/hierarchy3"/>
    <dgm:cxn modelId="{835499FC-D3D2-44CF-9384-8726E781AA25}" type="presOf" srcId="{7287311C-D1F1-4D95-9D13-428F10A48079}" destId="{CBF164D7-498C-49B3-9789-0B60166E149B}" srcOrd="0" destOrd="0" presId="urn:microsoft.com/office/officeart/2005/8/layout/hierarchy3"/>
    <dgm:cxn modelId="{FB0970FD-CC8B-49DE-B51F-358068784CB2}" srcId="{DF96A62E-32CC-4178-9370-579C3DAFB1A2}" destId="{A9B67FF6-BB3B-450D-A426-EAE36F34A086}" srcOrd="0" destOrd="0" parTransId="{CB8083A8-C192-470B-A68E-D1C063469991}" sibTransId="{504940AA-D503-4105-96BF-B1B4E49935FC}"/>
    <dgm:cxn modelId="{C8BFD1FE-6319-45FA-B1ED-A1F433435AE9}" type="presOf" srcId="{E4AB5104-FDBD-4D70-BF06-9CD80FB207C6}" destId="{4E30A166-5293-4400-A679-BA46313C246D}" srcOrd="0" destOrd="0" presId="urn:microsoft.com/office/officeart/2005/8/layout/hierarchy3"/>
    <dgm:cxn modelId="{3D409FFF-D8DA-47B3-94DB-B23B18DCB52E}" type="presOf" srcId="{279824E9-7E82-46E1-9FB6-EA316F8D98DB}" destId="{46409F99-D89F-4131-88AA-629CD62A65FC}" srcOrd="1" destOrd="0" presId="urn:microsoft.com/office/officeart/2005/8/layout/hierarchy3"/>
    <dgm:cxn modelId="{94182D4F-7630-4EBF-92DA-5B9DB0C453F6}" type="presParOf" srcId="{614FB29C-3745-4991-837B-BB973A44E85E}" destId="{32C8A9A5-DBDF-43F7-B46F-9B98331B39FC}" srcOrd="0" destOrd="0" presId="urn:microsoft.com/office/officeart/2005/8/layout/hierarchy3"/>
    <dgm:cxn modelId="{9E095EEF-23DF-45B7-B45E-73F9886EEB0C}" type="presParOf" srcId="{32C8A9A5-DBDF-43F7-B46F-9B98331B39FC}" destId="{83E004A8-9B0C-42FB-9268-F0FCFC8D3335}" srcOrd="0" destOrd="0" presId="urn:microsoft.com/office/officeart/2005/8/layout/hierarchy3"/>
    <dgm:cxn modelId="{92421F2C-F92E-4C33-A889-03C41C98F95D}" type="presParOf" srcId="{83E004A8-9B0C-42FB-9268-F0FCFC8D3335}" destId="{5AB5297D-A8FA-4D27-9E05-75083ABC9054}" srcOrd="0" destOrd="0" presId="urn:microsoft.com/office/officeart/2005/8/layout/hierarchy3"/>
    <dgm:cxn modelId="{7267EECD-74B0-4463-A31E-EB7FBCB3616E}" type="presParOf" srcId="{83E004A8-9B0C-42FB-9268-F0FCFC8D3335}" destId="{26B2F1CA-7F12-4F80-AECB-F4B7F15E00FD}" srcOrd="1" destOrd="0" presId="urn:microsoft.com/office/officeart/2005/8/layout/hierarchy3"/>
    <dgm:cxn modelId="{38A03533-3F06-4914-8C81-B673FCF22287}" type="presParOf" srcId="{32C8A9A5-DBDF-43F7-B46F-9B98331B39FC}" destId="{7A5D6B08-E4B8-4703-9083-94766919BD5D}" srcOrd="1" destOrd="0" presId="urn:microsoft.com/office/officeart/2005/8/layout/hierarchy3"/>
    <dgm:cxn modelId="{D9BD0788-EEB2-4547-BB38-8A76AF333C60}" type="presParOf" srcId="{614FB29C-3745-4991-837B-BB973A44E85E}" destId="{A2C6B1AB-9FBA-4EE3-8E7E-C907A3D5474C}" srcOrd="1" destOrd="0" presId="urn:microsoft.com/office/officeart/2005/8/layout/hierarchy3"/>
    <dgm:cxn modelId="{829440C4-FBD4-4364-AB64-C0431958F4A4}" type="presParOf" srcId="{A2C6B1AB-9FBA-4EE3-8E7E-C907A3D5474C}" destId="{F36DDDE8-7645-4D66-899A-7375BEA01284}" srcOrd="0" destOrd="0" presId="urn:microsoft.com/office/officeart/2005/8/layout/hierarchy3"/>
    <dgm:cxn modelId="{8EFF27F2-D8BD-40A5-BD8D-3FECC1999CDB}" type="presParOf" srcId="{F36DDDE8-7645-4D66-899A-7375BEA01284}" destId="{4E30A166-5293-4400-A679-BA46313C246D}" srcOrd="0" destOrd="0" presId="urn:microsoft.com/office/officeart/2005/8/layout/hierarchy3"/>
    <dgm:cxn modelId="{355BDFA7-745B-4A6B-BE9C-BC2CC1EB8A74}" type="presParOf" srcId="{F36DDDE8-7645-4D66-899A-7375BEA01284}" destId="{34F9DF17-25AC-4748-8A41-361942AFA41D}" srcOrd="1" destOrd="0" presId="urn:microsoft.com/office/officeart/2005/8/layout/hierarchy3"/>
    <dgm:cxn modelId="{AA4CD079-00F3-4ED5-AC9F-49E9A0E7AB63}" type="presParOf" srcId="{A2C6B1AB-9FBA-4EE3-8E7E-C907A3D5474C}" destId="{9462D03D-4BC4-4108-AADF-887445194F88}" srcOrd="1" destOrd="0" presId="urn:microsoft.com/office/officeart/2005/8/layout/hierarchy3"/>
    <dgm:cxn modelId="{FEB124A2-6CC1-4003-BB49-C8EE0021C216}" type="presParOf" srcId="{614FB29C-3745-4991-837B-BB973A44E85E}" destId="{BEC34600-DCF3-4361-944C-D0CF7A3C9D28}" srcOrd="2" destOrd="0" presId="urn:microsoft.com/office/officeart/2005/8/layout/hierarchy3"/>
    <dgm:cxn modelId="{47802881-7865-4605-B1AD-FBE0260BFCA2}" type="presParOf" srcId="{BEC34600-DCF3-4361-944C-D0CF7A3C9D28}" destId="{E0126598-FAFC-474F-9A59-EA7B0C0FB745}" srcOrd="0" destOrd="0" presId="urn:microsoft.com/office/officeart/2005/8/layout/hierarchy3"/>
    <dgm:cxn modelId="{B59A3A38-E88C-4AB0-B448-216131CDF21A}" type="presParOf" srcId="{E0126598-FAFC-474F-9A59-EA7B0C0FB745}" destId="{9243CADE-90F0-45EC-BBFD-E15A59447489}" srcOrd="0" destOrd="0" presId="urn:microsoft.com/office/officeart/2005/8/layout/hierarchy3"/>
    <dgm:cxn modelId="{3D8F627D-3A8A-4748-9D3B-1FFC2ABA64E4}" type="presParOf" srcId="{E0126598-FAFC-474F-9A59-EA7B0C0FB745}" destId="{46409F99-D89F-4131-88AA-629CD62A65FC}" srcOrd="1" destOrd="0" presId="urn:microsoft.com/office/officeart/2005/8/layout/hierarchy3"/>
    <dgm:cxn modelId="{40920AAB-C952-4534-9161-636255923330}" type="presParOf" srcId="{BEC34600-DCF3-4361-944C-D0CF7A3C9D28}" destId="{93228E72-2D90-4B7C-9463-AA3D2842301E}" srcOrd="1" destOrd="0" presId="urn:microsoft.com/office/officeart/2005/8/layout/hierarchy3"/>
    <dgm:cxn modelId="{CE0B7159-0169-401A-A1E9-E1612A526013}" type="presParOf" srcId="{614FB29C-3745-4991-837B-BB973A44E85E}" destId="{20CB4D97-572B-4776-8D7E-ADC368E63475}" srcOrd="3" destOrd="0" presId="urn:microsoft.com/office/officeart/2005/8/layout/hierarchy3"/>
    <dgm:cxn modelId="{CC2B4296-DC62-49B3-8A48-0473205F4FB0}" type="presParOf" srcId="{20CB4D97-572B-4776-8D7E-ADC368E63475}" destId="{B3DE2F00-2E4C-4DC3-9507-8D6138FD78D7}" srcOrd="0" destOrd="0" presId="urn:microsoft.com/office/officeart/2005/8/layout/hierarchy3"/>
    <dgm:cxn modelId="{ED800153-948D-490A-8BF5-439A96871753}" type="presParOf" srcId="{B3DE2F00-2E4C-4DC3-9507-8D6138FD78D7}" destId="{CBF164D7-498C-49B3-9789-0B60166E149B}" srcOrd="0" destOrd="0" presId="urn:microsoft.com/office/officeart/2005/8/layout/hierarchy3"/>
    <dgm:cxn modelId="{37102B32-B9C7-4577-87E8-A1C0272BB76E}" type="presParOf" srcId="{B3DE2F00-2E4C-4DC3-9507-8D6138FD78D7}" destId="{B8BA846A-D7A3-4B99-8DDD-2FE434C39B01}" srcOrd="1" destOrd="0" presId="urn:microsoft.com/office/officeart/2005/8/layout/hierarchy3"/>
    <dgm:cxn modelId="{5F4428BD-C3B0-4F19-AD27-6B4EF194F201}" type="presParOf" srcId="{20CB4D97-572B-4776-8D7E-ADC368E63475}" destId="{877D135B-A7E4-4503-9A6E-9837C9B52565}"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BFA3A67-5B5F-4742-A9F4-0F5D93CAA693}" type="doc">
      <dgm:prSet loTypeId="urn:microsoft.com/office/officeart/2005/8/layout/lProcess3" loCatId="process" qsTypeId="urn:microsoft.com/office/officeart/2005/8/quickstyle/simple1" qsCatId="simple" csTypeId="urn:microsoft.com/office/officeart/2005/8/colors/colorful2" csCatId="colorful" phldr="1"/>
      <dgm:spPr/>
      <dgm:t>
        <a:bodyPr/>
        <a:lstStyle/>
        <a:p>
          <a:endParaRPr lang="fr-FR"/>
        </a:p>
      </dgm:t>
    </dgm:pt>
    <dgm:pt modelId="{FD9E51B9-7F69-480A-8280-5C6B352E23EE}">
      <dgm:prSet/>
      <dgm:spPr/>
      <dgm:t>
        <a:bodyPr/>
        <a:lstStyle/>
        <a:p>
          <a:pPr rtl="1"/>
          <a:r>
            <a:rPr lang="ar-SA" dirty="0">
              <a:cs typeface="Simplified Arabic" panose="02010000000000000000" pitchFamily="2" charset="-78"/>
            </a:rPr>
            <a:t>زيادة مبيعات وأرباح المؤسسة</a:t>
          </a:r>
          <a:r>
            <a:rPr lang="ar-DZ" dirty="0">
              <a:cs typeface="Simplified Arabic" panose="02010000000000000000" pitchFamily="2" charset="-78"/>
            </a:rPr>
            <a:t> و</a:t>
          </a:r>
          <a:r>
            <a:rPr lang="ar-SA" dirty="0">
              <a:cs typeface="Simplified Arabic" panose="02010000000000000000" pitchFamily="2" charset="-78"/>
            </a:rPr>
            <a:t>تنمية الحصة التسويقية في الأسواق الخارجية؛</a:t>
          </a:r>
          <a:endParaRPr lang="fr-FR" dirty="0">
            <a:cs typeface="Simplified Arabic" panose="02010000000000000000" pitchFamily="2" charset="-78"/>
          </a:endParaRPr>
        </a:p>
      </dgm:t>
    </dgm:pt>
    <dgm:pt modelId="{5ACB7183-64B2-4822-A15F-3C8922A89278}" type="parTrans" cxnId="{F2CEC6D1-53F2-44AE-A026-940CF611EF81}">
      <dgm:prSet/>
      <dgm:spPr/>
      <dgm:t>
        <a:bodyPr/>
        <a:lstStyle/>
        <a:p>
          <a:endParaRPr lang="fr-FR">
            <a:cs typeface="Simplified Arabic" panose="02010000000000000000" pitchFamily="2" charset="-78"/>
          </a:endParaRPr>
        </a:p>
      </dgm:t>
    </dgm:pt>
    <dgm:pt modelId="{38381E93-19A9-46C9-A3D4-6D57167446CA}" type="sibTrans" cxnId="{F2CEC6D1-53F2-44AE-A026-940CF611EF81}">
      <dgm:prSet/>
      <dgm:spPr/>
      <dgm:t>
        <a:bodyPr/>
        <a:lstStyle/>
        <a:p>
          <a:endParaRPr lang="fr-FR">
            <a:cs typeface="Simplified Arabic" panose="02010000000000000000" pitchFamily="2" charset="-78"/>
          </a:endParaRPr>
        </a:p>
      </dgm:t>
    </dgm:pt>
    <dgm:pt modelId="{37BDD4ED-DC52-4A99-A039-2DA943CD9EB8}">
      <dgm:prSet/>
      <dgm:spPr/>
      <dgm:t>
        <a:bodyPr/>
        <a:lstStyle/>
        <a:p>
          <a:r>
            <a:rPr lang="ar-SA" dirty="0">
              <a:cs typeface="Simplified Arabic" panose="02010000000000000000" pitchFamily="2" charset="-78"/>
            </a:rPr>
            <a:t>إظهار الصورة الذهنية المناسبة عن المؤسسة ومنتجاتها؛</a:t>
          </a:r>
          <a:endParaRPr lang="fr-FR" dirty="0">
            <a:cs typeface="Simplified Arabic" panose="02010000000000000000" pitchFamily="2" charset="-78"/>
          </a:endParaRPr>
        </a:p>
      </dgm:t>
    </dgm:pt>
    <dgm:pt modelId="{256D9568-7681-41C1-809B-1331A201C5AD}" type="parTrans" cxnId="{9849A1DE-2AC0-4B31-BCD5-277870F62E86}">
      <dgm:prSet/>
      <dgm:spPr/>
      <dgm:t>
        <a:bodyPr/>
        <a:lstStyle/>
        <a:p>
          <a:endParaRPr lang="fr-FR">
            <a:cs typeface="Simplified Arabic" panose="02010000000000000000" pitchFamily="2" charset="-78"/>
          </a:endParaRPr>
        </a:p>
      </dgm:t>
    </dgm:pt>
    <dgm:pt modelId="{5EBB4273-A475-4804-B481-4B2D026F5C20}" type="sibTrans" cxnId="{9849A1DE-2AC0-4B31-BCD5-277870F62E86}">
      <dgm:prSet/>
      <dgm:spPr/>
      <dgm:t>
        <a:bodyPr/>
        <a:lstStyle/>
        <a:p>
          <a:endParaRPr lang="fr-FR">
            <a:cs typeface="Simplified Arabic" panose="02010000000000000000" pitchFamily="2" charset="-78"/>
          </a:endParaRPr>
        </a:p>
      </dgm:t>
    </dgm:pt>
    <dgm:pt modelId="{C6D3A4B3-EED9-4F52-A336-172318D536CF}">
      <dgm:prSet/>
      <dgm:spPr/>
      <dgm:t>
        <a:bodyPr/>
        <a:lstStyle/>
        <a:p>
          <a:r>
            <a:rPr lang="ar-SA" dirty="0">
              <a:cs typeface="Simplified Arabic" panose="02010000000000000000" pitchFamily="2" charset="-78"/>
            </a:rPr>
            <a:t>التعريف بمنتج المؤسسة، مواصفاته، سعره، أماكن توزيعه، فوائد استخدامه، ومراكز الخدمة والصيانة؛</a:t>
          </a:r>
          <a:endParaRPr lang="fr-FR" dirty="0">
            <a:cs typeface="Simplified Arabic" panose="02010000000000000000" pitchFamily="2" charset="-78"/>
          </a:endParaRPr>
        </a:p>
      </dgm:t>
    </dgm:pt>
    <dgm:pt modelId="{52B2DD9C-59DF-4F40-92DA-FC9E924FD6EC}" type="parTrans" cxnId="{3869DD7C-31ED-4F65-B751-EE632C73D91A}">
      <dgm:prSet/>
      <dgm:spPr/>
      <dgm:t>
        <a:bodyPr/>
        <a:lstStyle/>
        <a:p>
          <a:endParaRPr lang="fr-FR">
            <a:cs typeface="Simplified Arabic" panose="02010000000000000000" pitchFamily="2" charset="-78"/>
          </a:endParaRPr>
        </a:p>
      </dgm:t>
    </dgm:pt>
    <dgm:pt modelId="{4BDC987A-F605-4985-B7B7-893B9E2ED134}" type="sibTrans" cxnId="{3869DD7C-31ED-4F65-B751-EE632C73D91A}">
      <dgm:prSet/>
      <dgm:spPr/>
      <dgm:t>
        <a:bodyPr/>
        <a:lstStyle/>
        <a:p>
          <a:endParaRPr lang="fr-FR">
            <a:cs typeface="Simplified Arabic" panose="02010000000000000000" pitchFamily="2" charset="-78"/>
          </a:endParaRPr>
        </a:p>
      </dgm:t>
    </dgm:pt>
    <dgm:pt modelId="{D4855472-0C88-4E22-813D-410CDFB63EFC}">
      <dgm:prSet/>
      <dgm:spPr/>
      <dgm:t>
        <a:bodyPr/>
        <a:lstStyle/>
        <a:p>
          <a:r>
            <a:rPr lang="ar-SA" dirty="0">
              <a:cs typeface="Simplified Arabic" panose="02010000000000000000" pitchFamily="2" charset="-78"/>
            </a:rPr>
            <a:t>توليد اتجاهات إيجابية نحو المنتج أو تعديل اتجاهات العملاء نحوه</a:t>
          </a:r>
          <a:endParaRPr lang="fr-FR" dirty="0">
            <a:cs typeface="Simplified Arabic" panose="02010000000000000000" pitchFamily="2" charset="-78"/>
          </a:endParaRPr>
        </a:p>
      </dgm:t>
    </dgm:pt>
    <dgm:pt modelId="{93479EDC-4FB4-4C53-A60A-8B5CAC4BC0F2}" type="parTrans" cxnId="{20AD15E9-1524-4551-BFFD-C8A89F9AE99C}">
      <dgm:prSet/>
      <dgm:spPr/>
      <dgm:t>
        <a:bodyPr/>
        <a:lstStyle/>
        <a:p>
          <a:endParaRPr lang="fr-FR">
            <a:cs typeface="Simplified Arabic" panose="02010000000000000000" pitchFamily="2" charset="-78"/>
          </a:endParaRPr>
        </a:p>
      </dgm:t>
    </dgm:pt>
    <dgm:pt modelId="{C1061AAD-0105-4577-A5B2-8788B9FE1D67}" type="sibTrans" cxnId="{20AD15E9-1524-4551-BFFD-C8A89F9AE99C}">
      <dgm:prSet/>
      <dgm:spPr/>
      <dgm:t>
        <a:bodyPr/>
        <a:lstStyle/>
        <a:p>
          <a:endParaRPr lang="fr-FR">
            <a:cs typeface="Simplified Arabic" panose="02010000000000000000" pitchFamily="2" charset="-78"/>
          </a:endParaRPr>
        </a:p>
      </dgm:t>
    </dgm:pt>
    <dgm:pt modelId="{265DAD1C-B5EB-4B63-B9B7-20E9AA768383}" type="pres">
      <dgm:prSet presAssocID="{EBFA3A67-5B5F-4742-A9F4-0F5D93CAA693}" presName="Name0" presStyleCnt="0">
        <dgm:presLayoutVars>
          <dgm:chPref val="3"/>
          <dgm:dir/>
          <dgm:animLvl val="lvl"/>
          <dgm:resizeHandles/>
        </dgm:presLayoutVars>
      </dgm:prSet>
      <dgm:spPr/>
    </dgm:pt>
    <dgm:pt modelId="{F406E94F-39D8-488B-94EE-BFCF520CF610}" type="pres">
      <dgm:prSet presAssocID="{FD9E51B9-7F69-480A-8280-5C6B352E23EE}" presName="horFlow" presStyleCnt="0"/>
      <dgm:spPr/>
    </dgm:pt>
    <dgm:pt modelId="{022A11BA-836C-4BA5-AABC-DCC38A94DBA2}" type="pres">
      <dgm:prSet presAssocID="{FD9E51B9-7F69-480A-8280-5C6B352E23EE}" presName="bigChev" presStyleLbl="node1" presStyleIdx="0" presStyleCnt="1" custScaleY="129887"/>
      <dgm:spPr/>
    </dgm:pt>
    <dgm:pt modelId="{545067F2-B4D4-45AA-80FF-C9C2ECE66091}" type="pres">
      <dgm:prSet presAssocID="{256D9568-7681-41C1-809B-1331A201C5AD}" presName="parTrans" presStyleCnt="0"/>
      <dgm:spPr/>
    </dgm:pt>
    <dgm:pt modelId="{B47E41E4-86A1-4664-9E5A-597E2C56B9CE}" type="pres">
      <dgm:prSet presAssocID="{37BDD4ED-DC52-4A99-A039-2DA943CD9EB8}" presName="node" presStyleLbl="alignAccFollowNode1" presStyleIdx="0" presStyleCnt="3" custScaleY="150580">
        <dgm:presLayoutVars>
          <dgm:bulletEnabled val="1"/>
        </dgm:presLayoutVars>
      </dgm:prSet>
      <dgm:spPr/>
    </dgm:pt>
    <dgm:pt modelId="{82191D9B-0FDF-4BAE-A595-7ED9838CFCB9}" type="pres">
      <dgm:prSet presAssocID="{5EBB4273-A475-4804-B481-4B2D026F5C20}" presName="sibTrans" presStyleCnt="0"/>
      <dgm:spPr/>
    </dgm:pt>
    <dgm:pt modelId="{F510873B-8032-42A0-9CFD-C175219CFBD8}" type="pres">
      <dgm:prSet presAssocID="{C6D3A4B3-EED9-4F52-A336-172318D536CF}" presName="node" presStyleLbl="alignAccFollowNode1" presStyleIdx="1" presStyleCnt="3" custScaleX="113825" custScaleY="169790">
        <dgm:presLayoutVars>
          <dgm:bulletEnabled val="1"/>
        </dgm:presLayoutVars>
      </dgm:prSet>
      <dgm:spPr/>
    </dgm:pt>
    <dgm:pt modelId="{2F9C596C-AE29-4E58-950D-1489CF371D9F}" type="pres">
      <dgm:prSet presAssocID="{4BDC987A-F605-4985-B7B7-893B9E2ED134}" presName="sibTrans" presStyleCnt="0"/>
      <dgm:spPr/>
    </dgm:pt>
    <dgm:pt modelId="{6182E260-6129-4070-AEEF-63FC6D061FC0}" type="pres">
      <dgm:prSet presAssocID="{D4855472-0C88-4E22-813D-410CDFB63EFC}" presName="node" presStyleLbl="alignAccFollowNode1" presStyleIdx="2" presStyleCnt="3" custScaleY="168312">
        <dgm:presLayoutVars>
          <dgm:bulletEnabled val="1"/>
        </dgm:presLayoutVars>
      </dgm:prSet>
      <dgm:spPr/>
    </dgm:pt>
  </dgm:ptLst>
  <dgm:cxnLst>
    <dgm:cxn modelId="{EC402924-4421-465E-BB17-306E29C34333}" type="presOf" srcId="{C6D3A4B3-EED9-4F52-A336-172318D536CF}" destId="{F510873B-8032-42A0-9CFD-C175219CFBD8}" srcOrd="0" destOrd="0" presId="urn:microsoft.com/office/officeart/2005/8/layout/lProcess3"/>
    <dgm:cxn modelId="{AE795630-01D2-48AC-BFE7-D01CADEFADF5}" type="presOf" srcId="{D4855472-0C88-4E22-813D-410CDFB63EFC}" destId="{6182E260-6129-4070-AEEF-63FC6D061FC0}" srcOrd="0" destOrd="0" presId="urn:microsoft.com/office/officeart/2005/8/layout/lProcess3"/>
    <dgm:cxn modelId="{3869DD7C-31ED-4F65-B751-EE632C73D91A}" srcId="{FD9E51B9-7F69-480A-8280-5C6B352E23EE}" destId="{C6D3A4B3-EED9-4F52-A336-172318D536CF}" srcOrd="1" destOrd="0" parTransId="{52B2DD9C-59DF-4F40-92DA-FC9E924FD6EC}" sibTransId="{4BDC987A-F605-4985-B7B7-893B9E2ED134}"/>
    <dgm:cxn modelId="{865B1DA3-4C16-4DE0-92C9-89E4D99E9A61}" type="presOf" srcId="{FD9E51B9-7F69-480A-8280-5C6B352E23EE}" destId="{022A11BA-836C-4BA5-AABC-DCC38A94DBA2}" srcOrd="0" destOrd="0" presId="urn:microsoft.com/office/officeart/2005/8/layout/lProcess3"/>
    <dgm:cxn modelId="{AB597BAC-3925-4637-BE87-8B9DB7F68415}" type="presOf" srcId="{37BDD4ED-DC52-4A99-A039-2DA943CD9EB8}" destId="{B47E41E4-86A1-4664-9E5A-597E2C56B9CE}" srcOrd="0" destOrd="0" presId="urn:microsoft.com/office/officeart/2005/8/layout/lProcess3"/>
    <dgm:cxn modelId="{F2CEC6D1-53F2-44AE-A026-940CF611EF81}" srcId="{EBFA3A67-5B5F-4742-A9F4-0F5D93CAA693}" destId="{FD9E51B9-7F69-480A-8280-5C6B352E23EE}" srcOrd="0" destOrd="0" parTransId="{5ACB7183-64B2-4822-A15F-3C8922A89278}" sibTransId="{38381E93-19A9-46C9-A3D4-6D57167446CA}"/>
    <dgm:cxn modelId="{600A71D3-8780-4D3C-A5AB-3120F04A6945}" type="presOf" srcId="{EBFA3A67-5B5F-4742-A9F4-0F5D93CAA693}" destId="{265DAD1C-B5EB-4B63-B9B7-20E9AA768383}" srcOrd="0" destOrd="0" presId="urn:microsoft.com/office/officeart/2005/8/layout/lProcess3"/>
    <dgm:cxn modelId="{9849A1DE-2AC0-4B31-BCD5-277870F62E86}" srcId="{FD9E51B9-7F69-480A-8280-5C6B352E23EE}" destId="{37BDD4ED-DC52-4A99-A039-2DA943CD9EB8}" srcOrd="0" destOrd="0" parTransId="{256D9568-7681-41C1-809B-1331A201C5AD}" sibTransId="{5EBB4273-A475-4804-B481-4B2D026F5C20}"/>
    <dgm:cxn modelId="{20AD15E9-1524-4551-BFFD-C8A89F9AE99C}" srcId="{FD9E51B9-7F69-480A-8280-5C6B352E23EE}" destId="{D4855472-0C88-4E22-813D-410CDFB63EFC}" srcOrd="2" destOrd="0" parTransId="{93479EDC-4FB4-4C53-A60A-8B5CAC4BC0F2}" sibTransId="{C1061AAD-0105-4577-A5B2-8788B9FE1D67}"/>
    <dgm:cxn modelId="{6D68B350-0887-4434-85D3-8FBB1FE2169C}" type="presParOf" srcId="{265DAD1C-B5EB-4B63-B9B7-20E9AA768383}" destId="{F406E94F-39D8-488B-94EE-BFCF520CF610}" srcOrd="0" destOrd="0" presId="urn:microsoft.com/office/officeart/2005/8/layout/lProcess3"/>
    <dgm:cxn modelId="{8BD3FCF1-0ECF-40F3-8CBC-F1234FD314DC}" type="presParOf" srcId="{F406E94F-39D8-488B-94EE-BFCF520CF610}" destId="{022A11BA-836C-4BA5-AABC-DCC38A94DBA2}" srcOrd="0" destOrd="0" presId="urn:microsoft.com/office/officeart/2005/8/layout/lProcess3"/>
    <dgm:cxn modelId="{6F519A35-1BA5-4B9D-B5FB-D438F8157362}" type="presParOf" srcId="{F406E94F-39D8-488B-94EE-BFCF520CF610}" destId="{545067F2-B4D4-45AA-80FF-C9C2ECE66091}" srcOrd="1" destOrd="0" presId="urn:microsoft.com/office/officeart/2005/8/layout/lProcess3"/>
    <dgm:cxn modelId="{9BFFD1BB-9F8A-459B-BFB9-95D603E6DE6B}" type="presParOf" srcId="{F406E94F-39D8-488B-94EE-BFCF520CF610}" destId="{B47E41E4-86A1-4664-9E5A-597E2C56B9CE}" srcOrd="2" destOrd="0" presId="urn:microsoft.com/office/officeart/2005/8/layout/lProcess3"/>
    <dgm:cxn modelId="{444EF604-B30B-47FC-82E8-57452C3D636B}" type="presParOf" srcId="{F406E94F-39D8-488B-94EE-BFCF520CF610}" destId="{82191D9B-0FDF-4BAE-A595-7ED9838CFCB9}" srcOrd="3" destOrd="0" presId="urn:microsoft.com/office/officeart/2005/8/layout/lProcess3"/>
    <dgm:cxn modelId="{6FB7D37C-4451-48D3-A331-33614D17BEE1}" type="presParOf" srcId="{F406E94F-39D8-488B-94EE-BFCF520CF610}" destId="{F510873B-8032-42A0-9CFD-C175219CFBD8}" srcOrd="4" destOrd="0" presId="urn:microsoft.com/office/officeart/2005/8/layout/lProcess3"/>
    <dgm:cxn modelId="{FC76B06B-E5C7-4418-BD9D-971E20CB43BD}" type="presParOf" srcId="{F406E94F-39D8-488B-94EE-BFCF520CF610}" destId="{2F9C596C-AE29-4E58-950D-1489CF371D9F}" srcOrd="5" destOrd="0" presId="urn:microsoft.com/office/officeart/2005/8/layout/lProcess3"/>
    <dgm:cxn modelId="{82DC620A-E107-49F8-9E26-6895266FC6FB}" type="presParOf" srcId="{F406E94F-39D8-488B-94EE-BFCF520CF610}" destId="{6182E260-6129-4070-AEEF-63FC6D061FC0}" srcOrd="6" destOrd="0" presId="urn:microsoft.com/office/officeart/2005/8/layout/l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E06AD27-244A-4F12-867D-B1391DF8FEC5}" type="doc">
      <dgm:prSet loTypeId="urn:microsoft.com/office/officeart/2005/8/layout/cycle6" loCatId="cycle" qsTypeId="urn:microsoft.com/office/officeart/2005/8/quickstyle/simple1" qsCatId="simple" csTypeId="urn:microsoft.com/office/officeart/2005/8/colors/colorful1" csCatId="colorful" phldr="1"/>
      <dgm:spPr/>
      <dgm:t>
        <a:bodyPr/>
        <a:lstStyle/>
        <a:p>
          <a:endParaRPr lang="fr-FR"/>
        </a:p>
      </dgm:t>
    </dgm:pt>
    <dgm:pt modelId="{F1125574-A459-4DAD-B106-5F3642B35E0F}">
      <dgm:prSet custT="1"/>
      <dgm:spPr/>
      <dgm:t>
        <a:bodyPr/>
        <a:lstStyle/>
        <a:p>
          <a:r>
            <a:rPr lang="ar-SA" sz="1800" dirty="0">
              <a:cs typeface="Simplified Arabic" panose="02010000000000000000" pitchFamily="2" charset="-78"/>
            </a:rPr>
            <a:t>الإعلان</a:t>
          </a:r>
          <a:endParaRPr lang="fr-FR" sz="1800" dirty="0">
            <a:cs typeface="Simplified Arabic" panose="02010000000000000000" pitchFamily="2" charset="-78"/>
          </a:endParaRPr>
        </a:p>
      </dgm:t>
    </dgm:pt>
    <dgm:pt modelId="{F2E8A222-33E0-4EE6-9DD3-13797AD84460}" type="parTrans" cxnId="{29CCAF54-5F18-4AE5-9646-D06E42DB9B99}">
      <dgm:prSet/>
      <dgm:spPr/>
      <dgm:t>
        <a:bodyPr/>
        <a:lstStyle/>
        <a:p>
          <a:endParaRPr lang="fr-FR" sz="2800">
            <a:cs typeface="Simplified Arabic" panose="02010000000000000000" pitchFamily="2" charset="-78"/>
          </a:endParaRPr>
        </a:p>
      </dgm:t>
    </dgm:pt>
    <dgm:pt modelId="{004AB8E4-E772-479E-AFC7-71426F9B5ED6}" type="sibTrans" cxnId="{29CCAF54-5F18-4AE5-9646-D06E42DB9B99}">
      <dgm:prSet custT="1"/>
      <dgm:spPr/>
      <dgm:t>
        <a:bodyPr/>
        <a:lstStyle/>
        <a:p>
          <a:endParaRPr lang="fr-FR" sz="1200">
            <a:cs typeface="Simplified Arabic" panose="02010000000000000000" pitchFamily="2" charset="-78"/>
          </a:endParaRPr>
        </a:p>
      </dgm:t>
    </dgm:pt>
    <dgm:pt modelId="{B39CF8A1-5C2A-44DB-B895-EC2C97370329}">
      <dgm:prSet custT="1"/>
      <dgm:spPr/>
      <dgm:t>
        <a:bodyPr/>
        <a:lstStyle/>
        <a:p>
          <a:r>
            <a:rPr lang="ar-SA" sz="1800" dirty="0">
              <a:cs typeface="Simplified Arabic" panose="02010000000000000000" pitchFamily="2" charset="-78"/>
            </a:rPr>
            <a:t>البيع الشخصي</a:t>
          </a:r>
          <a:endParaRPr lang="fr-FR" sz="1800" dirty="0">
            <a:cs typeface="Simplified Arabic" panose="02010000000000000000" pitchFamily="2" charset="-78"/>
          </a:endParaRPr>
        </a:p>
      </dgm:t>
    </dgm:pt>
    <dgm:pt modelId="{F1708B9B-884A-4702-A504-660256071F3E}" type="parTrans" cxnId="{A3335F06-33E2-4C7A-AA29-49740D15BBAC}">
      <dgm:prSet/>
      <dgm:spPr/>
      <dgm:t>
        <a:bodyPr/>
        <a:lstStyle/>
        <a:p>
          <a:endParaRPr lang="fr-FR" sz="2800">
            <a:cs typeface="Simplified Arabic" panose="02010000000000000000" pitchFamily="2" charset="-78"/>
          </a:endParaRPr>
        </a:p>
      </dgm:t>
    </dgm:pt>
    <dgm:pt modelId="{6C2C0C8C-9C3A-4C2A-B6D7-020523F820EE}" type="sibTrans" cxnId="{A3335F06-33E2-4C7A-AA29-49740D15BBAC}">
      <dgm:prSet custT="1"/>
      <dgm:spPr/>
      <dgm:t>
        <a:bodyPr/>
        <a:lstStyle/>
        <a:p>
          <a:endParaRPr lang="fr-FR" sz="1200">
            <a:cs typeface="Simplified Arabic" panose="02010000000000000000" pitchFamily="2" charset="-78"/>
          </a:endParaRPr>
        </a:p>
      </dgm:t>
    </dgm:pt>
    <dgm:pt modelId="{64F037C2-E27F-4207-9B12-9486C9AF9CD6}">
      <dgm:prSet custT="1"/>
      <dgm:spPr/>
      <dgm:t>
        <a:bodyPr/>
        <a:lstStyle/>
        <a:p>
          <a:r>
            <a:rPr lang="ar-SA" sz="1800" dirty="0">
              <a:cs typeface="Simplified Arabic" panose="02010000000000000000" pitchFamily="2" charset="-78"/>
            </a:rPr>
            <a:t>ترويج(تنشيط) المبيعات</a:t>
          </a:r>
          <a:endParaRPr lang="fr-FR" sz="1800" dirty="0">
            <a:cs typeface="Simplified Arabic" panose="02010000000000000000" pitchFamily="2" charset="-78"/>
          </a:endParaRPr>
        </a:p>
      </dgm:t>
    </dgm:pt>
    <dgm:pt modelId="{5F2F2799-69A1-4657-9ADA-698970A50A7C}" type="parTrans" cxnId="{418D1275-6B0C-4CF1-A5AC-6D8F413E5AFB}">
      <dgm:prSet/>
      <dgm:spPr/>
      <dgm:t>
        <a:bodyPr/>
        <a:lstStyle/>
        <a:p>
          <a:endParaRPr lang="fr-FR" sz="2800">
            <a:cs typeface="Simplified Arabic" panose="02010000000000000000" pitchFamily="2" charset="-78"/>
          </a:endParaRPr>
        </a:p>
      </dgm:t>
    </dgm:pt>
    <dgm:pt modelId="{75716746-8329-4AD3-8F0E-B9DFD9B1C673}" type="sibTrans" cxnId="{418D1275-6B0C-4CF1-A5AC-6D8F413E5AFB}">
      <dgm:prSet custT="1"/>
      <dgm:spPr/>
      <dgm:t>
        <a:bodyPr/>
        <a:lstStyle/>
        <a:p>
          <a:endParaRPr lang="fr-FR" sz="1200">
            <a:cs typeface="Simplified Arabic" panose="02010000000000000000" pitchFamily="2" charset="-78"/>
          </a:endParaRPr>
        </a:p>
      </dgm:t>
    </dgm:pt>
    <dgm:pt modelId="{BE4A1C77-15D0-4405-90B0-2518379FFD7E}">
      <dgm:prSet custT="1"/>
      <dgm:spPr/>
      <dgm:t>
        <a:bodyPr/>
        <a:lstStyle/>
        <a:p>
          <a:r>
            <a:rPr lang="ar-SA" sz="1800" dirty="0">
              <a:cs typeface="Simplified Arabic" panose="02010000000000000000" pitchFamily="2" charset="-78"/>
            </a:rPr>
            <a:t>العلاقات العامة</a:t>
          </a:r>
          <a:endParaRPr lang="fr-FR" sz="1800" dirty="0">
            <a:cs typeface="Simplified Arabic" panose="02010000000000000000" pitchFamily="2" charset="-78"/>
          </a:endParaRPr>
        </a:p>
      </dgm:t>
    </dgm:pt>
    <dgm:pt modelId="{581D63BB-3243-44CD-97A1-8BBE72A2B4E6}" type="parTrans" cxnId="{C17C0ED6-6EEF-42E3-93E2-3D0D90F8F7CC}">
      <dgm:prSet/>
      <dgm:spPr/>
      <dgm:t>
        <a:bodyPr/>
        <a:lstStyle/>
        <a:p>
          <a:endParaRPr lang="fr-FR" sz="2800">
            <a:cs typeface="Simplified Arabic" panose="02010000000000000000" pitchFamily="2" charset="-78"/>
          </a:endParaRPr>
        </a:p>
      </dgm:t>
    </dgm:pt>
    <dgm:pt modelId="{9980140D-D9EB-4465-8DD8-74FDD5FE61AD}" type="sibTrans" cxnId="{C17C0ED6-6EEF-42E3-93E2-3D0D90F8F7CC}">
      <dgm:prSet custT="1"/>
      <dgm:spPr/>
      <dgm:t>
        <a:bodyPr/>
        <a:lstStyle/>
        <a:p>
          <a:endParaRPr lang="fr-FR" sz="1200">
            <a:cs typeface="Simplified Arabic" panose="02010000000000000000" pitchFamily="2" charset="-78"/>
          </a:endParaRPr>
        </a:p>
      </dgm:t>
    </dgm:pt>
    <dgm:pt modelId="{DC0EF231-402D-4A5C-A321-8D2538C43B93}">
      <dgm:prSet custT="1"/>
      <dgm:spPr/>
      <dgm:t>
        <a:bodyPr/>
        <a:lstStyle/>
        <a:p>
          <a:r>
            <a:rPr lang="ar-SA" sz="1800" dirty="0">
              <a:cs typeface="Simplified Arabic" panose="02010000000000000000" pitchFamily="2" charset="-78"/>
            </a:rPr>
            <a:t>المعارض الدولية</a:t>
          </a:r>
          <a:endParaRPr lang="fr-FR" sz="1800" dirty="0">
            <a:cs typeface="Simplified Arabic" panose="02010000000000000000" pitchFamily="2" charset="-78"/>
          </a:endParaRPr>
        </a:p>
      </dgm:t>
    </dgm:pt>
    <dgm:pt modelId="{E41739B0-FD4A-438D-BDB5-715B6ACB894C}" type="parTrans" cxnId="{DA45BD82-0DFE-46A4-9E7D-388917268BAE}">
      <dgm:prSet/>
      <dgm:spPr/>
      <dgm:t>
        <a:bodyPr/>
        <a:lstStyle/>
        <a:p>
          <a:endParaRPr lang="fr-FR" sz="2800">
            <a:cs typeface="Simplified Arabic" panose="02010000000000000000" pitchFamily="2" charset="-78"/>
          </a:endParaRPr>
        </a:p>
      </dgm:t>
    </dgm:pt>
    <dgm:pt modelId="{D6229CAE-CE95-4CF7-91FC-3A04470F73F6}" type="sibTrans" cxnId="{DA45BD82-0DFE-46A4-9E7D-388917268BAE}">
      <dgm:prSet custT="1"/>
      <dgm:spPr/>
      <dgm:t>
        <a:bodyPr/>
        <a:lstStyle/>
        <a:p>
          <a:endParaRPr lang="fr-FR" sz="1200">
            <a:cs typeface="Simplified Arabic" panose="02010000000000000000" pitchFamily="2" charset="-78"/>
          </a:endParaRPr>
        </a:p>
      </dgm:t>
    </dgm:pt>
    <dgm:pt modelId="{E5531300-117C-4E2D-99AA-072B8A2637E5}">
      <dgm:prSet custT="1"/>
      <dgm:spPr/>
      <dgm:t>
        <a:bodyPr/>
        <a:lstStyle/>
        <a:p>
          <a:r>
            <a:rPr lang="ar-SA" sz="1800">
              <a:cs typeface="Simplified Arabic" panose="02010000000000000000" pitchFamily="2" charset="-78"/>
            </a:rPr>
            <a:t>الترويج عبر الانترنت</a:t>
          </a:r>
          <a:endParaRPr lang="fr-FR" sz="1800">
            <a:cs typeface="Simplified Arabic" panose="02010000000000000000" pitchFamily="2" charset="-78"/>
          </a:endParaRPr>
        </a:p>
      </dgm:t>
    </dgm:pt>
    <dgm:pt modelId="{99109918-3770-48AE-8445-73B8E906D9AD}" type="parTrans" cxnId="{D2144DBA-A2F2-454E-B81F-C5C91F5F3C69}">
      <dgm:prSet/>
      <dgm:spPr/>
      <dgm:t>
        <a:bodyPr/>
        <a:lstStyle/>
        <a:p>
          <a:endParaRPr lang="fr-FR" sz="2800">
            <a:cs typeface="Simplified Arabic" panose="02010000000000000000" pitchFamily="2" charset="-78"/>
          </a:endParaRPr>
        </a:p>
      </dgm:t>
    </dgm:pt>
    <dgm:pt modelId="{4BD3CBE8-F6B7-4847-AA63-423A750C702C}" type="sibTrans" cxnId="{D2144DBA-A2F2-454E-B81F-C5C91F5F3C69}">
      <dgm:prSet custT="1"/>
      <dgm:spPr/>
      <dgm:t>
        <a:bodyPr/>
        <a:lstStyle/>
        <a:p>
          <a:endParaRPr lang="fr-FR" sz="1200">
            <a:cs typeface="Simplified Arabic" panose="02010000000000000000" pitchFamily="2" charset="-78"/>
          </a:endParaRPr>
        </a:p>
      </dgm:t>
    </dgm:pt>
    <dgm:pt modelId="{6E0E9D35-3CA0-4706-9361-45CD6FA6A12D}" type="pres">
      <dgm:prSet presAssocID="{1E06AD27-244A-4F12-867D-B1391DF8FEC5}" presName="cycle" presStyleCnt="0">
        <dgm:presLayoutVars>
          <dgm:dir/>
          <dgm:resizeHandles val="exact"/>
        </dgm:presLayoutVars>
      </dgm:prSet>
      <dgm:spPr/>
    </dgm:pt>
    <dgm:pt modelId="{51F55C4F-E79F-4E94-A9DB-7990C74C0598}" type="pres">
      <dgm:prSet presAssocID="{F1125574-A459-4DAD-B106-5F3642B35E0F}" presName="node" presStyleLbl="node1" presStyleIdx="0" presStyleCnt="6">
        <dgm:presLayoutVars>
          <dgm:bulletEnabled val="1"/>
        </dgm:presLayoutVars>
      </dgm:prSet>
      <dgm:spPr/>
    </dgm:pt>
    <dgm:pt modelId="{54895B83-51FC-4A87-BCE7-CA731A227881}" type="pres">
      <dgm:prSet presAssocID="{F1125574-A459-4DAD-B106-5F3642B35E0F}" presName="spNode" presStyleCnt="0"/>
      <dgm:spPr/>
    </dgm:pt>
    <dgm:pt modelId="{96AD3885-67B6-4E19-93ED-252FD5D33A7B}" type="pres">
      <dgm:prSet presAssocID="{004AB8E4-E772-479E-AFC7-71426F9B5ED6}" presName="sibTrans" presStyleLbl="sibTrans1D1" presStyleIdx="0" presStyleCnt="6"/>
      <dgm:spPr/>
    </dgm:pt>
    <dgm:pt modelId="{D08BFFC5-D04E-4CCA-A811-3B55D4057FB0}" type="pres">
      <dgm:prSet presAssocID="{B39CF8A1-5C2A-44DB-B895-EC2C97370329}" presName="node" presStyleLbl="node1" presStyleIdx="1" presStyleCnt="6">
        <dgm:presLayoutVars>
          <dgm:bulletEnabled val="1"/>
        </dgm:presLayoutVars>
      </dgm:prSet>
      <dgm:spPr/>
    </dgm:pt>
    <dgm:pt modelId="{83E7FCB4-D2B6-460F-AB45-9437A72D1F6C}" type="pres">
      <dgm:prSet presAssocID="{B39CF8A1-5C2A-44DB-B895-EC2C97370329}" presName="spNode" presStyleCnt="0"/>
      <dgm:spPr/>
    </dgm:pt>
    <dgm:pt modelId="{D41F6DBF-8EAB-44F1-A28B-AD9A241DA616}" type="pres">
      <dgm:prSet presAssocID="{6C2C0C8C-9C3A-4C2A-B6D7-020523F820EE}" presName="sibTrans" presStyleLbl="sibTrans1D1" presStyleIdx="1" presStyleCnt="6"/>
      <dgm:spPr/>
    </dgm:pt>
    <dgm:pt modelId="{6806FAD3-0133-4BA4-88D4-003AE651EBE3}" type="pres">
      <dgm:prSet presAssocID="{64F037C2-E27F-4207-9B12-9486C9AF9CD6}" presName="node" presStyleLbl="node1" presStyleIdx="2" presStyleCnt="6">
        <dgm:presLayoutVars>
          <dgm:bulletEnabled val="1"/>
        </dgm:presLayoutVars>
      </dgm:prSet>
      <dgm:spPr/>
    </dgm:pt>
    <dgm:pt modelId="{ECFFFE86-A926-4D66-A455-E09B9322C31A}" type="pres">
      <dgm:prSet presAssocID="{64F037C2-E27F-4207-9B12-9486C9AF9CD6}" presName="spNode" presStyleCnt="0"/>
      <dgm:spPr/>
    </dgm:pt>
    <dgm:pt modelId="{FB5607DE-512D-4584-B42A-3B6089CF6F17}" type="pres">
      <dgm:prSet presAssocID="{75716746-8329-4AD3-8F0E-B9DFD9B1C673}" presName="sibTrans" presStyleLbl="sibTrans1D1" presStyleIdx="2" presStyleCnt="6"/>
      <dgm:spPr/>
    </dgm:pt>
    <dgm:pt modelId="{31474883-E43B-4E1F-B8F8-44A0FDA528AE}" type="pres">
      <dgm:prSet presAssocID="{BE4A1C77-15D0-4405-90B0-2518379FFD7E}" presName="node" presStyleLbl="node1" presStyleIdx="3" presStyleCnt="6">
        <dgm:presLayoutVars>
          <dgm:bulletEnabled val="1"/>
        </dgm:presLayoutVars>
      </dgm:prSet>
      <dgm:spPr/>
    </dgm:pt>
    <dgm:pt modelId="{3FBA4763-AD47-4872-B965-884ECFEA4D9B}" type="pres">
      <dgm:prSet presAssocID="{BE4A1C77-15D0-4405-90B0-2518379FFD7E}" presName="spNode" presStyleCnt="0"/>
      <dgm:spPr/>
    </dgm:pt>
    <dgm:pt modelId="{4573C7C3-FA3D-4B76-A66C-41E73724A181}" type="pres">
      <dgm:prSet presAssocID="{9980140D-D9EB-4465-8DD8-74FDD5FE61AD}" presName="sibTrans" presStyleLbl="sibTrans1D1" presStyleIdx="3" presStyleCnt="6"/>
      <dgm:spPr/>
    </dgm:pt>
    <dgm:pt modelId="{FEF1C866-AD69-47D5-80D5-664FE955B059}" type="pres">
      <dgm:prSet presAssocID="{DC0EF231-402D-4A5C-A321-8D2538C43B93}" presName="node" presStyleLbl="node1" presStyleIdx="4" presStyleCnt="6">
        <dgm:presLayoutVars>
          <dgm:bulletEnabled val="1"/>
        </dgm:presLayoutVars>
      </dgm:prSet>
      <dgm:spPr/>
    </dgm:pt>
    <dgm:pt modelId="{71067CB3-E312-4784-B2DD-D606292DDDED}" type="pres">
      <dgm:prSet presAssocID="{DC0EF231-402D-4A5C-A321-8D2538C43B93}" presName="spNode" presStyleCnt="0"/>
      <dgm:spPr/>
    </dgm:pt>
    <dgm:pt modelId="{1B05B76B-3AE8-4ACB-9B63-45387691B7EB}" type="pres">
      <dgm:prSet presAssocID="{D6229CAE-CE95-4CF7-91FC-3A04470F73F6}" presName="sibTrans" presStyleLbl="sibTrans1D1" presStyleIdx="4" presStyleCnt="6"/>
      <dgm:spPr/>
    </dgm:pt>
    <dgm:pt modelId="{DB3DF99B-8DC2-4402-9E1D-870A0BA139B4}" type="pres">
      <dgm:prSet presAssocID="{E5531300-117C-4E2D-99AA-072B8A2637E5}" presName="node" presStyleLbl="node1" presStyleIdx="5" presStyleCnt="6">
        <dgm:presLayoutVars>
          <dgm:bulletEnabled val="1"/>
        </dgm:presLayoutVars>
      </dgm:prSet>
      <dgm:spPr/>
    </dgm:pt>
    <dgm:pt modelId="{F55D5D2E-566B-4B45-B043-CB8547A86622}" type="pres">
      <dgm:prSet presAssocID="{E5531300-117C-4E2D-99AA-072B8A2637E5}" presName="spNode" presStyleCnt="0"/>
      <dgm:spPr/>
    </dgm:pt>
    <dgm:pt modelId="{335338A5-7540-430A-9BA9-562FBD013E6B}" type="pres">
      <dgm:prSet presAssocID="{4BD3CBE8-F6B7-4847-AA63-423A750C702C}" presName="sibTrans" presStyleLbl="sibTrans1D1" presStyleIdx="5" presStyleCnt="6"/>
      <dgm:spPr/>
    </dgm:pt>
  </dgm:ptLst>
  <dgm:cxnLst>
    <dgm:cxn modelId="{7634A304-DE21-46B5-A466-C15A712F943D}" type="presOf" srcId="{E5531300-117C-4E2D-99AA-072B8A2637E5}" destId="{DB3DF99B-8DC2-4402-9E1D-870A0BA139B4}" srcOrd="0" destOrd="0" presId="urn:microsoft.com/office/officeart/2005/8/layout/cycle6"/>
    <dgm:cxn modelId="{A3335F06-33E2-4C7A-AA29-49740D15BBAC}" srcId="{1E06AD27-244A-4F12-867D-B1391DF8FEC5}" destId="{B39CF8A1-5C2A-44DB-B895-EC2C97370329}" srcOrd="1" destOrd="0" parTransId="{F1708B9B-884A-4702-A504-660256071F3E}" sibTransId="{6C2C0C8C-9C3A-4C2A-B6D7-020523F820EE}"/>
    <dgm:cxn modelId="{E1E9C93F-2C32-430E-93C4-DE1360B4D1B4}" type="presOf" srcId="{F1125574-A459-4DAD-B106-5F3642B35E0F}" destId="{51F55C4F-E79F-4E94-A9DB-7990C74C0598}" srcOrd="0" destOrd="0" presId="urn:microsoft.com/office/officeart/2005/8/layout/cycle6"/>
    <dgm:cxn modelId="{5C28FD50-24F3-44BA-B41F-91B7A4B23847}" type="presOf" srcId="{1E06AD27-244A-4F12-867D-B1391DF8FEC5}" destId="{6E0E9D35-3CA0-4706-9361-45CD6FA6A12D}" srcOrd="0" destOrd="0" presId="urn:microsoft.com/office/officeart/2005/8/layout/cycle6"/>
    <dgm:cxn modelId="{29CCAF54-5F18-4AE5-9646-D06E42DB9B99}" srcId="{1E06AD27-244A-4F12-867D-B1391DF8FEC5}" destId="{F1125574-A459-4DAD-B106-5F3642B35E0F}" srcOrd="0" destOrd="0" parTransId="{F2E8A222-33E0-4EE6-9DD3-13797AD84460}" sibTransId="{004AB8E4-E772-479E-AFC7-71426F9B5ED6}"/>
    <dgm:cxn modelId="{418D1275-6B0C-4CF1-A5AC-6D8F413E5AFB}" srcId="{1E06AD27-244A-4F12-867D-B1391DF8FEC5}" destId="{64F037C2-E27F-4207-9B12-9486C9AF9CD6}" srcOrd="2" destOrd="0" parTransId="{5F2F2799-69A1-4657-9ADA-698970A50A7C}" sibTransId="{75716746-8329-4AD3-8F0E-B9DFD9B1C673}"/>
    <dgm:cxn modelId="{DA45BD82-0DFE-46A4-9E7D-388917268BAE}" srcId="{1E06AD27-244A-4F12-867D-B1391DF8FEC5}" destId="{DC0EF231-402D-4A5C-A321-8D2538C43B93}" srcOrd="4" destOrd="0" parTransId="{E41739B0-FD4A-438D-BDB5-715B6ACB894C}" sibTransId="{D6229CAE-CE95-4CF7-91FC-3A04470F73F6}"/>
    <dgm:cxn modelId="{B86B579B-B559-4598-AB9F-D8CD8AE070EA}" type="presOf" srcId="{6C2C0C8C-9C3A-4C2A-B6D7-020523F820EE}" destId="{D41F6DBF-8EAB-44F1-A28B-AD9A241DA616}" srcOrd="0" destOrd="0" presId="urn:microsoft.com/office/officeart/2005/8/layout/cycle6"/>
    <dgm:cxn modelId="{6B8514AB-5ED9-4E05-ABCF-C417A1A9B99F}" type="presOf" srcId="{9980140D-D9EB-4465-8DD8-74FDD5FE61AD}" destId="{4573C7C3-FA3D-4B76-A66C-41E73724A181}" srcOrd="0" destOrd="0" presId="urn:microsoft.com/office/officeart/2005/8/layout/cycle6"/>
    <dgm:cxn modelId="{D2144DBA-A2F2-454E-B81F-C5C91F5F3C69}" srcId="{1E06AD27-244A-4F12-867D-B1391DF8FEC5}" destId="{E5531300-117C-4E2D-99AA-072B8A2637E5}" srcOrd="5" destOrd="0" parTransId="{99109918-3770-48AE-8445-73B8E906D9AD}" sibTransId="{4BD3CBE8-F6B7-4847-AA63-423A750C702C}"/>
    <dgm:cxn modelId="{D0C0D4BA-6806-406A-AEC0-20D8287742EE}" type="presOf" srcId="{D6229CAE-CE95-4CF7-91FC-3A04470F73F6}" destId="{1B05B76B-3AE8-4ACB-9B63-45387691B7EB}" srcOrd="0" destOrd="0" presId="urn:microsoft.com/office/officeart/2005/8/layout/cycle6"/>
    <dgm:cxn modelId="{71A30DC0-7427-4E2D-A976-102073DD943A}" type="presOf" srcId="{B39CF8A1-5C2A-44DB-B895-EC2C97370329}" destId="{D08BFFC5-D04E-4CCA-A811-3B55D4057FB0}" srcOrd="0" destOrd="0" presId="urn:microsoft.com/office/officeart/2005/8/layout/cycle6"/>
    <dgm:cxn modelId="{1E30F7CA-0834-4F57-9EA9-5A8307D2AC13}" type="presOf" srcId="{DC0EF231-402D-4A5C-A321-8D2538C43B93}" destId="{FEF1C866-AD69-47D5-80D5-664FE955B059}" srcOrd="0" destOrd="0" presId="urn:microsoft.com/office/officeart/2005/8/layout/cycle6"/>
    <dgm:cxn modelId="{14E496CF-E909-481F-A013-58ED66B80612}" type="presOf" srcId="{64F037C2-E27F-4207-9B12-9486C9AF9CD6}" destId="{6806FAD3-0133-4BA4-88D4-003AE651EBE3}" srcOrd="0" destOrd="0" presId="urn:microsoft.com/office/officeart/2005/8/layout/cycle6"/>
    <dgm:cxn modelId="{C17C0ED6-6EEF-42E3-93E2-3D0D90F8F7CC}" srcId="{1E06AD27-244A-4F12-867D-B1391DF8FEC5}" destId="{BE4A1C77-15D0-4405-90B0-2518379FFD7E}" srcOrd="3" destOrd="0" parTransId="{581D63BB-3243-44CD-97A1-8BBE72A2B4E6}" sibTransId="{9980140D-D9EB-4465-8DD8-74FDD5FE61AD}"/>
    <dgm:cxn modelId="{41CB89D6-5B45-46AE-BDF4-9451DF034334}" type="presOf" srcId="{4BD3CBE8-F6B7-4847-AA63-423A750C702C}" destId="{335338A5-7540-430A-9BA9-562FBD013E6B}" srcOrd="0" destOrd="0" presId="urn:microsoft.com/office/officeart/2005/8/layout/cycle6"/>
    <dgm:cxn modelId="{552655DC-B8A2-49D3-8666-632DC95CC8A0}" type="presOf" srcId="{75716746-8329-4AD3-8F0E-B9DFD9B1C673}" destId="{FB5607DE-512D-4584-B42A-3B6089CF6F17}" srcOrd="0" destOrd="0" presId="urn:microsoft.com/office/officeart/2005/8/layout/cycle6"/>
    <dgm:cxn modelId="{B177DFDE-50D3-4058-A45A-869566F161A7}" type="presOf" srcId="{004AB8E4-E772-479E-AFC7-71426F9B5ED6}" destId="{96AD3885-67B6-4E19-93ED-252FD5D33A7B}" srcOrd="0" destOrd="0" presId="urn:microsoft.com/office/officeart/2005/8/layout/cycle6"/>
    <dgm:cxn modelId="{026640E6-801E-4C2D-856E-E6E4A2FA9674}" type="presOf" srcId="{BE4A1C77-15D0-4405-90B0-2518379FFD7E}" destId="{31474883-E43B-4E1F-B8F8-44A0FDA528AE}" srcOrd="0" destOrd="0" presId="urn:microsoft.com/office/officeart/2005/8/layout/cycle6"/>
    <dgm:cxn modelId="{F9F730C0-3238-4FE9-AFAF-B1FB46C7ADCA}" type="presParOf" srcId="{6E0E9D35-3CA0-4706-9361-45CD6FA6A12D}" destId="{51F55C4F-E79F-4E94-A9DB-7990C74C0598}" srcOrd="0" destOrd="0" presId="urn:microsoft.com/office/officeart/2005/8/layout/cycle6"/>
    <dgm:cxn modelId="{2BCEC6DB-112A-437D-8ADB-C84E3DF58822}" type="presParOf" srcId="{6E0E9D35-3CA0-4706-9361-45CD6FA6A12D}" destId="{54895B83-51FC-4A87-BCE7-CA731A227881}" srcOrd="1" destOrd="0" presId="urn:microsoft.com/office/officeart/2005/8/layout/cycle6"/>
    <dgm:cxn modelId="{C78F18F0-F803-4847-96D8-BD5CFFCE33B3}" type="presParOf" srcId="{6E0E9D35-3CA0-4706-9361-45CD6FA6A12D}" destId="{96AD3885-67B6-4E19-93ED-252FD5D33A7B}" srcOrd="2" destOrd="0" presId="urn:microsoft.com/office/officeart/2005/8/layout/cycle6"/>
    <dgm:cxn modelId="{A0426DB0-DC99-49E7-82B3-83265A43B7A7}" type="presParOf" srcId="{6E0E9D35-3CA0-4706-9361-45CD6FA6A12D}" destId="{D08BFFC5-D04E-4CCA-A811-3B55D4057FB0}" srcOrd="3" destOrd="0" presId="urn:microsoft.com/office/officeart/2005/8/layout/cycle6"/>
    <dgm:cxn modelId="{E04F2CAE-6662-4360-BF67-3972C2CCB47F}" type="presParOf" srcId="{6E0E9D35-3CA0-4706-9361-45CD6FA6A12D}" destId="{83E7FCB4-D2B6-460F-AB45-9437A72D1F6C}" srcOrd="4" destOrd="0" presId="urn:microsoft.com/office/officeart/2005/8/layout/cycle6"/>
    <dgm:cxn modelId="{531CF017-6B51-4595-A952-C6787E4134C3}" type="presParOf" srcId="{6E0E9D35-3CA0-4706-9361-45CD6FA6A12D}" destId="{D41F6DBF-8EAB-44F1-A28B-AD9A241DA616}" srcOrd="5" destOrd="0" presId="urn:microsoft.com/office/officeart/2005/8/layout/cycle6"/>
    <dgm:cxn modelId="{BA3B359C-7293-4F5A-A71A-01503ECC972E}" type="presParOf" srcId="{6E0E9D35-3CA0-4706-9361-45CD6FA6A12D}" destId="{6806FAD3-0133-4BA4-88D4-003AE651EBE3}" srcOrd="6" destOrd="0" presId="urn:microsoft.com/office/officeart/2005/8/layout/cycle6"/>
    <dgm:cxn modelId="{C000627C-647B-494C-9CA6-8DE529046F8E}" type="presParOf" srcId="{6E0E9D35-3CA0-4706-9361-45CD6FA6A12D}" destId="{ECFFFE86-A926-4D66-A455-E09B9322C31A}" srcOrd="7" destOrd="0" presId="urn:microsoft.com/office/officeart/2005/8/layout/cycle6"/>
    <dgm:cxn modelId="{CD93659E-A280-43A5-8B4F-B3DD79A98D0F}" type="presParOf" srcId="{6E0E9D35-3CA0-4706-9361-45CD6FA6A12D}" destId="{FB5607DE-512D-4584-B42A-3B6089CF6F17}" srcOrd="8" destOrd="0" presId="urn:microsoft.com/office/officeart/2005/8/layout/cycle6"/>
    <dgm:cxn modelId="{3207F85F-51C5-4456-A256-70CF27AB1948}" type="presParOf" srcId="{6E0E9D35-3CA0-4706-9361-45CD6FA6A12D}" destId="{31474883-E43B-4E1F-B8F8-44A0FDA528AE}" srcOrd="9" destOrd="0" presId="urn:microsoft.com/office/officeart/2005/8/layout/cycle6"/>
    <dgm:cxn modelId="{C6E7F88F-7BE9-452F-BB8E-467FEECBD398}" type="presParOf" srcId="{6E0E9D35-3CA0-4706-9361-45CD6FA6A12D}" destId="{3FBA4763-AD47-4872-B965-884ECFEA4D9B}" srcOrd="10" destOrd="0" presId="urn:microsoft.com/office/officeart/2005/8/layout/cycle6"/>
    <dgm:cxn modelId="{258DDA6F-5F85-41BE-8B84-7E73B15D208C}" type="presParOf" srcId="{6E0E9D35-3CA0-4706-9361-45CD6FA6A12D}" destId="{4573C7C3-FA3D-4B76-A66C-41E73724A181}" srcOrd="11" destOrd="0" presId="urn:microsoft.com/office/officeart/2005/8/layout/cycle6"/>
    <dgm:cxn modelId="{BB153D44-7472-45DE-94E9-512F9548E8EE}" type="presParOf" srcId="{6E0E9D35-3CA0-4706-9361-45CD6FA6A12D}" destId="{FEF1C866-AD69-47D5-80D5-664FE955B059}" srcOrd="12" destOrd="0" presId="urn:microsoft.com/office/officeart/2005/8/layout/cycle6"/>
    <dgm:cxn modelId="{1038F24F-21C3-4741-B1DA-6BE9EB2504BC}" type="presParOf" srcId="{6E0E9D35-3CA0-4706-9361-45CD6FA6A12D}" destId="{71067CB3-E312-4784-B2DD-D606292DDDED}" srcOrd="13" destOrd="0" presId="urn:microsoft.com/office/officeart/2005/8/layout/cycle6"/>
    <dgm:cxn modelId="{8DD9F382-BB6A-4F9E-A540-DA866D8651D0}" type="presParOf" srcId="{6E0E9D35-3CA0-4706-9361-45CD6FA6A12D}" destId="{1B05B76B-3AE8-4ACB-9B63-45387691B7EB}" srcOrd="14" destOrd="0" presId="urn:microsoft.com/office/officeart/2005/8/layout/cycle6"/>
    <dgm:cxn modelId="{7543F20F-B80A-4F16-917F-1A8A6AD70761}" type="presParOf" srcId="{6E0E9D35-3CA0-4706-9361-45CD6FA6A12D}" destId="{DB3DF99B-8DC2-4402-9E1D-870A0BA139B4}" srcOrd="15" destOrd="0" presId="urn:microsoft.com/office/officeart/2005/8/layout/cycle6"/>
    <dgm:cxn modelId="{595D5628-1AEB-4063-8151-31F91C7D13AD}" type="presParOf" srcId="{6E0E9D35-3CA0-4706-9361-45CD6FA6A12D}" destId="{F55D5D2E-566B-4B45-B043-CB8547A86622}" srcOrd="16" destOrd="0" presId="urn:microsoft.com/office/officeart/2005/8/layout/cycle6"/>
    <dgm:cxn modelId="{CD5F3116-2424-4215-B147-A06752C2FD4D}" type="presParOf" srcId="{6E0E9D35-3CA0-4706-9361-45CD6FA6A12D}" destId="{335338A5-7540-430A-9BA9-562FBD013E6B}" srcOrd="17" destOrd="0" presId="urn:microsoft.com/office/officeart/2005/8/layout/cycle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707B8C-241A-4D66-B450-E9BC83300EA4}">
      <dsp:nvSpPr>
        <dsp:cNvPr id="0" name=""/>
        <dsp:cNvSpPr/>
      </dsp:nvSpPr>
      <dsp:spPr>
        <a:xfrm>
          <a:off x="5537862" y="11492"/>
          <a:ext cx="976026" cy="9760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ar-SA" sz="1600" b="1" kern="1200"/>
            <a:t>تصميم المنتج</a:t>
          </a:r>
          <a:endParaRPr lang="fr-FR" sz="1600" kern="1200"/>
        </a:p>
      </dsp:txBody>
      <dsp:txXfrm>
        <a:off x="5537862" y="11492"/>
        <a:ext cx="976026" cy="976026"/>
      </dsp:txXfrm>
    </dsp:sp>
    <dsp:sp modelId="{1642385D-7511-4BC6-B49E-AA80F75613CA}">
      <dsp:nvSpPr>
        <dsp:cNvPr id="0" name=""/>
        <dsp:cNvSpPr/>
      </dsp:nvSpPr>
      <dsp:spPr>
        <a:xfrm>
          <a:off x="2548744" y="1171"/>
          <a:ext cx="4773632" cy="4773632"/>
        </a:xfrm>
        <a:prstGeom prst="circularArrow">
          <a:avLst>
            <a:gd name="adj1" fmla="val 3987"/>
            <a:gd name="adj2" fmla="val 250094"/>
            <a:gd name="adj3" fmla="val 20573986"/>
            <a:gd name="adj4" fmla="val 18982119"/>
            <a:gd name="adj5" fmla="val 4652"/>
          </a:avLst>
        </a:prstGeom>
        <a:solidFill>
          <a:schemeClr val="lt1">
            <a:hueOff val="0"/>
            <a:satOff val="0"/>
            <a:lumOff val="0"/>
            <a:alphaOff val="0"/>
          </a:schemeClr>
        </a:solidFill>
        <a:ln w="22225" cap="rnd" cmpd="sng" algn="ctr">
          <a:solidFill>
            <a:schemeClr val="accent5">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330BE205-82C5-47F4-9D23-283292AC5E07}">
      <dsp:nvSpPr>
        <dsp:cNvPr id="0" name=""/>
        <dsp:cNvSpPr/>
      </dsp:nvSpPr>
      <dsp:spPr>
        <a:xfrm>
          <a:off x="6628178" y="1899974"/>
          <a:ext cx="976026" cy="9760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ar-SA" sz="1600" b="1" kern="1200"/>
            <a:t>الاسم التجاري والعلامة التجارية</a:t>
          </a:r>
          <a:endParaRPr lang="fr-FR" sz="1600" kern="1200"/>
        </a:p>
      </dsp:txBody>
      <dsp:txXfrm>
        <a:off x="6628178" y="1899974"/>
        <a:ext cx="976026" cy="976026"/>
      </dsp:txXfrm>
    </dsp:sp>
    <dsp:sp modelId="{96E7E26F-2295-4D21-B592-2046C1DAC58E}">
      <dsp:nvSpPr>
        <dsp:cNvPr id="0" name=""/>
        <dsp:cNvSpPr/>
      </dsp:nvSpPr>
      <dsp:spPr>
        <a:xfrm>
          <a:off x="2548744" y="1171"/>
          <a:ext cx="4773632" cy="4773632"/>
        </a:xfrm>
        <a:prstGeom prst="circularArrow">
          <a:avLst>
            <a:gd name="adj1" fmla="val 3987"/>
            <a:gd name="adj2" fmla="val 250094"/>
            <a:gd name="adj3" fmla="val 2367787"/>
            <a:gd name="adj4" fmla="val 775920"/>
            <a:gd name="adj5" fmla="val 4652"/>
          </a:avLst>
        </a:prstGeom>
        <a:solidFill>
          <a:schemeClr val="lt1">
            <a:hueOff val="0"/>
            <a:satOff val="0"/>
            <a:lumOff val="0"/>
            <a:alphaOff val="0"/>
          </a:schemeClr>
        </a:solidFill>
        <a:ln w="22225" cap="rnd" cmpd="sng" algn="ctr">
          <a:solidFill>
            <a:schemeClr val="accent5">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EEFD8D0A-61A6-4CE0-8EB5-B7768668018A}">
      <dsp:nvSpPr>
        <dsp:cNvPr id="0" name=""/>
        <dsp:cNvSpPr/>
      </dsp:nvSpPr>
      <dsp:spPr>
        <a:xfrm>
          <a:off x="5537862" y="3788455"/>
          <a:ext cx="976026" cy="9760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ar-SA" sz="1600" b="1" kern="1200"/>
            <a:t>التعبئــة والتغليف</a:t>
          </a:r>
          <a:endParaRPr lang="fr-FR" sz="1600" kern="1200"/>
        </a:p>
      </dsp:txBody>
      <dsp:txXfrm>
        <a:off x="5537862" y="3788455"/>
        <a:ext cx="976026" cy="976026"/>
      </dsp:txXfrm>
    </dsp:sp>
    <dsp:sp modelId="{7D19E2E3-8D89-4D62-8436-34B950D36B7E}">
      <dsp:nvSpPr>
        <dsp:cNvPr id="0" name=""/>
        <dsp:cNvSpPr/>
      </dsp:nvSpPr>
      <dsp:spPr>
        <a:xfrm>
          <a:off x="2548744" y="1171"/>
          <a:ext cx="4773632" cy="4773632"/>
        </a:xfrm>
        <a:prstGeom prst="circularArrow">
          <a:avLst>
            <a:gd name="adj1" fmla="val 3987"/>
            <a:gd name="adj2" fmla="val 250094"/>
            <a:gd name="adj3" fmla="val 6111938"/>
            <a:gd name="adj4" fmla="val 4437968"/>
            <a:gd name="adj5" fmla="val 4652"/>
          </a:avLst>
        </a:prstGeom>
        <a:solidFill>
          <a:schemeClr val="lt1">
            <a:hueOff val="0"/>
            <a:satOff val="0"/>
            <a:lumOff val="0"/>
            <a:alphaOff val="0"/>
          </a:schemeClr>
        </a:solidFill>
        <a:ln w="22225" cap="rnd" cmpd="sng" algn="ctr">
          <a:solidFill>
            <a:schemeClr val="accent5">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71E3D1E6-EA4B-4E90-8C8A-E864FEB1B1FF}">
      <dsp:nvSpPr>
        <dsp:cNvPr id="0" name=""/>
        <dsp:cNvSpPr/>
      </dsp:nvSpPr>
      <dsp:spPr>
        <a:xfrm>
          <a:off x="3357231" y="3788455"/>
          <a:ext cx="976026" cy="9760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ar-SA" sz="1600" b="1" kern="1200"/>
            <a:t>التبيين</a:t>
          </a:r>
          <a:endParaRPr lang="fr-FR" sz="1600" kern="1200"/>
        </a:p>
      </dsp:txBody>
      <dsp:txXfrm>
        <a:off x="3357231" y="3788455"/>
        <a:ext cx="976026" cy="976026"/>
      </dsp:txXfrm>
    </dsp:sp>
    <dsp:sp modelId="{262B5D93-F575-4EF4-AED3-6D178E54A7FE}">
      <dsp:nvSpPr>
        <dsp:cNvPr id="0" name=""/>
        <dsp:cNvSpPr/>
      </dsp:nvSpPr>
      <dsp:spPr>
        <a:xfrm>
          <a:off x="2548744" y="1171"/>
          <a:ext cx="4773632" cy="4773632"/>
        </a:xfrm>
        <a:prstGeom prst="circularArrow">
          <a:avLst>
            <a:gd name="adj1" fmla="val 3987"/>
            <a:gd name="adj2" fmla="val 250094"/>
            <a:gd name="adj3" fmla="val 9773986"/>
            <a:gd name="adj4" fmla="val 8182119"/>
            <a:gd name="adj5" fmla="val 4652"/>
          </a:avLst>
        </a:prstGeom>
        <a:solidFill>
          <a:schemeClr val="lt1">
            <a:hueOff val="0"/>
            <a:satOff val="0"/>
            <a:lumOff val="0"/>
            <a:alphaOff val="0"/>
          </a:schemeClr>
        </a:solidFill>
        <a:ln w="22225" cap="rnd" cmpd="sng" algn="ctr">
          <a:solidFill>
            <a:schemeClr val="accent5">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DA13B22B-E748-43DF-A3E9-16D9AB887B11}">
      <dsp:nvSpPr>
        <dsp:cNvPr id="0" name=""/>
        <dsp:cNvSpPr/>
      </dsp:nvSpPr>
      <dsp:spPr>
        <a:xfrm>
          <a:off x="2266916" y="1899974"/>
          <a:ext cx="976026" cy="9760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ar-SA" sz="1600" b="1" kern="1200"/>
            <a:t>سياسة الضمان</a:t>
          </a:r>
          <a:endParaRPr lang="fr-FR" sz="1600" kern="1200"/>
        </a:p>
      </dsp:txBody>
      <dsp:txXfrm>
        <a:off x="2266916" y="1899974"/>
        <a:ext cx="976026" cy="976026"/>
      </dsp:txXfrm>
    </dsp:sp>
    <dsp:sp modelId="{CE0950D7-8EEF-4E8F-BE29-EF0B0949FC75}">
      <dsp:nvSpPr>
        <dsp:cNvPr id="0" name=""/>
        <dsp:cNvSpPr/>
      </dsp:nvSpPr>
      <dsp:spPr>
        <a:xfrm>
          <a:off x="2548744" y="1171"/>
          <a:ext cx="4773632" cy="4773632"/>
        </a:xfrm>
        <a:prstGeom prst="circularArrow">
          <a:avLst>
            <a:gd name="adj1" fmla="val 3987"/>
            <a:gd name="adj2" fmla="val 250094"/>
            <a:gd name="adj3" fmla="val 13167787"/>
            <a:gd name="adj4" fmla="val 11575920"/>
            <a:gd name="adj5" fmla="val 4652"/>
          </a:avLst>
        </a:prstGeom>
        <a:solidFill>
          <a:schemeClr val="lt1">
            <a:hueOff val="0"/>
            <a:satOff val="0"/>
            <a:lumOff val="0"/>
            <a:alphaOff val="0"/>
          </a:schemeClr>
        </a:solidFill>
        <a:ln w="22225" cap="rnd" cmpd="sng" algn="ctr">
          <a:solidFill>
            <a:schemeClr val="accent5">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81DE11F3-4BE6-43C6-9604-5EFBD540EAE4}">
      <dsp:nvSpPr>
        <dsp:cNvPr id="0" name=""/>
        <dsp:cNvSpPr/>
      </dsp:nvSpPr>
      <dsp:spPr>
        <a:xfrm>
          <a:off x="3357231" y="11492"/>
          <a:ext cx="976026" cy="9760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ar-SA" sz="1600" b="1" kern="1200"/>
            <a:t>خدمات ما بعد البيع</a:t>
          </a:r>
          <a:endParaRPr lang="fr-FR" sz="1600" kern="1200"/>
        </a:p>
      </dsp:txBody>
      <dsp:txXfrm>
        <a:off x="3357231" y="11492"/>
        <a:ext cx="976026" cy="976026"/>
      </dsp:txXfrm>
    </dsp:sp>
    <dsp:sp modelId="{7FAED834-5F08-449F-ACC5-D68D59315E36}">
      <dsp:nvSpPr>
        <dsp:cNvPr id="0" name=""/>
        <dsp:cNvSpPr/>
      </dsp:nvSpPr>
      <dsp:spPr>
        <a:xfrm>
          <a:off x="2548744" y="1171"/>
          <a:ext cx="4773632" cy="4773632"/>
        </a:xfrm>
        <a:prstGeom prst="circularArrow">
          <a:avLst>
            <a:gd name="adj1" fmla="val 3987"/>
            <a:gd name="adj2" fmla="val 250094"/>
            <a:gd name="adj3" fmla="val 16911938"/>
            <a:gd name="adj4" fmla="val 15237968"/>
            <a:gd name="adj5" fmla="val 4652"/>
          </a:avLst>
        </a:prstGeom>
        <a:solidFill>
          <a:schemeClr val="lt1">
            <a:hueOff val="0"/>
            <a:satOff val="0"/>
            <a:lumOff val="0"/>
            <a:alphaOff val="0"/>
          </a:schemeClr>
        </a:solidFill>
        <a:ln w="22225" cap="rnd" cmpd="sng" algn="ctr">
          <a:solidFill>
            <a:schemeClr val="accent5">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226993-51F5-47D3-B9A6-1712C96F5BA0}">
      <dsp:nvSpPr>
        <dsp:cNvPr id="0" name=""/>
        <dsp:cNvSpPr/>
      </dsp:nvSpPr>
      <dsp:spPr>
        <a:xfrm>
          <a:off x="827945" y="0"/>
          <a:ext cx="9383384" cy="4223551"/>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79DD809-9855-48CD-8A43-9D1BF7546BC8}">
      <dsp:nvSpPr>
        <dsp:cNvPr id="0" name=""/>
        <dsp:cNvSpPr/>
      </dsp:nvSpPr>
      <dsp:spPr>
        <a:xfrm>
          <a:off x="4851" y="1267065"/>
          <a:ext cx="2121071" cy="1689420"/>
        </a:xfrm>
        <a:prstGeom prst="roundRect">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ar-DZ" sz="1900" b="1" kern="1200">
              <a:cs typeface="Simplified Arabic" panose="02010000000000000000" pitchFamily="2" charset="-78"/>
            </a:rPr>
            <a:t>مرحلة المنتوج الجديد [مرحلة الابتكار المحلي]</a:t>
          </a:r>
          <a:endParaRPr lang="fr-FR" sz="1900" kern="1200">
            <a:cs typeface="Simplified Arabic" panose="02010000000000000000" pitchFamily="2" charset="-78"/>
          </a:endParaRPr>
        </a:p>
      </dsp:txBody>
      <dsp:txXfrm>
        <a:off x="87322" y="1349536"/>
        <a:ext cx="1956129" cy="1524478"/>
      </dsp:txXfrm>
    </dsp:sp>
    <dsp:sp modelId="{2373CE0F-E570-46C2-92A8-E9F037F2525C}">
      <dsp:nvSpPr>
        <dsp:cNvPr id="0" name=""/>
        <dsp:cNvSpPr/>
      </dsp:nvSpPr>
      <dsp:spPr>
        <a:xfrm>
          <a:off x="2231976" y="1267065"/>
          <a:ext cx="2121071" cy="1689420"/>
        </a:xfrm>
        <a:prstGeom prst="roundRect">
          <a:avLst/>
        </a:prstGeom>
        <a:solidFill>
          <a:schemeClr val="accent2">
            <a:hueOff val="113291"/>
            <a:satOff val="-11998"/>
            <a:lumOff val="-294"/>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ar-DZ" sz="1900" b="1" kern="1200" dirty="0">
              <a:cs typeface="Simplified Arabic" panose="02010000000000000000" pitchFamily="2" charset="-78"/>
            </a:rPr>
            <a:t>مرحلة التصدير [مرحلة الابتكار الخارجي]</a:t>
          </a:r>
          <a:endParaRPr lang="fr-FR" sz="1900" kern="1200" dirty="0">
            <a:cs typeface="Simplified Arabic" panose="02010000000000000000" pitchFamily="2" charset="-78"/>
          </a:endParaRPr>
        </a:p>
      </dsp:txBody>
      <dsp:txXfrm>
        <a:off x="2314447" y="1349536"/>
        <a:ext cx="1956129" cy="1524478"/>
      </dsp:txXfrm>
    </dsp:sp>
    <dsp:sp modelId="{EBC4061F-1FAC-4D03-BBC7-CB403FF510D5}">
      <dsp:nvSpPr>
        <dsp:cNvPr id="0" name=""/>
        <dsp:cNvSpPr/>
      </dsp:nvSpPr>
      <dsp:spPr>
        <a:xfrm>
          <a:off x="4459102" y="1267065"/>
          <a:ext cx="2121071" cy="1689420"/>
        </a:xfrm>
        <a:prstGeom prst="roundRect">
          <a:avLst/>
        </a:prstGeom>
        <a:solidFill>
          <a:schemeClr val="accent2">
            <a:hueOff val="226582"/>
            <a:satOff val="-23996"/>
            <a:lumOff val="-588"/>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ar-DZ" sz="1900" b="1" kern="1200">
              <a:cs typeface="Simplified Arabic" panose="02010000000000000000" pitchFamily="2" charset="-78"/>
            </a:rPr>
            <a:t>توحيد الفنون التكنولوجية المستعملة [مرحلة النضج]</a:t>
          </a:r>
          <a:endParaRPr lang="fr-FR" sz="1900" kern="1200">
            <a:cs typeface="Simplified Arabic" panose="02010000000000000000" pitchFamily="2" charset="-78"/>
          </a:endParaRPr>
        </a:p>
      </dsp:txBody>
      <dsp:txXfrm>
        <a:off x="4541573" y="1349536"/>
        <a:ext cx="1956129" cy="1524478"/>
      </dsp:txXfrm>
    </dsp:sp>
    <dsp:sp modelId="{40FE747A-9FA6-48B0-BD0F-5F2F18A667AA}">
      <dsp:nvSpPr>
        <dsp:cNvPr id="0" name=""/>
        <dsp:cNvSpPr/>
      </dsp:nvSpPr>
      <dsp:spPr>
        <a:xfrm>
          <a:off x="6686227" y="1267065"/>
          <a:ext cx="2121071" cy="1689420"/>
        </a:xfrm>
        <a:prstGeom prst="roundRect">
          <a:avLst/>
        </a:prstGeom>
        <a:solidFill>
          <a:schemeClr val="accent2">
            <a:hueOff val="339874"/>
            <a:satOff val="-35995"/>
            <a:lumOff val="-882"/>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ar-SA" sz="1900" b="1" kern="1200">
              <a:cs typeface="Simplified Arabic" panose="02010000000000000000" pitchFamily="2" charset="-78"/>
            </a:rPr>
            <a:t>مرحلة التقليد العالمي  </a:t>
          </a:r>
          <a:endParaRPr lang="fr-FR" sz="1900" kern="1200">
            <a:cs typeface="Simplified Arabic" panose="02010000000000000000" pitchFamily="2" charset="-78"/>
          </a:endParaRPr>
        </a:p>
      </dsp:txBody>
      <dsp:txXfrm>
        <a:off x="6768698" y="1349536"/>
        <a:ext cx="1956129" cy="1524478"/>
      </dsp:txXfrm>
    </dsp:sp>
    <dsp:sp modelId="{84D5B863-7FC1-4ADE-BE5E-C04133AB91E0}">
      <dsp:nvSpPr>
        <dsp:cNvPr id="0" name=""/>
        <dsp:cNvSpPr/>
      </dsp:nvSpPr>
      <dsp:spPr>
        <a:xfrm>
          <a:off x="8913352" y="1267065"/>
          <a:ext cx="2121071" cy="1689420"/>
        </a:xfrm>
        <a:prstGeom prst="roundRect">
          <a:avLst/>
        </a:prstGeom>
        <a:solidFill>
          <a:schemeClr val="accent2">
            <a:hueOff val="453165"/>
            <a:satOff val="-47993"/>
            <a:lumOff val="-1176"/>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ar-SA" sz="1900" b="1" kern="1200">
              <a:cs typeface="Simplified Arabic" panose="02010000000000000000" pitchFamily="2" charset="-78"/>
            </a:rPr>
            <a:t>مرحلة التراجع أو الانعكاس   </a:t>
          </a:r>
          <a:endParaRPr lang="fr-FR" sz="1900" kern="1200">
            <a:cs typeface="Simplified Arabic" panose="02010000000000000000" pitchFamily="2" charset="-78"/>
          </a:endParaRPr>
        </a:p>
      </dsp:txBody>
      <dsp:txXfrm>
        <a:off x="8995823" y="1349536"/>
        <a:ext cx="1956129" cy="152447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4D1FE0-54B6-49E8-A0DE-7DCDE35E023D}">
      <dsp:nvSpPr>
        <dsp:cNvPr id="0" name=""/>
        <dsp:cNvSpPr/>
      </dsp:nvSpPr>
      <dsp:spPr>
        <a:xfrm>
          <a:off x="784415" y="0"/>
          <a:ext cx="8890048" cy="4643617"/>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355A020-05AC-4032-AF79-5EAC54CAB28B}">
      <dsp:nvSpPr>
        <dsp:cNvPr id="0" name=""/>
        <dsp:cNvSpPr/>
      </dsp:nvSpPr>
      <dsp:spPr>
        <a:xfrm>
          <a:off x="11235" y="1393085"/>
          <a:ext cx="3366452" cy="1857446"/>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ar-SA" sz="3000" kern="1200">
              <a:cs typeface="Simplified Arabic" panose="02010000000000000000" pitchFamily="2" charset="-78"/>
            </a:rPr>
            <a:t>المنافسة الدولية؛</a:t>
          </a:r>
          <a:endParaRPr lang="fr-FR" sz="3000" kern="1200">
            <a:cs typeface="Simplified Arabic" panose="02010000000000000000" pitchFamily="2" charset="-78"/>
          </a:endParaRPr>
        </a:p>
      </dsp:txBody>
      <dsp:txXfrm>
        <a:off x="101908" y="1483758"/>
        <a:ext cx="3185106" cy="1676100"/>
      </dsp:txXfrm>
    </dsp:sp>
    <dsp:sp modelId="{6E5EF610-E071-493A-879A-3C7FEEA30562}">
      <dsp:nvSpPr>
        <dsp:cNvPr id="0" name=""/>
        <dsp:cNvSpPr/>
      </dsp:nvSpPr>
      <dsp:spPr>
        <a:xfrm>
          <a:off x="3546213" y="1393085"/>
          <a:ext cx="3366452" cy="1857446"/>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ar-SA" sz="3000" kern="1200">
              <a:cs typeface="Simplified Arabic" panose="02010000000000000000" pitchFamily="2" charset="-78"/>
            </a:rPr>
            <a:t>النظام الاقتصادي والاجتماعي والسياسي؛ </a:t>
          </a:r>
          <a:endParaRPr lang="fr-FR" sz="3000" kern="1200">
            <a:cs typeface="Simplified Arabic" panose="02010000000000000000" pitchFamily="2" charset="-78"/>
          </a:endParaRPr>
        </a:p>
      </dsp:txBody>
      <dsp:txXfrm>
        <a:off x="3636886" y="1483758"/>
        <a:ext cx="3185106" cy="1676100"/>
      </dsp:txXfrm>
    </dsp:sp>
    <dsp:sp modelId="{0B1DC3A4-CF4B-4958-AF7D-760DB2016A1D}">
      <dsp:nvSpPr>
        <dsp:cNvPr id="0" name=""/>
        <dsp:cNvSpPr/>
      </dsp:nvSpPr>
      <dsp:spPr>
        <a:xfrm>
          <a:off x="7081192" y="1393085"/>
          <a:ext cx="3366452" cy="1857446"/>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ar-SA" sz="3000" kern="1200">
              <a:cs typeface="Simplified Arabic" panose="02010000000000000000" pitchFamily="2" charset="-78"/>
            </a:rPr>
            <a:t>سلوك المستهلك الدولي؛ </a:t>
          </a:r>
          <a:endParaRPr lang="fr-FR" sz="3000" kern="1200">
            <a:cs typeface="Simplified Arabic" panose="02010000000000000000" pitchFamily="2" charset="-78"/>
          </a:endParaRPr>
        </a:p>
      </dsp:txBody>
      <dsp:txXfrm>
        <a:off x="7171865" y="1483758"/>
        <a:ext cx="3185106" cy="16761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C1F6BD-736E-4DC8-A9C1-036DA3785EAE}">
      <dsp:nvSpPr>
        <dsp:cNvPr id="0" name=""/>
        <dsp:cNvSpPr/>
      </dsp:nvSpPr>
      <dsp:spPr>
        <a:xfrm>
          <a:off x="3612600" y="2144"/>
          <a:ext cx="1566958" cy="783479"/>
        </a:xfrm>
        <a:prstGeom prst="roundRect">
          <a:avLst>
            <a:gd name="adj" fmla="val 10000"/>
          </a:avLst>
        </a:prstGeom>
        <a:solidFill>
          <a:schemeClr val="accent4">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ar-DZ" sz="2000" b="1" kern="1200" dirty="0">
              <a:cs typeface="Simplified Arabic" panose="02010000000000000000" pitchFamily="2" charset="-78"/>
            </a:rPr>
            <a:t>العوامل الداخلية</a:t>
          </a:r>
          <a:endParaRPr lang="fr-FR" sz="2000" b="1" kern="1200" dirty="0">
            <a:cs typeface="Simplified Arabic" panose="02010000000000000000" pitchFamily="2" charset="-78"/>
          </a:endParaRPr>
        </a:p>
      </dsp:txBody>
      <dsp:txXfrm>
        <a:off x="3635547" y="25091"/>
        <a:ext cx="1521064" cy="737585"/>
      </dsp:txXfrm>
    </dsp:sp>
    <dsp:sp modelId="{207278D1-9617-4A89-BE4D-3F98691E985B}">
      <dsp:nvSpPr>
        <dsp:cNvPr id="0" name=""/>
        <dsp:cNvSpPr/>
      </dsp:nvSpPr>
      <dsp:spPr>
        <a:xfrm>
          <a:off x="3769296" y="785623"/>
          <a:ext cx="156695" cy="587609"/>
        </a:xfrm>
        <a:custGeom>
          <a:avLst/>
          <a:gdLst/>
          <a:ahLst/>
          <a:cxnLst/>
          <a:rect l="0" t="0" r="0" b="0"/>
          <a:pathLst>
            <a:path>
              <a:moveTo>
                <a:pt x="0" y="0"/>
              </a:moveTo>
              <a:lnTo>
                <a:pt x="0" y="587609"/>
              </a:lnTo>
              <a:lnTo>
                <a:pt x="156695" y="587609"/>
              </a:lnTo>
            </a:path>
          </a:pathLst>
        </a:custGeom>
        <a:noFill/>
        <a:ln w="15875" cap="rnd"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28E5CF3-1177-49F1-881C-3C41A34AB1B9}">
      <dsp:nvSpPr>
        <dsp:cNvPr id="0" name=""/>
        <dsp:cNvSpPr/>
      </dsp:nvSpPr>
      <dsp:spPr>
        <a:xfrm>
          <a:off x="3925992" y="981493"/>
          <a:ext cx="1253566" cy="783479"/>
        </a:xfrm>
        <a:prstGeom prst="roundRect">
          <a:avLst>
            <a:gd name="adj" fmla="val 10000"/>
          </a:avLst>
        </a:prstGeom>
        <a:solidFill>
          <a:schemeClr val="lt1">
            <a:alpha val="90000"/>
            <a:hueOff val="0"/>
            <a:satOff val="0"/>
            <a:lumOff val="0"/>
            <a:alphaOff val="0"/>
          </a:schemeClr>
        </a:solidFill>
        <a:ln w="15875" cap="rnd"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ar-SA" sz="1400" b="1" kern="1200">
              <a:cs typeface="Simplified Arabic" panose="02010000000000000000" pitchFamily="2" charset="-78"/>
            </a:rPr>
            <a:t>التكاليف الكلية</a:t>
          </a:r>
          <a:endParaRPr lang="fr-FR" sz="1400" b="1" kern="1200" dirty="0">
            <a:cs typeface="Simplified Arabic" panose="02010000000000000000" pitchFamily="2" charset="-78"/>
          </a:endParaRPr>
        </a:p>
      </dsp:txBody>
      <dsp:txXfrm>
        <a:off x="3948939" y="1004440"/>
        <a:ext cx="1207672" cy="737585"/>
      </dsp:txXfrm>
    </dsp:sp>
    <dsp:sp modelId="{AB979F86-F8DC-43BD-9AD1-DDF85A658DE4}">
      <dsp:nvSpPr>
        <dsp:cNvPr id="0" name=""/>
        <dsp:cNvSpPr/>
      </dsp:nvSpPr>
      <dsp:spPr>
        <a:xfrm>
          <a:off x="3769296" y="785623"/>
          <a:ext cx="156695" cy="1566958"/>
        </a:xfrm>
        <a:custGeom>
          <a:avLst/>
          <a:gdLst/>
          <a:ahLst/>
          <a:cxnLst/>
          <a:rect l="0" t="0" r="0" b="0"/>
          <a:pathLst>
            <a:path>
              <a:moveTo>
                <a:pt x="0" y="0"/>
              </a:moveTo>
              <a:lnTo>
                <a:pt x="0" y="1566958"/>
              </a:lnTo>
              <a:lnTo>
                <a:pt x="156695" y="1566958"/>
              </a:lnTo>
            </a:path>
          </a:pathLst>
        </a:custGeom>
        <a:noFill/>
        <a:ln w="15875" cap="rnd"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1D51112-95D8-459F-8A13-A403A62F8448}">
      <dsp:nvSpPr>
        <dsp:cNvPr id="0" name=""/>
        <dsp:cNvSpPr/>
      </dsp:nvSpPr>
      <dsp:spPr>
        <a:xfrm>
          <a:off x="3925992" y="1960842"/>
          <a:ext cx="1253566" cy="783479"/>
        </a:xfrm>
        <a:prstGeom prst="roundRect">
          <a:avLst>
            <a:gd name="adj" fmla="val 10000"/>
          </a:avLst>
        </a:prstGeom>
        <a:solidFill>
          <a:schemeClr val="lt1">
            <a:alpha val="90000"/>
            <a:hueOff val="0"/>
            <a:satOff val="0"/>
            <a:lumOff val="0"/>
            <a:alphaOff val="0"/>
          </a:schemeClr>
        </a:solidFill>
        <a:ln w="15875" cap="rnd" cmpd="sng" algn="ctr">
          <a:solidFill>
            <a:schemeClr val="accent4">
              <a:hueOff val="-70373"/>
              <a:satOff val="2101"/>
              <a:lumOff val="81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ar-SA" sz="1400" b="1" kern="1200">
              <a:cs typeface="Simplified Arabic" panose="02010000000000000000" pitchFamily="2" charset="-78"/>
            </a:rPr>
            <a:t>مستوى التكنولوجيا </a:t>
          </a:r>
          <a:endParaRPr lang="fr-FR" sz="1400" b="1" kern="1200" dirty="0">
            <a:cs typeface="Simplified Arabic" panose="02010000000000000000" pitchFamily="2" charset="-78"/>
          </a:endParaRPr>
        </a:p>
      </dsp:txBody>
      <dsp:txXfrm>
        <a:off x="3948939" y="1983789"/>
        <a:ext cx="1207672" cy="737585"/>
      </dsp:txXfrm>
    </dsp:sp>
    <dsp:sp modelId="{6351096B-69F1-4E4B-A28E-607FC9CA2DC1}">
      <dsp:nvSpPr>
        <dsp:cNvPr id="0" name=""/>
        <dsp:cNvSpPr/>
      </dsp:nvSpPr>
      <dsp:spPr>
        <a:xfrm>
          <a:off x="3769296" y="785623"/>
          <a:ext cx="156695" cy="2546307"/>
        </a:xfrm>
        <a:custGeom>
          <a:avLst/>
          <a:gdLst/>
          <a:ahLst/>
          <a:cxnLst/>
          <a:rect l="0" t="0" r="0" b="0"/>
          <a:pathLst>
            <a:path>
              <a:moveTo>
                <a:pt x="0" y="0"/>
              </a:moveTo>
              <a:lnTo>
                <a:pt x="0" y="2546307"/>
              </a:lnTo>
              <a:lnTo>
                <a:pt x="156695" y="2546307"/>
              </a:lnTo>
            </a:path>
          </a:pathLst>
        </a:custGeom>
        <a:noFill/>
        <a:ln w="15875" cap="rnd"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12D95BA-3165-40F8-9F7F-874A3C09AFEB}">
      <dsp:nvSpPr>
        <dsp:cNvPr id="0" name=""/>
        <dsp:cNvSpPr/>
      </dsp:nvSpPr>
      <dsp:spPr>
        <a:xfrm>
          <a:off x="3925992" y="2940191"/>
          <a:ext cx="1253566" cy="783479"/>
        </a:xfrm>
        <a:prstGeom prst="roundRect">
          <a:avLst>
            <a:gd name="adj" fmla="val 10000"/>
          </a:avLst>
        </a:prstGeom>
        <a:solidFill>
          <a:schemeClr val="lt1">
            <a:alpha val="90000"/>
            <a:hueOff val="0"/>
            <a:satOff val="0"/>
            <a:lumOff val="0"/>
            <a:alphaOff val="0"/>
          </a:schemeClr>
        </a:solidFill>
        <a:ln w="15875" cap="rnd" cmpd="sng" algn="ctr">
          <a:solidFill>
            <a:schemeClr val="accent4">
              <a:hueOff val="-140746"/>
              <a:satOff val="4203"/>
              <a:lumOff val="162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ar-SA" sz="1400" b="1" kern="1200">
              <a:cs typeface="Simplified Arabic" panose="02010000000000000000" pitchFamily="2" charset="-78"/>
            </a:rPr>
            <a:t>الأهداف التسويقية </a:t>
          </a:r>
          <a:endParaRPr lang="fr-FR" sz="1400" b="1" kern="1200" dirty="0">
            <a:cs typeface="Simplified Arabic" panose="02010000000000000000" pitchFamily="2" charset="-78"/>
          </a:endParaRPr>
        </a:p>
      </dsp:txBody>
      <dsp:txXfrm>
        <a:off x="3948939" y="2963138"/>
        <a:ext cx="1207672" cy="737585"/>
      </dsp:txXfrm>
    </dsp:sp>
    <dsp:sp modelId="{C77F1066-8F7E-4C51-863E-5D645C2B4E04}">
      <dsp:nvSpPr>
        <dsp:cNvPr id="0" name=""/>
        <dsp:cNvSpPr/>
      </dsp:nvSpPr>
      <dsp:spPr>
        <a:xfrm>
          <a:off x="3769296" y="785623"/>
          <a:ext cx="156695" cy="3525656"/>
        </a:xfrm>
        <a:custGeom>
          <a:avLst/>
          <a:gdLst/>
          <a:ahLst/>
          <a:cxnLst/>
          <a:rect l="0" t="0" r="0" b="0"/>
          <a:pathLst>
            <a:path>
              <a:moveTo>
                <a:pt x="0" y="0"/>
              </a:moveTo>
              <a:lnTo>
                <a:pt x="0" y="3525656"/>
              </a:lnTo>
              <a:lnTo>
                <a:pt x="156695" y="3525656"/>
              </a:lnTo>
            </a:path>
          </a:pathLst>
        </a:custGeom>
        <a:noFill/>
        <a:ln w="15875" cap="rnd"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C90E93F-CADB-496F-BBDF-AC3BFDA102B9}">
      <dsp:nvSpPr>
        <dsp:cNvPr id="0" name=""/>
        <dsp:cNvSpPr/>
      </dsp:nvSpPr>
      <dsp:spPr>
        <a:xfrm>
          <a:off x="3925992" y="3919541"/>
          <a:ext cx="1253566" cy="783479"/>
        </a:xfrm>
        <a:prstGeom prst="roundRect">
          <a:avLst>
            <a:gd name="adj" fmla="val 10000"/>
          </a:avLst>
        </a:prstGeom>
        <a:solidFill>
          <a:schemeClr val="lt1">
            <a:alpha val="90000"/>
            <a:hueOff val="0"/>
            <a:satOff val="0"/>
            <a:lumOff val="0"/>
            <a:alphaOff val="0"/>
          </a:schemeClr>
        </a:solidFill>
        <a:ln w="15875" cap="rnd" cmpd="sng" algn="ctr">
          <a:solidFill>
            <a:schemeClr val="accent4">
              <a:hueOff val="-211119"/>
              <a:satOff val="6304"/>
              <a:lumOff val="243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ar-SA" sz="1400" b="1" kern="1200">
              <a:cs typeface="Simplified Arabic" panose="02010000000000000000" pitchFamily="2" charset="-78"/>
            </a:rPr>
            <a:t>عناصر المزيج التسويقي الأخرى</a:t>
          </a:r>
          <a:r>
            <a:rPr lang="ar-DZ" sz="1400" b="1" kern="1200">
              <a:cs typeface="Simplified Arabic" panose="02010000000000000000" pitchFamily="2" charset="-78"/>
            </a:rPr>
            <a:t>. </a:t>
          </a:r>
          <a:endParaRPr lang="fr-FR" sz="1400" b="1" kern="1200" dirty="0">
            <a:cs typeface="Simplified Arabic" panose="02010000000000000000" pitchFamily="2" charset="-78"/>
          </a:endParaRPr>
        </a:p>
      </dsp:txBody>
      <dsp:txXfrm>
        <a:off x="3948939" y="3942488"/>
        <a:ext cx="1207672" cy="737585"/>
      </dsp:txXfrm>
    </dsp:sp>
    <dsp:sp modelId="{D7C3E2B7-67F7-4215-9883-1F477A14203E}">
      <dsp:nvSpPr>
        <dsp:cNvPr id="0" name=""/>
        <dsp:cNvSpPr/>
      </dsp:nvSpPr>
      <dsp:spPr>
        <a:xfrm>
          <a:off x="5571298" y="2144"/>
          <a:ext cx="1566958" cy="783479"/>
        </a:xfrm>
        <a:prstGeom prst="roundRect">
          <a:avLst>
            <a:gd name="adj" fmla="val 10000"/>
          </a:avLst>
        </a:prstGeom>
        <a:solidFill>
          <a:schemeClr val="accent4">
            <a:hueOff val="-492612"/>
            <a:satOff val="14709"/>
            <a:lumOff val="5686"/>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ar-DZ" sz="2000" b="1" kern="1200" dirty="0">
              <a:cs typeface="Simplified Arabic" panose="02010000000000000000" pitchFamily="2" charset="-78"/>
            </a:rPr>
            <a:t>العوامل الخارجية</a:t>
          </a:r>
          <a:endParaRPr lang="fr-FR" sz="2000" b="1" kern="1200" dirty="0">
            <a:cs typeface="Simplified Arabic" panose="02010000000000000000" pitchFamily="2" charset="-78"/>
          </a:endParaRPr>
        </a:p>
      </dsp:txBody>
      <dsp:txXfrm>
        <a:off x="5594245" y="25091"/>
        <a:ext cx="1521064" cy="737585"/>
      </dsp:txXfrm>
    </dsp:sp>
    <dsp:sp modelId="{E671E262-C451-4FDD-831A-6530E6A5C9B8}">
      <dsp:nvSpPr>
        <dsp:cNvPr id="0" name=""/>
        <dsp:cNvSpPr/>
      </dsp:nvSpPr>
      <dsp:spPr>
        <a:xfrm>
          <a:off x="5727994" y="785623"/>
          <a:ext cx="156695" cy="587609"/>
        </a:xfrm>
        <a:custGeom>
          <a:avLst/>
          <a:gdLst/>
          <a:ahLst/>
          <a:cxnLst/>
          <a:rect l="0" t="0" r="0" b="0"/>
          <a:pathLst>
            <a:path>
              <a:moveTo>
                <a:pt x="0" y="0"/>
              </a:moveTo>
              <a:lnTo>
                <a:pt x="0" y="587609"/>
              </a:lnTo>
              <a:lnTo>
                <a:pt x="156695" y="587609"/>
              </a:lnTo>
            </a:path>
          </a:pathLst>
        </a:custGeom>
        <a:noFill/>
        <a:ln w="15875" cap="rnd"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EBEA1BB-B485-4DBF-9BA4-3F3E30EC424D}">
      <dsp:nvSpPr>
        <dsp:cNvPr id="0" name=""/>
        <dsp:cNvSpPr/>
      </dsp:nvSpPr>
      <dsp:spPr>
        <a:xfrm>
          <a:off x="5884690" y="981493"/>
          <a:ext cx="1253566" cy="783479"/>
        </a:xfrm>
        <a:prstGeom prst="roundRect">
          <a:avLst>
            <a:gd name="adj" fmla="val 10000"/>
          </a:avLst>
        </a:prstGeom>
        <a:solidFill>
          <a:schemeClr val="lt1">
            <a:alpha val="90000"/>
            <a:hueOff val="0"/>
            <a:satOff val="0"/>
            <a:lumOff val="0"/>
            <a:alphaOff val="0"/>
          </a:schemeClr>
        </a:solidFill>
        <a:ln w="15875" cap="rnd" cmpd="sng" algn="ctr">
          <a:solidFill>
            <a:schemeClr val="accent4">
              <a:hueOff val="-281493"/>
              <a:satOff val="8405"/>
              <a:lumOff val="324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ar-DZ" sz="1400" b="1" kern="1200" dirty="0">
              <a:latin typeface="Times New Roman" panose="02020603050405020304" pitchFamily="18" charset="0"/>
              <a:ea typeface="Times New Roman" panose="02020603050405020304" pitchFamily="18" charset="0"/>
              <a:cs typeface="Simplified Arabic" panose="02010000000000000000" pitchFamily="2" charset="-78"/>
            </a:rPr>
            <a:t>خصائص السوق </a:t>
          </a:r>
          <a:endParaRPr lang="fr-FR" sz="1400" b="1" kern="1200" dirty="0">
            <a:cs typeface="Simplified Arabic" panose="02010000000000000000" pitchFamily="2" charset="-78"/>
          </a:endParaRPr>
        </a:p>
      </dsp:txBody>
      <dsp:txXfrm>
        <a:off x="5907637" y="1004440"/>
        <a:ext cx="1207672" cy="737585"/>
      </dsp:txXfrm>
    </dsp:sp>
    <dsp:sp modelId="{C7E12F74-C1CA-48AB-B194-9A76E281DAAC}">
      <dsp:nvSpPr>
        <dsp:cNvPr id="0" name=""/>
        <dsp:cNvSpPr/>
      </dsp:nvSpPr>
      <dsp:spPr>
        <a:xfrm>
          <a:off x="5727994" y="785623"/>
          <a:ext cx="156695" cy="1566958"/>
        </a:xfrm>
        <a:custGeom>
          <a:avLst/>
          <a:gdLst/>
          <a:ahLst/>
          <a:cxnLst/>
          <a:rect l="0" t="0" r="0" b="0"/>
          <a:pathLst>
            <a:path>
              <a:moveTo>
                <a:pt x="0" y="0"/>
              </a:moveTo>
              <a:lnTo>
                <a:pt x="0" y="1566958"/>
              </a:lnTo>
              <a:lnTo>
                <a:pt x="156695" y="1566958"/>
              </a:lnTo>
            </a:path>
          </a:pathLst>
        </a:custGeom>
        <a:noFill/>
        <a:ln w="15875" cap="rnd"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1D89CE9-1D2C-4B4B-8E5C-0EBEAA120623}">
      <dsp:nvSpPr>
        <dsp:cNvPr id="0" name=""/>
        <dsp:cNvSpPr/>
      </dsp:nvSpPr>
      <dsp:spPr>
        <a:xfrm>
          <a:off x="5884690" y="1960842"/>
          <a:ext cx="1253566" cy="783479"/>
        </a:xfrm>
        <a:prstGeom prst="roundRect">
          <a:avLst>
            <a:gd name="adj" fmla="val 10000"/>
          </a:avLst>
        </a:prstGeom>
        <a:solidFill>
          <a:schemeClr val="lt1">
            <a:alpha val="90000"/>
            <a:hueOff val="0"/>
            <a:satOff val="0"/>
            <a:lumOff val="0"/>
            <a:alphaOff val="0"/>
          </a:schemeClr>
        </a:solidFill>
        <a:ln w="15875" cap="rnd" cmpd="sng" algn="ctr">
          <a:solidFill>
            <a:schemeClr val="accent4">
              <a:hueOff val="-351866"/>
              <a:satOff val="10506"/>
              <a:lumOff val="406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ar-DZ" sz="1400" b="1" kern="1200">
              <a:latin typeface="Times New Roman" panose="02020603050405020304" pitchFamily="18" charset="0"/>
              <a:ea typeface="Times New Roman" panose="02020603050405020304" pitchFamily="18" charset="0"/>
              <a:cs typeface="Simplified Arabic" panose="02010000000000000000" pitchFamily="2" charset="-78"/>
            </a:rPr>
            <a:t>مستوى الطلب </a:t>
          </a:r>
          <a:endParaRPr lang="fr-FR" sz="1400" b="1" kern="1200">
            <a:cs typeface="Simplified Arabic" panose="02010000000000000000" pitchFamily="2" charset="-78"/>
          </a:endParaRPr>
        </a:p>
      </dsp:txBody>
      <dsp:txXfrm>
        <a:off x="5907637" y="1983789"/>
        <a:ext cx="1207672" cy="737585"/>
      </dsp:txXfrm>
    </dsp:sp>
    <dsp:sp modelId="{914626AA-9B52-416D-9527-5F8A1366A6DB}">
      <dsp:nvSpPr>
        <dsp:cNvPr id="0" name=""/>
        <dsp:cNvSpPr/>
      </dsp:nvSpPr>
      <dsp:spPr>
        <a:xfrm>
          <a:off x="5727994" y="785623"/>
          <a:ext cx="156695" cy="2546307"/>
        </a:xfrm>
        <a:custGeom>
          <a:avLst/>
          <a:gdLst/>
          <a:ahLst/>
          <a:cxnLst/>
          <a:rect l="0" t="0" r="0" b="0"/>
          <a:pathLst>
            <a:path>
              <a:moveTo>
                <a:pt x="0" y="0"/>
              </a:moveTo>
              <a:lnTo>
                <a:pt x="0" y="2546307"/>
              </a:lnTo>
              <a:lnTo>
                <a:pt x="156695" y="2546307"/>
              </a:lnTo>
            </a:path>
          </a:pathLst>
        </a:custGeom>
        <a:noFill/>
        <a:ln w="15875" cap="rnd"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3B2A61C-070A-4A30-856B-50A97C5A35D2}">
      <dsp:nvSpPr>
        <dsp:cNvPr id="0" name=""/>
        <dsp:cNvSpPr/>
      </dsp:nvSpPr>
      <dsp:spPr>
        <a:xfrm>
          <a:off x="5884690" y="2940191"/>
          <a:ext cx="1253566" cy="783479"/>
        </a:xfrm>
        <a:prstGeom prst="roundRect">
          <a:avLst>
            <a:gd name="adj" fmla="val 10000"/>
          </a:avLst>
        </a:prstGeom>
        <a:solidFill>
          <a:schemeClr val="lt1">
            <a:alpha val="90000"/>
            <a:hueOff val="0"/>
            <a:satOff val="0"/>
            <a:lumOff val="0"/>
            <a:alphaOff val="0"/>
          </a:schemeClr>
        </a:solidFill>
        <a:ln w="15875" cap="rnd" cmpd="sng" algn="ctr">
          <a:solidFill>
            <a:schemeClr val="accent4">
              <a:hueOff val="-422239"/>
              <a:satOff val="12608"/>
              <a:lumOff val="487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ar-DZ" sz="1400" b="1" kern="1200">
              <a:latin typeface="Times New Roman" panose="02020603050405020304" pitchFamily="18" charset="0"/>
              <a:ea typeface="Times New Roman" panose="02020603050405020304" pitchFamily="18" charset="0"/>
              <a:cs typeface="Simplified Arabic" panose="02010000000000000000" pitchFamily="2" charset="-78"/>
            </a:rPr>
            <a:t>درجة المنافسة </a:t>
          </a:r>
          <a:endParaRPr lang="fr-FR" sz="1400" b="1" kern="1200">
            <a:cs typeface="Simplified Arabic" panose="02010000000000000000" pitchFamily="2" charset="-78"/>
          </a:endParaRPr>
        </a:p>
      </dsp:txBody>
      <dsp:txXfrm>
        <a:off x="5907637" y="2963138"/>
        <a:ext cx="1207672" cy="737585"/>
      </dsp:txXfrm>
    </dsp:sp>
    <dsp:sp modelId="{3BE5525D-663A-40BF-A748-4F9D16416B63}">
      <dsp:nvSpPr>
        <dsp:cNvPr id="0" name=""/>
        <dsp:cNvSpPr/>
      </dsp:nvSpPr>
      <dsp:spPr>
        <a:xfrm>
          <a:off x="5727994" y="785623"/>
          <a:ext cx="156695" cy="3525656"/>
        </a:xfrm>
        <a:custGeom>
          <a:avLst/>
          <a:gdLst/>
          <a:ahLst/>
          <a:cxnLst/>
          <a:rect l="0" t="0" r="0" b="0"/>
          <a:pathLst>
            <a:path>
              <a:moveTo>
                <a:pt x="0" y="0"/>
              </a:moveTo>
              <a:lnTo>
                <a:pt x="0" y="3525656"/>
              </a:lnTo>
              <a:lnTo>
                <a:pt x="156695" y="3525656"/>
              </a:lnTo>
            </a:path>
          </a:pathLst>
        </a:custGeom>
        <a:noFill/>
        <a:ln w="15875" cap="rnd"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CB9353C-AFEA-4D30-A01E-99B24537A093}">
      <dsp:nvSpPr>
        <dsp:cNvPr id="0" name=""/>
        <dsp:cNvSpPr/>
      </dsp:nvSpPr>
      <dsp:spPr>
        <a:xfrm>
          <a:off x="5884690" y="3919541"/>
          <a:ext cx="1253566" cy="783479"/>
        </a:xfrm>
        <a:prstGeom prst="roundRect">
          <a:avLst>
            <a:gd name="adj" fmla="val 10000"/>
          </a:avLst>
        </a:prstGeom>
        <a:solidFill>
          <a:schemeClr val="lt1">
            <a:alpha val="90000"/>
            <a:hueOff val="0"/>
            <a:satOff val="0"/>
            <a:lumOff val="0"/>
            <a:alphaOff val="0"/>
          </a:schemeClr>
        </a:solidFill>
        <a:ln w="15875" cap="rnd" cmpd="sng" algn="ctr">
          <a:solidFill>
            <a:schemeClr val="accent4">
              <a:hueOff val="-492612"/>
              <a:satOff val="14709"/>
              <a:lumOff val="568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ar-DZ" sz="1400" b="1" kern="1200">
              <a:latin typeface="Times New Roman" panose="02020603050405020304" pitchFamily="18" charset="0"/>
              <a:ea typeface="Times New Roman" panose="02020603050405020304" pitchFamily="18" charset="0"/>
              <a:cs typeface="Simplified Arabic" panose="02010000000000000000" pitchFamily="2" charset="-78"/>
            </a:rPr>
            <a:t>القوانين والنظم الحكومية</a:t>
          </a:r>
          <a:endParaRPr lang="fr-FR" sz="1400" b="1" kern="1200">
            <a:cs typeface="Simplified Arabic" panose="02010000000000000000" pitchFamily="2" charset="-78"/>
          </a:endParaRPr>
        </a:p>
      </dsp:txBody>
      <dsp:txXfrm>
        <a:off x="5907637" y="3942488"/>
        <a:ext cx="1207672" cy="73758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177440-0183-43F5-AB46-BA5B07875ED6}">
      <dsp:nvSpPr>
        <dsp:cNvPr id="0" name=""/>
        <dsp:cNvSpPr/>
      </dsp:nvSpPr>
      <dsp:spPr>
        <a:xfrm>
          <a:off x="2122801" y="1017408"/>
          <a:ext cx="2933644" cy="1906869"/>
        </a:xfrm>
        <a:prstGeom prst="roundRect">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ar-DZ" sz="3700" b="1" kern="1200">
              <a:cs typeface="Simplified Arabic" panose="02010000000000000000" pitchFamily="2" charset="-78"/>
            </a:rPr>
            <a:t>قنوات التوزيع المباشر</a:t>
          </a:r>
          <a:endParaRPr lang="fr-FR" sz="3700" kern="1200">
            <a:cs typeface="Simplified Arabic" panose="02010000000000000000" pitchFamily="2" charset="-78"/>
          </a:endParaRPr>
        </a:p>
      </dsp:txBody>
      <dsp:txXfrm>
        <a:off x="2215887" y="1110494"/>
        <a:ext cx="2747472" cy="1720697"/>
      </dsp:txXfrm>
    </dsp:sp>
    <dsp:sp modelId="{0A097124-F68E-4A75-AEB7-7FCB3BBE442D}">
      <dsp:nvSpPr>
        <dsp:cNvPr id="0" name=""/>
        <dsp:cNvSpPr/>
      </dsp:nvSpPr>
      <dsp:spPr>
        <a:xfrm>
          <a:off x="3589623" y="354137"/>
          <a:ext cx="3233411" cy="3233411"/>
        </a:xfrm>
        <a:custGeom>
          <a:avLst/>
          <a:gdLst/>
          <a:ahLst/>
          <a:cxnLst/>
          <a:rect l="0" t="0" r="0" b="0"/>
          <a:pathLst>
            <a:path>
              <a:moveTo>
                <a:pt x="326633" y="642307"/>
              </a:moveTo>
              <a:arcTo wR="1616705" hR="1616705" stAng="13023836" swAng="6352328"/>
            </a:path>
          </a:pathLst>
        </a:custGeom>
        <a:noFill/>
        <a:ln w="9525" cap="rnd" cmpd="sng" algn="ctr">
          <a:solidFill>
            <a:schemeClr val="accent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F6B1B9AE-83BC-44D6-ADF5-BEA6459E5931}">
      <dsp:nvSpPr>
        <dsp:cNvPr id="0" name=""/>
        <dsp:cNvSpPr/>
      </dsp:nvSpPr>
      <dsp:spPr>
        <a:xfrm>
          <a:off x="5356212" y="1017408"/>
          <a:ext cx="2933644" cy="1906869"/>
        </a:xfrm>
        <a:prstGeom prst="roundRect">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ar-DZ" sz="3700" b="1" kern="1200">
              <a:cs typeface="Simplified Arabic" panose="02010000000000000000" pitchFamily="2" charset="-78"/>
            </a:rPr>
            <a:t>قنوات التوزيع غير المباشر</a:t>
          </a:r>
          <a:endParaRPr lang="fr-FR" sz="3700" kern="1200">
            <a:cs typeface="Simplified Arabic" panose="02010000000000000000" pitchFamily="2" charset="-78"/>
          </a:endParaRPr>
        </a:p>
      </dsp:txBody>
      <dsp:txXfrm>
        <a:off x="5449298" y="1110494"/>
        <a:ext cx="2747472" cy="1720697"/>
      </dsp:txXfrm>
    </dsp:sp>
    <dsp:sp modelId="{E1A54CEE-9D64-4C72-80D2-404326BAD681}">
      <dsp:nvSpPr>
        <dsp:cNvPr id="0" name=""/>
        <dsp:cNvSpPr/>
      </dsp:nvSpPr>
      <dsp:spPr>
        <a:xfrm>
          <a:off x="3589623" y="354137"/>
          <a:ext cx="3233411" cy="3233411"/>
        </a:xfrm>
        <a:custGeom>
          <a:avLst/>
          <a:gdLst/>
          <a:ahLst/>
          <a:cxnLst/>
          <a:rect l="0" t="0" r="0" b="0"/>
          <a:pathLst>
            <a:path>
              <a:moveTo>
                <a:pt x="2906777" y="2591103"/>
              </a:moveTo>
              <a:arcTo wR="1616705" hR="1616705" stAng="2223836" swAng="6352328"/>
            </a:path>
          </a:pathLst>
        </a:custGeom>
        <a:noFill/>
        <a:ln w="9525" cap="rnd" cmpd="sng" algn="ctr">
          <a:solidFill>
            <a:schemeClr val="accent3">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B5297D-A8FA-4D27-9E05-75083ABC9054}">
      <dsp:nvSpPr>
        <dsp:cNvPr id="0" name=""/>
        <dsp:cNvSpPr/>
      </dsp:nvSpPr>
      <dsp:spPr>
        <a:xfrm>
          <a:off x="2062" y="1407111"/>
          <a:ext cx="2370464" cy="2892310"/>
        </a:xfrm>
        <a:prstGeom prst="roundRect">
          <a:avLst>
            <a:gd name="adj" fmla="val 10000"/>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7625" tIns="31750" rIns="47625" bIns="31750" numCol="1" spcCol="1270" anchor="ctr" anchorCtr="0">
          <a:noAutofit/>
        </a:bodyPr>
        <a:lstStyle/>
        <a:p>
          <a:pPr marL="0" lvl="0" indent="0" algn="ctr" defTabSz="1111250" rtl="1">
            <a:lnSpc>
              <a:spcPct val="90000"/>
            </a:lnSpc>
            <a:spcBef>
              <a:spcPct val="0"/>
            </a:spcBef>
            <a:spcAft>
              <a:spcPct val="35000"/>
            </a:spcAft>
            <a:buNone/>
          </a:pPr>
          <a:r>
            <a:rPr lang="ar-SA" sz="2500" kern="1200" dirty="0">
              <a:cs typeface="Simplified Arabic" panose="02010000000000000000" pitchFamily="2" charset="-78"/>
            </a:rPr>
            <a:t>1. تعزيز الانطباع عن العلامة التجارية للسلعة وبناء علامة ناجحة؛</a:t>
          </a:r>
          <a:endParaRPr lang="fr-FR" sz="2500" kern="1200" dirty="0">
            <a:cs typeface="Simplified Arabic" panose="02010000000000000000" pitchFamily="2" charset="-78"/>
          </a:endParaRPr>
        </a:p>
      </dsp:txBody>
      <dsp:txXfrm>
        <a:off x="71491" y="1476540"/>
        <a:ext cx="2231606" cy="2753452"/>
      </dsp:txXfrm>
    </dsp:sp>
    <dsp:sp modelId="{4E30A166-5293-4400-A679-BA46313C246D}">
      <dsp:nvSpPr>
        <dsp:cNvPr id="0" name=""/>
        <dsp:cNvSpPr/>
      </dsp:nvSpPr>
      <dsp:spPr>
        <a:xfrm>
          <a:off x="2977991" y="1398234"/>
          <a:ext cx="2370464" cy="2821291"/>
        </a:xfrm>
        <a:prstGeom prst="roundRect">
          <a:avLst>
            <a:gd name="adj" fmla="val 10000"/>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7625" tIns="31750" rIns="47625" bIns="31750" numCol="1" spcCol="1270" anchor="ctr" anchorCtr="0">
          <a:noAutofit/>
        </a:bodyPr>
        <a:lstStyle/>
        <a:p>
          <a:pPr marL="0" lvl="0" indent="0" algn="ctr" defTabSz="1111250" rtl="1">
            <a:lnSpc>
              <a:spcPct val="90000"/>
            </a:lnSpc>
            <a:spcBef>
              <a:spcPct val="0"/>
            </a:spcBef>
            <a:spcAft>
              <a:spcPct val="35000"/>
            </a:spcAft>
            <a:buNone/>
          </a:pPr>
          <a:r>
            <a:rPr lang="ar-SA" sz="2500" kern="1200" dirty="0">
              <a:cs typeface="Simplified Arabic" panose="02010000000000000000" pitchFamily="2" charset="-78"/>
            </a:rPr>
            <a:t>2. يقدم للبائع مؤشر عن مستوى المبيعات ومدى تطور السلوك الشرائي للمستهلك؛</a:t>
          </a:r>
          <a:endParaRPr lang="fr-FR" sz="2500" kern="1200" dirty="0">
            <a:cs typeface="Simplified Arabic" panose="02010000000000000000" pitchFamily="2" charset="-78"/>
          </a:endParaRPr>
        </a:p>
      </dsp:txBody>
      <dsp:txXfrm>
        <a:off x="3047420" y="1467663"/>
        <a:ext cx="2231606" cy="2682433"/>
      </dsp:txXfrm>
    </dsp:sp>
    <dsp:sp modelId="{9243CADE-90F0-45EC-BBFD-E15A59447489}">
      <dsp:nvSpPr>
        <dsp:cNvPr id="0" name=""/>
        <dsp:cNvSpPr/>
      </dsp:nvSpPr>
      <dsp:spPr>
        <a:xfrm>
          <a:off x="5928224" y="1407111"/>
          <a:ext cx="2370464" cy="2770599"/>
        </a:xfrm>
        <a:prstGeom prst="roundRect">
          <a:avLst>
            <a:gd name="adj" fmla="val 10000"/>
          </a:avLst>
        </a:prstGeom>
        <a:solidFill>
          <a:schemeClr val="accent4">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7625" tIns="31750" rIns="47625" bIns="31750" numCol="1" spcCol="1270" anchor="ctr" anchorCtr="0">
          <a:noAutofit/>
        </a:bodyPr>
        <a:lstStyle/>
        <a:p>
          <a:pPr marL="0" lvl="0" indent="0" algn="ctr" defTabSz="1111250" rtl="1">
            <a:lnSpc>
              <a:spcPct val="90000"/>
            </a:lnSpc>
            <a:spcBef>
              <a:spcPct val="0"/>
            </a:spcBef>
            <a:spcAft>
              <a:spcPct val="35000"/>
            </a:spcAft>
            <a:buNone/>
          </a:pPr>
          <a:r>
            <a:rPr lang="ar-SA" sz="2500" kern="1200" dirty="0">
              <a:cs typeface="Simplified Arabic" panose="02010000000000000000" pitchFamily="2" charset="-78"/>
            </a:rPr>
            <a:t>3. تقديم معلومات للمشتري عن خصائص المنتج واقناعه لاستخدام السلعة المروج لها؛</a:t>
          </a:r>
          <a:endParaRPr lang="fr-FR" sz="2500" kern="1200" dirty="0">
            <a:cs typeface="Simplified Arabic" panose="02010000000000000000" pitchFamily="2" charset="-78"/>
          </a:endParaRPr>
        </a:p>
      </dsp:txBody>
      <dsp:txXfrm>
        <a:off x="5997653" y="1476540"/>
        <a:ext cx="2231606" cy="2631741"/>
      </dsp:txXfrm>
    </dsp:sp>
    <dsp:sp modelId="{CBF164D7-498C-49B3-9789-0B60166E149B}">
      <dsp:nvSpPr>
        <dsp:cNvPr id="0" name=""/>
        <dsp:cNvSpPr/>
      </dsp:nvSpPr>
      <dsp:spPr>
        <a:xfrm>
          <a:off x="8891305" y="1407111"/>
          <a:ext cx="2370464" cy="2605650"/>
        </a:xfrm>
        <a:prstGeom prst="roundRect">
          <a:avLst>
            <a:gd name="adj" fmla="val 10000"/>
          </a:avLst>
        </a:prstGeom>
        <a:solidFill>
          <a:schemeClr val="accent5">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7625" tIns="31750" rIns="47625" bIns="31750" numCol="1" spcCol="1270" anchor="ctr" anchorCtr="0">
          <a:noAutofit/>
        </a:bodyPr>
        <a:lstStyle/>
        <a:p>
          <a:pPr marL="0" lvl="0" indent="0" algn="ctr" defTabSz="1111250" rtl="1">
            <a:lnSpc>
              <a:spcPct val="90000"/>
            </a:lnSpc>
            <a:spcBef>
              <a:spcPct val="0"/>
            </a:spcBef>
            <a:spcAft>
              <a:spcPct val="35000"/>
            </a:spcAft>
            <a:buNone/>
          </a:pPr>
          <a:r>
            <a:rPr lang="ar-SA" sz="2500" kern="1200" dirty="0">
              <a:cs typeface="Simplified Arabic" panose="02010000000000000000" pitchFamily="2" charset="-78"/>
            </a:rPr>
            <a:t>4. الترويج يدعم جهود البيع الشخصي وذلك من خلال زيادة وعي الزبون بالمنتج وتسهيل عملية البيع.</a:t>
          </a:r>
          <a:endParaRPr lang="fr-FR" sz="2500" kern="1200" dirty="0">
            <a:cs typeface="Simplified Arabic" panose="02010000000000000000" pitchFamily="2" charset="-78"/>
          </a:endParaRPr>
        </a:p>
      </dsp:txBody>
      <dsp:txXfrm>
        <a:off x="8960734" y="1476540"/>
        <a:ext cx="2231606" cy="246679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2A11BA-836C-4BA5-AABC-DCC38A94DBA2}">
      <dsp:nvSpPr>
        <dsp:cNvPr id="0" name=""/>
        <dsp:cNvSpPr/>
      </dsp:nvSpPr>
      <dsp:spPr>
        <a:xfrm>
          <a:off x="5751" y="1538678"/>
          <a:ext cx="3491957" cy="1814239"/>
        </a:xfrm>
        <a:prstGeom prst="chevron">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12065" rIns="0" bIns="12065" numCol="1" spcCol="1270" anchor="ctr" anchorCtr="0">
          <a:noAutofit/>
        </a:bodyPr>
        <a:lstStyle/>
        <a:p>
          <a:pPr marL="0" lvl="0" indent="0" algn="ctr" defTabSz="844550" rtl="1">
            <a:lnSpc>
              <a:spcPct val="90000"/>
            </a:lnSpc>
            <a:spcBef>
              <a:spcPct val="0"/>
            </a:spcBef>
            <a:spcAft>
              <a:spcPct val="35000"/>
            </a:spcAft>
            <a:buNone/>
          </a:pPr>
          <a:r>
            <a:rPr lang="ar-SA" sz="1900" kern="1200" dirty="0">
              <a:cs typeface="Simplified Arabic" panose="02010000000000000000" pitchFamily="2" charset="-78"/>
            </a:rPr>
            <a:t>زيادة مبيعات وأرباح المؤسسة</a:t>
          </a:r>
          <a:r>
            <a:rPr lang="ar-DZ" sz="1900" kern="1200" dirty="0">
              <a:cs typeface="Simplified Arabic" panose="02010000000000000000" pitchFamily="2" charset="-78"/>
            </a:rPr>
            <a:t> و</a:t>
          </a:r>
          <a:r>
            <a:rPr lang="ar-SA" sz="1900" kern="1200" dirty="0">
              <a:cs typeface="Simplified Arabic" panose="02010000000000000000" pitchFamily="2" charset="-78"/>
            </a:rPr>
            <a:t>تنمية الحصة التسويقية في الأسواق الخارجية؛</a:t>
          </a:r>
          <a:endParaRPr lang="fr-FR" sz="1900" kern="1200" dirty="0">
            <a:cs typeface="Simplified Arabic" panose="02010000000000000000" pitchFamily="2" charset="-78"/>
          </a:endParaRPr>
        </a:p>
      </dsp:txBody>
      <dsp:txXfrm>
        <a:off x="912871" y="1538678"/>
        <a:ext cx="1677718" cy="1814239"/>
      </dsp:txXfrm>
    </dsp:sp>
    <dsp:sp modelId="{B47E41E4-86A1-4664-9E5A-597E2C56B9CE}">
      <dsp:nvSpPr>
        <dsp:cNvPr id="0" name=""/>
        <dsp:cNvSpPr/>
      </dsp:nvSpPr>
      <dsp:spPr>
        <a:xfrm>
          <a:off x="3043754" y="1572938"/>
          <a:ext cx="2898324" cy="1745718"/>
        </a:xfrm>
        <a:prstGeom prst="chevron">
          <a:avLst/>
        </a:prstGeom>
        <a:solidFill>
          <a:schemeClr val="accent2">
            <a:tint val="40000"/>
            <a:alpha val="90000"/>
            <a:hueOff val="0"/>
            <a:satOff val="0"/>
            <a:lumOff val="0"/>
            <a:alphaOff val="0"/>
          </a:schemeClr>
        </a:solidFill>
        <a:ln w="15875" cap="rnd"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ar-SA" sz="1600" kern="1200" dirty="0">
              <a:cs typeface="Simplified Arabic" panose="02010000000000000000" pitchFamily="2" charset="-78"/>
            </a:rPr>
            <a:t>إظهار الصورة الذهنية المناسبة عن المؤسسة ومنتجاتها؛</a:t>
          </a:r>
          <a:endParaRPr lang="fr-FR" sz="1600" kern="1200" dirty="0">
            <a:cs typeface="Simplified Arabic" panose="02010000000000000000" pitchFamily="2" charset="-78"/>
          </a:endParaRPr>
        </a:p>
      </dsp:txBody>
      <dsp:txXfrm>
        <a:off x="3916613" y="1572938"/>
        <a:ext cx="1152606" cy="1745718"/>
      </dsp:txXfrm>
    </dsp:sp>
    <dsp:sp modelId="{F510873B-8032-42A0-9CFD-C175219CFBD8}">
      <dsp:nvSpPr>
        <dsp:cNvPr id="0" name=""/>
        <dsp:cNvSpPr/>
      </dsp:nvSpPr>
      <dsp:spPr>
        <a:xfrm>
          <a:off x="5536313" y="1461585"/>
          <a:ext cx="3299017" cy="1968425"/>
        </a:xfrm>
        <a:prstGeom prst="chevron">
          <a:avLst/>
        </a:prstGeom>
        <a:solidFill>
          <a:schemeClr val="accent2">
            <a:tint val="40000"/>
            <a:alpha val="90000"/>
            <a:hueOff val="464328"/>
            <a:satOff val="-20928"/>
            <a:lumOff val="-1477"/>
            <a:alphaOff val="0"/>
          </a:schemeClr>
        </a:solidFill>
        <a:ln w="15875" cap="rnd" cmpd="sng" algn="ctr">
          <a:solidFill>
            <a:schemeClr val="accent2">
              <a:tint val="40000"/>
              <a:alpha val="90000"/>
              <a:hueOff val="464328"/>
              <a:satOff val="-20928"/>
              <a:lumOff val="-147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ar-SA" sz="1600" kern="1200" dirty="0">
              <a:cs typeface="Simplified Arabic" panose="02010000000000000000" pitchFamily="2" charset="-78"/>
            </a:rPr>
            <a:t>التعريف بمنتج المؤسسة، مواصفاته، سعره، أماكن توزيعه، فوائد استخدامه، ومراكز الخدمة والصيانة؛</a:t>
          </a:r>
          <a:endParaRPr lang="fr-FR" sz="1600" kern="1200" dirty="0">
            <a:cs typeface="Simplified Arabic" panose="02010000000000000000" pitchFamily="2" charset="-78"/>
          </a:endParaRPr>
        </a:p>
      </dsp:txBody>
      <dsp:txXfrm>
        <a:off x="6520526" y="1461585"/>
        <a:ext cx="1330592" cy="1968425"/>
      </dsp:txXfrm>
    </dsp:sp>
    <dsp:sp modelId="{6182E260-6129-4070-AEEF-63FC6D061FC0}">
      <dsp:nvSpPr>
        <dsp:cNvPr id="0" name=""/>
        <dsp:cNvSpPr/>
      </dsp:nvSpPr>
      <dsp:spPr>
        <a:xfrm>
          <a:off x="8429565" y="1470152"/>
          <a:ext cx="2898324" cy="1951291"/>
        </a:xfrm>
        <a:prstGeom prst="chevron">
          <a:avLst/>
        </a:prstGeom>
        <a:solidFill>
          <a:schemeClr val="accent2">
            <a:tint val="40000"/>
            <a:alpha val="90000"/>
            <a:hueOff val="928656"/>
            <a:satOff val="-41856"/>
            <a:lumOff val="-2954"/>
            <a:alphaOff val="0"/>
          </a:schemeClr>
        </a:solidFill>
        <a:ln w="15875" cap="rnd" cmpd="sng" algn="ctr">
          <a:solidFill>
            <a:schemeClr val="accent2">
              <a:tint val="40000"/>
              <a:alpha val="90000"/>
              <a:hueOff val="928656"/>
              <a:satOff val="-41856"/>
              <a:lumOff val="-295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ar-SA" sz="1600" kern="1200" dirty="0">
              <a:cs typeface="Simplified Arabic" panose="02010000000000000000" pitchFamily="2" charset="-78"/>
            </a:rPr>
            <a:t>توليد اتجاهات إيجابية نحو المنتج أو تعديل اتجاهات العملاء نحوه</a:t>
          </a:r>
          <a:endParaRPr lang="fr-FR" sz="1600" kern="1200" dirty="0">
            <a:cs typeface="Simplified Arabic" panose="02010000000000000000" pitchFamily="2" charset="-78"/>
          </a:endParaRPr>
        </a:p>
      </dsp:txBody>
      <dsp:txXfrm>
        <a:off x="9405211" y="1470152"/>
        <a:ext cx="947033" cy="1951291"/>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F55C4F-E79F-4E94-A9DB-7990C74C0598}">
      <dsp:nvSpPr>
        <dsp:cNvPr id="0" name=""/>
        <dsp:cNvSpPr/>
      </dsp:nvSpPr>
      <dsp:spPr>
        <a:xfrm>
          <a:off x="4825539" y="1986"/>
          <a:ext cx="1360291" cy="884189"/>
        </a:xfrm>
        <a:prstGeom prst="roundRect">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ar-SA" sz="1800" kern="1200" dirty="0">
              <a:cs typeface="Simplified Arabic" panose="02010000000000000000" pitchFamily="2" charset="-78"/>
            </a:rPr>
            <a:t>الإعلان</a:t>
          </a:r>
          <a:endParaRPr lang="fr-FR" sz="1800" kern="1200" dirty="0">
            <a:cs typeface="Simplified Arabic" panose="02010000000000000000" pitchFamily="2" charset="-78"/>
          </a:endParaRPr>
        </a:p>
      </dsp:txBody>
      <dsp:txXfrm>
        <a:off x="4868702" y="45149"/>
        <a:ext cx="1273965" cy="797863"/>
      </dsp:txXfrm>
    </dsp:sp>
    <dsp:sp modelId="{96AD3885-67B6-4E19-93ED-252FD5D33A7B}">
      <dsp:nvSpPr>
        <dsp:cNvPr id="0" name=""/>
        <dsp:cNvSpPr/>
      </dsp:nvSpPr>
      <dsp:spPr>
        <a:xfrm>
          <a:off x="3424069" y="444081"/>
          <a:ext cx="4163231" cy="4163231"/>
        </a:xfrm>
        <a:custGeom>
          <a:avLst/>
          <a:gdLst/>
          <a:ahLst/>
          <a:cxnLst/>
          <a:rect l="0" t="0" r="0" b="0"/>
          <a:pathLst>
            <a:path>
              <a:moveTo>
                <a:pt x="2770438" y="117271"/>
              </a:moveTo>
              <a:arcTo wR="2081615" hR="2081615" stAng="17359433" swAng="1499657"/>
            </a:path>
          </a:pathLst>
        </a:custGeom>
        <a:noFill/>
        <a:ln w="9525" cap="rnd" cmpd="sng" algn="ctr">
          <a:solidFill>
            <a:schemeClr val="accent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D08BFFC5-D04E-4CCA-A811-3B55D4057FB0}">
      <dsp:nvSpPr>
        <dsp:cNvPr id="0" name=""/>
        <dsp:cNvSpPr/>
      </dsp:nvSpPr>
      <dsp:spPr>
        <a:xfrm>
          <a:off x="6628271" y="1042794"/>
          <a:ext cx="1360291" cy="884189"/>
        </a:xfrm>
        <a:prstGeom prst="roundRect">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ar-SA" sz="1800" kern="1200" dirty="0">
              <a:cs typeface="Simplified Arabic" panose="02010000000000000000" pitchFamily="2" charset="-78"/>
            </a:rPr>
            <a:t>البيع الشخصي</a:t>
          </a:r>
          <a:endParaRPr lang="fr-FR" sz="1800" kern="1200" dirty="0">
            <a:cs typeface="Simplified Arabic" panose="02010000000000000000" pitchFamily="2" charset="-78"/>
          </a:endParaRPr>
        </a:p>
      </dsp:txBody>
      <dsp:txXfrm>
        <a:off x="6671434" y="1085957"/>
        <a:ext cx="1273965" cy="797863"/>
      </dsp:txXfrm>
    </dsp:sp>
    <dsp:sp modelId="{D41F6DBF-8EAB-44F1-A28B-AD9A241DA616}">
      <dsp:nvSpPr>
        <dsp:cNvPr id="0" name=""/>
        <dsp:cNvSpPr/>
      </dsp:nvSpPr>
      <dsp:spPr>
        <a:xfrm>
          <a:off x="3424069" y="444081"/>
          <a:ext cx="4163231" cy="4163231"/>
        </a:xfrm>
        <a:custGeom>
          <a:avLst/>
          <a:gdLst/>
          <a:ahLst/>
          <a:cxnLst/>
          <a:rect l="0" t="0" r="0" b="0"/>
          <a:pathLst>
            <a:path>
              <a:moveTo>
                <a:pt x="4078683" y="1494380"/>
              </a:moveTo>
              <a:arcTo wR="2081615" hR="2081615" stAng="20616846" swAng="1966308"/>
            </a:path>
          </a:pathLst>
        </a:custGeom>
        <a:noFill/>
        <a:ln w="9525" cap="rnd" cmpd="sng" algn="ctr">
          <a:solidFill>
            <a:schemeClr val="accent3">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6806FAD3-0133-4BA4-88D4-003AE651EBE3}">
      <dsp:nvSpPr>
        <dsp:cNvPr id="0" name=""/>
        <dsp:cNvSpPr/>
      </dsp:nvSpPr>
      <dsp:spPr>
        <a:xfrm>
          <a:off x="6628271" y="3124410"/>
          <a:ext cx="1360291" cy="884189"/>
        </a:xfrm>
        <a:prstGeom prst="roundRect">
          <a:avLst/>
        </a:prstGeom>
        <a:solidFill>
          <a:schemeClr val="accent4">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ar-SA" sz="1800" kern="1200" dirty="0">
              <a:cs typeface="Simplified Arabic" panose="02010000000000000000" pitchFamily="2" charset="-78"/>
            </a:rPr>
            <a:t>ترويج(تنشيط) المبيعات</a:t>
          </a:r>
          <a:endParaRPr lang="fr-FR" sz="1800" kern="1200" dirty="0">
            <a:cs typeface="Simplified Arabic" panose="02010000000000000000" pitchFamily="2" charset="-78"/>
          </a:endParaRPr>
        </a:p>
      </dsp:txBody>
      <dsp:txXfrm>
        <a:off x="6671434" y="3167573"/>
        <a:ext cx="1273965" cy="797863"/>
      </dsp:txXfrm>
    </dsp:sp>
    <dsp:sp modelId="{FB5607DE-512D-4584-B42A-3B6089CF6F17}">
      <dsp:nvSpPr>
        <dsp:cNvPr id="0" name=""/>
        <dsp:cNvSpPr/>
      </dsp:nvSpPr>
      <dsp:spPr>
        <a:xfrm>
          <a:off x="3424069" y="444081"/>
          <a:ext cx="4163231" cy="4163231"/>
        </a:xfrm>
        <a:custGeom>
          <a:avLst/>
          <a:gdLst/>
          <a:ahLst/>
          <a:cxnLst/>
          <a:rect l="0" t="0" r="0" b="0"/>
          <a:pathLst>
            <a:path>
              <a:moveTo>
                <a:pt x="3535920" y="3570952"/>
              </a:moveTo>
              <a:arcTo wR="2081615" hR="2081615" stAng="2740910" swAng="1499657"/>
            </a:path>
          </a:pathLst>
        </a:custGeom>
        <a:noFill/>
        <a:ln w="9525" cap="rnd" cmpd="sng" algn="ctr">
          <a:solidFill>
            <a:schemeClr val="accent4">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31474883-E43B-4E1F-B8F8-44A0FDA528AE}">
      <dsp:nvSpPr>
        <dsp:cNvPr id="0" name=""/>
        <dsp:cNvSpPr/>
      </dsp:nvSpPr>
      <dsp:spPr>
        <a:xfrm>
          <a:off x="4825539" y="4165218"/>
          <a:ext cx="1360291" cy="884189"/>
        </a:xfrm>
        <a:prstGeom prst="roundRect">
          <a:avLst/>
        </a:prstGeom>
        <a:solidFill>
          <a:schemeClr val="accent5">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ar-SA" sz="1800" kern="1200" dirty="0">
              <a:cs typeface="Simplified Arabic" panose="02010000000000000000" pitchFamily="2" charset="-78"/>
            </a:rPr>
            <a:t>العلاقات العامة</a:t>
          </a:r>
          <a:endParaRPr lang="fr-FR" sz="1800" kern="1200" dirty="0">
            <a:cs typeface="Simplified Arabic" panose="02010000000000000000" pitchFamily="2" charset="-78"/>
          </a:endParaRPr>
        </a:p>
      </dsp:txBody>
      <dsp:txXfrm>
        <a:off x="4868702" y="4208381"/>
        <a:ext cx="1273965" cy="797863"/>
      </dsp:txXfrm>
    </dsp:sp>
    <dsp:sp modelId="{4573C7C3-FA3D-4B76-A66C-41E73724A181}">
      <dsp:nvSpPr>
        <dsp:cNvPr id="0" name=""/>
        <dsp:cNvSpPr/>
      </dsp:nvSpPr>
      <dsp:spPr>
        <a:xfrm>
          <a:off x="3424069" y="444081"/>
          <a:ext cx="4163231" cy="4163231"/>
        </a:xfrm>
        <a:custGeom>
          <a:avLst/>
          <a:gdLst/>
          <a:ahLst/>
          <a:cxnLst/>
          <a:rect l="0" t="0" r="0" b="0"/>
          <a:pathLst>
            <a:path>
              <a:moveTo>
                <a:pt x="1392793" y="4045960"/>
              </a:moveTo>
              <a:arcTo wR="2081615" hR="2081615" stAng="6559433" swAng="1499657"/>
            </a:path>
          </a:pathLst>
        </a:custGeom>
        <a:noFill/>
        <a:ln w="9525" cap="rnd" cmpd="sng" algn="ctr">
          <a:solidFill>
            <a:schemeClr val="accent5">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FEF1C866-AD69-47D5-80D5-664FE955B059}">
      <dsp:nvSpPr>
        <dsp:cNvPr id="0" name=""/>
        <dsp:cNvSpPr/>
      </dsp:nvSpPr>
      <dsp:spPr>
        <a:xfrm>
          <a:off x="3022807" y="3124410"/>
          <a:ext cx="1360291" cy="884189"/>
        </a:xfrm>
        <a:prstGeom prst="roundRect">
          <a:avLst/>
        </a:prstGeom>
        <a:solidFill>
          <a:schemeClr val="accent6">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ar-SA" sz="1800" kern="1200" dirty="0">
              <a:cs typeface="Simplified Arabic" panose="02010000000000000000" pitchFamily="2" charset="-78"/>
            </a:rPr>
            <a:t>المعارض الدولية</a:t>
          </a:r>
          <a:endParaRPr lang="fr-FR" sz="1800" kern="1200" dirty="0">
            <a:cs typeface="Simplified Arabic" panose="02010000000000000000" pitchFamily="2" charset="-78"/>
          </a:endParaRPr>
        </a:p>
      </dsp:txBody>
      <dsp:txXfrm>
        <a:off x="3065970" y="3167573"/>
        <a:ext cx="1273965" cy="797863"/>
      </dsp:txXfrm>
    </dsp:sp>
    <dsp:sp modelId="{1B05B76B-3AE8-4ACB-9B63-45387691B7EB}">
      <dsp:nvSpPr>
        <dsp:cNvPr id="0" name=""/>
        <dsp:cNvSpPr/>
      </dsp:nvSpPr>
      <dsp:spPr>
        <a:xfrm>
          <a:off x="3424069" y="444081"/>
          <a:ext cx="4163231" cy="4163231"/>
        </a:xfrm>
        <a:custGeom>
          <a:avLst/>
          <a:gdLst/>
          <a:ahLst/>
          <a:cxnLst/>
          <a:rect l="0" t="0" r="0" b="0"/>
          <a:pathLst>
            <a:path>
              <a:moveTo>
                <a:pt x="84548" y="2668851"/>
              </a:moveTo>
              <a:arcTo wR="2081615" hR="2081615" stAng="9816846" swAng="1966308"/>
            </a:path>
          </a:pathLst>
        </a:custGeom>
        <a:noFill/>
        <a:ln w="9525" cap="rnd" cmpd="sng" algn="ctr">
          <a:solidFill>
            <a:schemeClr val="accent6">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DB3DF99B-8DC2-4402-9E1D-870A0BA139B4}">
      <dsp:nvSpPr>
        <dsp:cNvPr id="0" name=""/>
        <dsp:cNvSpPr/>
      </dsp:nvSpPr>
      <dsp:spPr>
        <a:xfrm>
          <a:off x="3022807" y="1042794"/>
          <a:ext cx="1360291" cy="884189"/>
        </a:xfrm>
        <a:prstGeom prst="roundRect">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ar-SA" sz="1800" kern="1200">
              <a:cs typeface="Simplified Arabic" panose="02010000000000000000" pitchFamily="2" charset="-78"/>
            </a:rPr>
            <a:t>الترويج عبر الانترنت</a:t>
          </a:r>
          <a:endParaRPr lang="fr-FR" sz="1800" kern="1200">
            <a:cs typeface="Simplified Arabic" panose="02010000000000000000" pitchFamily="2" charset="-78"/>
          </a:endParaRPr>
        </a:p>
      </dsp:txBody>
      <dsp:txXfrm>
        <a:off x="3065970" y="1085957"/>
        <a:ext cx="1273965" cy="797863"/>
      </dsp:txXfrm>
    </dsp:sp>
    <dsp:sp modelId="{335338A5-7540-430A-9BA9-562FBD013E6B}">
      <dsp:nvSpPr>
        <dsp:cNvPr id="0" name=""/>
        <dsp:cNvSpPr/>
      </dsp:nvSpPr>
      <dsp:spPr>
        <a:xfrm>
          <a:off x="3424069" y="444081"/>
          <a:ext cx="4163231" cy="4163231"/>
        </a:xfrm>
        <a:custGeom>
          <a:avLst/>
          <a:gdLst/>
          <a:ahLst/>
          <a:cxnLst/>
          <a:rect l="0" t="0" r="0" b="0"/>
          <a:pathLst>
            <a:path>
              <a:moveTo>
                <a:pt x="627311" y="592279"/>
              </a:moveTo>
              <a:arcTo wR="2081615" hR="2081615" stAng="13540910" swAng="1499657"/>
            </a:path>
          </a:pathLst>
        </a:custGeom>
        <a:noFill/>
        <a:ln w="9525" cap="rnd" cmpd="sng" algn="ctr">
          <a:solidFill>
            <a:schemeClr val="accent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199D075-384D-43A4-9358-7B111E14F055}" type="datetimeFigureOut">
              <a:rPr lang="fr-FR" smtClean="0"/>
              <a:t>26/04/2023</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2C3DECC-FDEE-42F3-A889-A526AD32A26B}" type="slidenum">
              <a:rPr lang="fr-FR" smtClean="0"/>
              <a:t>‹N°›</a:t>
            </a:fld>
            <a:endParaRPr lang="fr-FR"/>
          </a:p>
        </p:txBody>
      </p:sp>
    </p:spTree>
    <p:extLst>
      <p:ext uri="{BB962C8B-B14F-4D97-AF65-F5344CB8AC3E}">
        <p14:creationId xmlns:p14="http://schemas.microsoft.com/office/powerpoint/2010/main" val="30418853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fr-FR"/>
              <a:t>Modifiez le style du titre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26/04/2023</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6586310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fr-FR"/>
              <a:t>Modifiez le style du titre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26/04/2023</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7698728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Modifier les styles du texte du masque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26/04/2023</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3F408DD-381D-413F-BD0F-3084F9A7DDBB}" type="slidenum">
              <a:rPr lang="fr-FR" smtClean="0">
                <a:solidFill>
                  <a:srgbClr val="F0A22E"/>
                </a:solidFill>
              </a:rPr>
              <a:pPr/>
              <a:t>‹N°›</a:t>
            </a:fld>
            <a:endParaRPr lang="fr-FR">
              <a:solidFill>
                <a:srgbClr val="F0A22E"/>
              </a:solidFill>
            </a:endParaRP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37641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fr-FR"/>
              <a:t>Modifiez le style du titre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Modifier les styles du texte du masque</a:t>
            </a:r>
          </a:p>
        </p:txBody>
      </p:sp>
      <p:sp>
        <p:nvSpPr>
          <p:cNvPr id="5" name="Date Placeholder 4"/>
          <p:cNvSpPr>
            <a:spLocks noGrp="1"/>
          </p:cNvSpPr>
          <p:nvPr>
            <p:ph type="dt" sz="half" idx="10"/>
          </p:nvPr>
        </p:nvSpPr>
        <p:spPr/>
        <p:txBody>
          <a:bodyPr/>
          <a:lstStyle/>
          <a:p>
            <a:fld id="{C6331772-C90B-4561-97F5-D5DB027721F3}" type="datetimeFigureOut">
              <a:rPr lang="fr-FR" smtClean="0">
                <a:solidFill>
                  <a:prstClr val="black">
                    <a:tint val="75000"/>
                  </a:prstClr>
                </a:solidFill>
              </a:rPr>
              <a:pPr/>
              <a:t>26/04/2023</a:t>
            </a:fld>
            <a:endParaRPr lang="fr-FR">
              <a:solidFill>
                <a:prstClr val="black">
                  <a:tint val="75000"/>
                </a:prstClr>
              </a:solidFill>
            </a:endParaRPr>
          </a:p>
        </p:txBody>
      </p:sp>
      <p:sp>
        <p:nvSpPr>
          <p:cNvPr id="6" name="Footer Placeholder 5"/>
          <p:cNvSpPr>
            <a:spLocks noGrp="1"/>
          </p:cNvSpPr>
          <p:nvPr>
            <p:ph type="ftr" sz="quarter" idx="11"/>
          </p:nvPr>
        </p:nvSpPr>
        <p:spPr/>
        <p:txBody>
          <a:bodyPr/>
          <a:lstStyle/>
          <a:p>
            <a:endParaRPr lang="fr-FR">
              <a:solidFill>
                <a:prstClr val="black">
                  <a:tint val="75000"/>
                </a:prstClr>
              </a:solidFill>
            </a:endParaRP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24119896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Modifier les styles du texte du masque</a:t>
            </a:r>
          </a:p>
        </p:txBody>
      </p:sp>
      <p:sp>
        <p:nvSpPr>
          <p:cNvPr id="5" name="Date Placeholder 4"/>
          <p:cNvSpPr>
            <a:spLocks noGrp="1"/>
          </p:cNvSpPr>
          <p:nvPr>
            <p:ph type="dt" sz="half" idx="10"/>
          </p:nvPr>
        </p:nvSpPr>
        <p:spPr/>
        <p:txBody>
          <a:bodyPr/>
          <a:lstStyle/>
          <a:p>
            <a:fld id="{C6331772-C90B-4561-97F5-D5DB027721F3}" type="datetimeFigureOut">
              <a:rPr lang="fr-FR" smtClean="0">
                <a:solidFill>
                  <a:prstClr val="black">
                    <a:tint val="75000"/>
                  </a:prstClr>
                </a:solidFill>
              </a:rPr>
              <a:pPr/>
              <a:t>26/04/2023</a:t>
            </a:fld>
            <a:endParaRPr lang="fr-FR">
              <a:solidFill>
                <a:prstClr val="black">
                  <a:tint val="75000"/>
                </a:prstClr>
              </a:solidFill>
            </a:endParaRPr>
          </a:p>
        </p:txBody>
      </p:sp>
      <p:sp>
        <p:nvSpPr>
          <p:cNvPr id="6" name="Footer Placeholder 5"/>
          <p:cNvSpPr>
            <a:spLocks noGrp="1"/>
          </p:cNvSpPr>
          <p:nvPr>
            <p:ph type="ftr" sz="quarter" idx="11"/>
          </p:nvPr>
        </p:nvSpPr>
        <p:spPr/>
        <p:txBody>
          <a:bodyPr/>
          <a:lstStyle/>
          <a:p>
            <a:endParaRPr lang="fr-FR">
              <a:solidFill>
                <a:prstClr val="black">
                  <a:tint val="75000"/>
                </a:prstClr>
              </a:solidFill>
            </a:endParaRP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3F408DD-381D-413F-BD0F-3084F9A7DDBB}" type="slidenum">
              <a:rPr lang="fr-FR" smtClean="0">
                <a:solidFill>
                  <a:srgbClr val="F0A22E"/>
                </a:solidFill>
              </a:rPr>
              <a:pPr/>
              <a:t>‹N°›</a:t>
            </a:fld>
            <a:endParaRPr lang="fr-FR">
              <a:solidFill>
                <a:srgbClr val="F0A22E"/>
              </a:solidFill>
            </a:endParaRP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5653144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fr-FR"/>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Modifier les styles du texte du masque</a:t>
            </a:r>
          </a:p>
        </p:txBody>
      </p:sp>
      <p:sp>
        <p:nvSpPr>
          <p:cNvPr id="5" name="Date Placeholder 4"/>
          <p:cNvSpPr>
            <a:spLocks noGrp="1"/>
          </p:cNvSpPr>
          <p:nvPr>
            <p:ph type="dt" sz="half" idx="10"/>
          </p:nvPr>
        </p:nvSpPr>
        <p:spPr/>
        <p:txBody>
          <a:bodyPr/>
          <a:lstStyle/>
          <a:p>
            <a:fld id="{C6331772-C90B-4561-97F5-D5DB027721F3}" type="datetimeFigureOut">
              <a:rPr lang="fr-FR" smtClean="0">
                <a:solidFill>
                  <a:prstClr val="black">
                    <a:tint val="75000"/>
                  </a:prstClr>
                </a:solidFill>
              </a:rPr>
              <a:pPr/>
              <a:t>26/04/2023</a:t>
            </a:fld>
            <a:endParaRPr lang="fr-FR">
              <a:solidFill>
                <a:prstClr val="black">
                  <a:tint val="75000"/>
                </a:prstClr>
              </a:solidFill>
            </a:endParaRPr>
          </a:p>
        </p:txBody>
      </p:sp>
      <p:sp>
        <p:nvSpPr>
          <p:cNvPr id="6" name="Footer Placeholder 5"/>
          <p:cNvSpPr>
            <a:spLocks noGrp="1"/>
          </p:cNvSpPr>
          <p:nvPr>
            <p:ph type="ftr" sz="quarter" idx="11"/>
          </p:nvPr>
        </p:nvSpPr>
        <p:spPr/>
        <p:txBody>
          <a:bodyPr/>
          <a:lstStyle/>
          <a:p>
            <a:endParaRPr lang="fr-FR">
              <a:solidFill>
                <a:prstClr val="black">
                  <a:tint val="75000"/>
                </a:prstClr>
              </a:solidFill>
            </a:endParaRP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26859817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26/04/2023</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4470306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26/04/2023</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22500317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fr-FR"/>
              <a:t>Modifiez le style du titre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26/04/2023</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23040263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26/04/2023</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26340006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C6331772-C90B-4561-97F5-D5DB027721F3}" type="datetimeFigureOut">
              <a:rPr lang="fr-FR" smtClean="0">
                <a:solidFill>
                  <a:prstClr val="black">
                    <a:tint val="75000"/>
                  </a:prstClr>
                </a:solidFill>
              </a:rPr>
              <a:pPr/>
              <a:t>26/04/2023</a:t>
            </a:fld>
            <a:endParaRPr lang="fr-FR">
              <a:solidFill>
                <a:prstClr val="black">
                  <a:tint val="75000"/>
                </a:prstClr>
              </a:solidFill>
            </a:endParaRPr>
          </a:p>
        </p:txBody>
      </p:sp>
      <p:sp>
        <p:nvSpPr>
          <p:cNvPr id="6" name="Footer Placeholder 5"/>
          <p:cNvSpPr>
            <a:spLocks noGrp="1"/>
          </p:cNvSpPr>
          <p:nvPr>
            <p:ph type="ftr" sz="quarter" idx="11"/>
          </p:nvPr>
        </p:nvSpPr>
        <p:spPr/>
        <p:txBody>
          <a:bodyPr/>
          <a:lstStyle/>
          <a:p>
            <a:endParaRPr lang="fr-FR">
              <a:solidFill>
                <a:prstClr val="black">
                  <a:tint val="75000"/>
                </a:prstClr>
              </a:solidFill>
            </a:endParaRP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2127210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C6331772-C90B-4561-97F5-D5DB027721F3}" type="datetimeFigureOut">
              <a:rPr lang="fr-FR" smtClean="0">
                <a:solidFill>
                  <a:prstClr val="black">
                    <a:tint val="75000"/>
                  </a:prstClr>
                </a:solidFill>
              </a:rPr>
              <a:pPr/>
              <a:t>26/04/2023</a:t>
            </a:fld>
            <a:endParaRPr lang="fr-FR">
              <a:solidFill>
                <a:prstClr val="black">
                  <a:tint val="75000"/>
                </a:prstClr>
              </a:solidFill>
            </a:endParaRPr>
          </a:p>
        </p:txBody>
      </p:sp>
      <p:sp>
        <p:nvSpPr>
          <p:cNvPr id="8" name="Footer Placeholder 7"/>
          <p:cNvSpPr>
            <a:spLocks noGrp="1"/>
          </p:cNvSpPr>
          <p:nvPr>
            <p:ph type="ftr" sz="quarter" idx="11"/>
          </p:nvPr>
        </p:nvSpPr>
        <p:spPr/>
        <p:txBody>
          <a:bodyPr/>
          <a:lstStyle/>
          <a:p>
            <a:endParaRPr lang="fr-FR">
              <a:solidFill>
                <a:prstClr val="black">
                  <a:tint val="75000"/>
                </a:prstClr>
              </a:solidFill>
            </a:endParaRP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18605869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C6331772-C90B-4561-97F5-D5DB027721F3}" type="datetimeFigureOut">
              <a:rPr lang="fr-FR" smtClean="0">
                <a:solidFill>
                  <a:prstClr val="black">
                    <a:tint val="75000"/>
                  </a:prstClr>
                </a:solidFill>
              </a:rPr>
              <a:pPr/>
              <a:t>26/04/2023</a:t>
            </a:fld>
            <a:endParaRPr lang="fr-FR">
              <a:solidFill>
                <a:prstClr val="black">
                  <a:tint val="75000"/>
                </a:prstClr>
              </a:solidFill>
            </a:endParaRPr>
          </a:p>
        </p:txBody>
      </p:sp>
      <p:sp>
        <p:nvSpPr>
          <p:cNvPr id="4" name="Footer Placeholder 3"/>
          <p:cNvSpPr>
            <a:spLocks noGrp="1"/>
          </p:cNvSpPr>
          <p:nvPr>
            <p:ph type="ftr" sz="quarter" idx="11"/>
          </p:nvPr>
        </p:nvSpPr>
        <p:spPr/>
        <p:txBody>
          <a:bodyPr/>
          <a:lstStyle/>
          <a:p>
            <a:endParaRPr lang="fr-FR">
              <a:solidFill>
                <a:prstClr val="black">
                  <a:tint val="75000"/>
                </a:prstClr>
              </a:solidFill>
            </a:endParaRP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22303761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6331772-C90B-4561-97F5-D5DB027721F3}" type="datetimeFigureOut">
              <a:rPr lang="fr-FR" smtClean="0">
                <a:solidFill>
                  <a:prstClr val="black">
                    <a:tint val="75000"/>
                  </a:prstClr>
                </a:solidFill>
              </a:rPr>
              <a:pPr/>
              <a:t>26/04/2023</a:t>
            </a:fld>
            <a:endParaRPr lang="fr-FR">
              <a:solidFill>
                <a:prstClr val="black">
                  <a:tint val="75000"/>
                </a:prstClr>
              </a:solidFill>
            </a:endParaRPr>
          </a:p>
        </p:txBody>
      </p:sp>
      <p:sp>
        <p:nvSpPr>
          <p:cNvPr id="3" name="Footer Placeholder 2"/>
          <p:cNvSpPr>
            <a:spLocks noGrp="1"/>
          </p:cNvSpPr>
          <p:nvPr>
            <p:ph type="ftr" sz="quarter" idx="11"/>
          </p:nvPr>
        </p:nvSpPr>
        <p:spPr/>
        <p:txBody>
          <a:bodyPr/>
          <a:lstStyle/>
          <a:p>
            <a:endParaRPr lang="fr-FR">
              <a:solidFill>
                <a:prstClr val="black">
                  <a:tint val="75000"/>
                </a:prstClr>
              </a:solidFill>
            </a:endParaRP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29284736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fr-FR"/>
              <a:t>Modifiez le style du titre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p>
            <a:fld id="{C6331772-C90B-4561-97F5-D5DB027721F3}" type="datetimeFigureOut">
              <a:rPr lang="fr-FR" smtClean="0">
                <a:solidFill>
                  <a:prstClr val="black">
                    <a:tint val="75000"/>
                  </a:prstClr>
                </a:solidFill>
              </a:rPr>
              <a:pPr/>
              <a:t>26/04/2023</a:t>
            </a:fld>
            <a:endParaRPr lang="fr-FR">
              <a:solidFill>
                <a:prstClr val="black">
                  <a:tint val="75000"/>
                </a:prstClr>
              </a:solidFill>
            </a:endParaRPr>
          </a:p>
        </p:txBody>
      </p:sp>
      <p:sp>
        <p:nvSpPr>
          <p:cNvPr id="6" name="Footer Placeholder 5"/>
          <p:cNvSpPr>
            <a:spLocks noGrp="1"/>
          </p:cNvSpPr>
          <p:nvPr>
            <p:ph type="ftr" sz="quarter" idx="11"/>
          </p:nvPr>
        </p:nvSpPr>
        <p:spPr/>
        <p:txBody>
          <a:bodyPr/>
          <a:lstStyle/>
          <a:p>
            <a:endParaRPr lang="fr-FR">
              <a:solidFill>
                <a:prstClr val="black">
                  <a:tint val="75000"/>
                </a:prstClr>
              </a:solidFill>
            </a:endParaRP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21657744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p>
            <a:fld id="{C6331772-C90B-4561-97F5-D5DB027721F3}" type="datetimeFigureOut">
              <a:rPr lang="fr-FR" smtClean="0">
                <a:solidFill>
                  <a:prstClr val="black">
                    <a:tint val="75000"/>
                  </a:prstClr>
                </a:solidFill>
              </a:rPr>
              <a:pPr/>
              <a:t>26/04/2023</a:t>
            </a:fld>
            <a:endParaRPr lang="fr-FR">
              <a:solidFill>
                <a:prstClr val="black">
                  <a:tint val="75000"/>
                </a:prstClr>
              </a:solidFill>
            </a:endParaRPr>
          </a:p>
        </p:txBody>
      </p:sp>
      <p:sp>
        <p:nvSpPr>
          <p:cNvPr id="6" name="Footer Placeholder 5"/>
          <p:cNvSpPr>
            <a:spLocks noGrp="1"/>
          </p:cNvSpPr>
          <p:nvPr>
            <p:ph type="ftr" sz="quarter" idx="11"/>
          </p:nvPr>
        </p:nvSpPr>
        <p:spPr/>
        <p:txBody>
          <a:bodyPr/>
          <a:lstStyle/>
          <a:p>
            <a:endParaRPr lang="fr-FR">
              <a:solidFill>
                <a:prstClr val="black">
                  <a:tint val="75000"/>
                </a:prstClr>
              </a:solidFill>
            </a:endParaRP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18305775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C6331772-C90B-4561-97F5-D5DB027721F3}" type="datetimeFigureOut">
              <a:rPr lang="fr-FR" smtClean="0">
                <a:solidFill>
                  <a:prstClr val="black">
                    <a:tint val="75000"/>
                  </a:prstClr>
                </a:solidFill>
              </a:rPr>
              <a:pPr/>
              <a:t>26/04/2023</a:t>
            </a:fld>
            <a:endParaRPr lang="fr-FR">
              <a:solidFill>
                <a:prstClr val="black">
                  <a:tint val="75000"/>
                </a:prstClr>
              </a:solidFill>
            </a:endParaRP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fr-FR">
              <a:solidFill>
                <a:prstClr val="black">
                  <a:tint val="75000"/>
                </a:prstClr>
              </a:solidFill>
            </a:endParaRP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444083979"/>
      </p:ext>
    </p:extLst>
  </p:cSld>
  <p:clrMap bg1="lt1" tx1="dk1" bg2="lt2" tx2="dk2" accent1="accent1" accent2="accent2" accent3="accent3" accent4="accent4" accent5="accent5" accent6="accent6" hlink="hlink" folHlink="folHlink"/>
  <p:sldLayoutIdLst>
    <p:sldLayoutId id="2147483909" r:id="rId1"/>
    <p:sldLayoutId id="2147483910" r:id="rId2"/>
    <p:sldLayoutId id="2147483911" r:id="rId3"/>
    <p:sldLayoutId id="2147483912" r:id="rId4"/>
    <p:sldLayoutId id="2147483913" r:id="rId5"/>
    <p:sldLayoutId id="2147483914" r:id="rId6"/>
    <p:sldLayoutId id="2147483915" r:id="rId7"/>
    <p:sldLayoutId id="2147483916" r:id="rId8"/>
    <p:sldLayoutId id="2147483917" r:id="rId9"/>
    <p:sldLayoutId id="2147483918" r:id="rId10"/>
    <p:sldLayoutId id="2147483919" r:id="rId11"/>
    <p:sldLayoutId id="2147483920" r:id="rId12"/>
    <p:sldLayoutId id="2147483921" r:id="rId13"/>
    <p:sldLayoutId id="2147483922" r:id="rId14"/>
    <p:sldLayoutId id="2147483923" r:id="rId15"/>
    <p:sldLayoutId id="2147483924"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76400" y="359229"/>
            <a:ext cx="9808029" cy="5725886"/>
          </a:xfrm>
          <a:prstGeom prst="rect">
            <a:avLst/>
          </a:prstGeom>
          <a:ln>
            <a:noFill/>
          </a:ln>
          <a:effectLst>
            <a:softEdge rad="112500"/>
          </a:effectLst>
        </p:spPr>
      </p:pic>
    </p:spTree>
    <p:extLst>
      <p:ext uri="{BB962C8B-B14F-4D97-AF65-F5344CB8AC3E}">
        <p14:creationId xmlns:p14="http://schemas.microsoft.com/office/powerpoint/2010/main" val="35302773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92925" y="624110"/>
            <a:ext cx="8911687" cy="965204"/>
          </a:xfrm>
        </p:spPr>
        <p:txBody>
          <a:bodyPr>
            <a:normAutofit fontScale="90000"/>
          </a:bodyPr>
          <a:lstStyle/>
          <a:p>
            <a:pPr indent="180340" algn="ctr" rtl="1">
              <a:lnSpc>
                <a:spcPct val="106000"/>
              </a:lnSpc>
              <a:spcAft>
                <a:spcPts val="0"/>
              </a:spcAft>
            </a:pPr>
            <a:r>
              <a:rPr lang="ar-SA" b="1" u="sng" dirty="0">
                <a:solidFill>
                  <a:srgbClr val="FF0000"/>
                </a:solidFill>
                <a:latin typeface="Calibri" panose="020F0502020204030204" pitchFamily="34" charset="0"/>
                <a:ea typeface="Times New Roman" panose="02020603050405020304" pitchFamily="18" charset="0"/>
                <a:cs typeface="Simplified Arabic" panose="02020603050405020304" pitchFamily="18" charset="-78"/>
              </a:rPr>
              <a:t>ثالثا</a:t>
            </a:r>
            <a:r>
              <a:rPr lang="fr-FR" b="1" u="sng" dirty="0">
                <a:solidFill>
                  <a:srgbClr val="FF0000"/>
                </a:solidFill>
                <a:latin typeface="Simplified Arabic" panose="02020603050405020304" pitchFamily="18" charset="-78"/>
                <a:ea typeface="Times New Roman" panose="02020603050405020304" pitchFamily="18" charset="0"/>
                <a:cs typeface="Arial" panose="020B0604020202020204" pitchFamily="34" charset="0"/>
              </a:rPr>
              <a:t>: </a:t>
            </a:r>
            <a:r>
              <a:rPr lang="ar-SA" b="1" u="sng" dirty="0">
                <a:solidFill>
                  <a:srgbClr val="FF0000"/>
                </a:solidFill>
                <a:latin typeface="Calibri" panose="020F0502020204030204" pitchFamily="34" charset="0"/>
                <a:ea typeface="Times New Roman" panose="02020603050405020304" pitchFamily="18" charset="0"/>
                <a:cs typeface="Simplified Arabic" panose="02020603050405020304" pitchFamily="18" charset="-78"/>
              </a:rPr>
              <a:t>خصائص المنتوج في الأسواق الدولية</a:t>
            </a:r>
            <a:br>
              <a:rPr lang="fr-FR" sz="2400" dirty="0">
                <a:latin typeface="Calibri" panose="020F0502020204030204" pitchFamily="34" charset="0"/>
                <a:ea typeface="Calibri" panose="020F0502020204030204" pitchFamily="34" charset="0"/>
                <a:cs typeface="Arial" panose="020B0604020202020204" pitchFamily="34" charset="0"/>
              </a:rPr>
            </a:br>
            <a:endParaRPr lang="fr-FR" dirty="0"/>
          </a:p>
        </p:txBody>
      </p:sp>
      <p:graphicFrame>
        <p:nvGraphicFramePr>
          <p:cNvPr id="4" name="Espace réservé du contenu 3">
            <a:extLst>
              <a:ext uri="{FF2B5EF4-FFF2-40B4-BE49-F238E27FC236}">
                <a16:creationId xmlns:a16="http://schemas.microsoft.com/office/drawing/2014/main" id="{27C98251-C61F-418A-A9E9-EA3A22203B56}"/>
              </a:ext>
            </a:extLst>
          </p:cNvPr>
          <p:cNvGraphicFramePr>
            <a:graphicFrameLocks noGrp="1"/>
          </p:cNvGraphicFramePr>
          <p:nvPr>
            <p:ph idx="1"/>
            <p:extLst>
              <p:ext uri="{D42A27DB-BD31-4B8C-83A1-F6EECF244321}">
                <p14:modId xmlns:p14="http://schemas.microsoft.com/office/powerpoint/2010/main" val="2199210265"/>
              </p:ext>
            </p:extLst>
          </p:nvPr>
        </p:nvGraphicFramePr>
        <p:xfrm>
          <a:off x="1633491" y="1589313"/>
          <a:ext cx="9871121" cy="47759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257302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92925" y="624110"/>
            <a:ext cx="8911687" cy="976090"/>
          </a:xfrm>
        </p:spPr>
        <p:txBody>
          <a:bodyPr>
            <a:normAutofit fontScale="90000"/>
          </a:bodyPr>
          <a:lstStyle/>
          <a:p>
            <a:pPr indent="180340" algn="ctr" rtl="1">
              <a:lnSpc>
                <a:spcPct val="106000"/>
              </a:lnSpc>
              <a:spcAft>
                <a:spcPts val="0"/>
              </a:spcAft>
            </a:pPr>
            <a:r>
              <a:rPr lang="ar-DZ" b="1" u="sng" dirty="0">
                <a:solidFill>
                  <a:srgbClr val="FF0000"/>
                </a:solidFill>
                <a:latin typeface="Times New Roman" panose="02020603050405020304" pitchFamily="18" charset="0"/>
                <a:ea typeface="Times New Roman" panose="02020603050405020304" pitchFamily="18" charset="0"/>
                <a:cs typeface="Simplified Arabic" panose="02020603050405020304" pitchFamily="18" charset="-78"/>
              </a:rPr>
              <a:t>رابعا: دورة حياة المنتوج الدولي</a:t>
            </a:r>
            <a:br>
              <a:rPr lang="fr-FR" sz="2400" dirty="0">
                <a:latin typeface="Calibri" panose="020F0502020204030204" pitchFamily="34" charset="0"/>
                <a:ea typeface="Calibri" panose="020F0502020204030204" pitchFamily="34" charset="0"/>
                <a:cs typeface="Arial" panose="020B0604020202020204" pitchFamily="34" charset="0"/>
              </a:rPr>
            </a:br>
            <a:endParaRPr lang="fr-FR" dirty="0"/>
          </a:p>
        </p:txBody>
      </p:sp>
      <p:sp>
        <p:nvSpPr>
          <p:cNvPr id="3" name="Espace réservé du contenu 2"/>
          <p:cNvSpPr>
            <a:spLocks noGrp="1"/>
          </p:cNvSpPr>
          <p:nvPr>
            <p:ph idx="1"/>
          </p:nvPr>
        </p:nvSpPr>
        <p:spPr>
          <a:xfrm>
            <a:off x="1665513" y="1600200"/>
            <a:ext cx="10341429" cy="4756212"/>
          </a:xfrm>
        </p:spPr>
        <p:txBody>
          <a:bodyPr>
            <a:noAutofit/>
          </a:bodyPr>
          <a:lstStyle/>
          <a:p>
            <a:pPr marL="0" indent="0" algn="just" rtl="1">
              <a:lnSpc>
                <a:spcPct val="106000"/>
              </a:lnSpc>
              <a:buNone/>
            </a:pPr>
            <a:r>
              <a:rPr lang="ar-SA" sz="2800" dirty="0">
                <a:latin typeface="Calibri" panose="020F0502020204030204" pitchFamily="34" charset="0"/>
                <a:ea typeface="Times New Roman" panose="02020603050405020304" pitchFamily="18" charset="0"/>
                <a:cs typeface="Simplified Arabic" panose="02020603050405020304" pitchFamily="18" charset="-78"/>
              </a:rPr>
              <a:t> لكل منتج دورة حياة تبدأ بتقديمه للسوق لأول مرة حتى تصل إلى مرحلة تشبع حيث ينخفض الإقبال على السلع في الأسواق مع مرور الوقت.  والمقصود بدورة حياة المنتج هي المدة الزمنية التي تبقي فيها السلعة في الأسواق وتحظى باهتمام العملاء، وتبدأ دورة حياة السلع حينما تستطيع إحدى الدول المتقدمة تقديم منتج جديد من خلال الاستفادة من تفوقها التكنولوجي وتصدير هذا المنتج إلى الأسواق الخارجية استناداً إلى الميزة التنافسية التي حققتها الشركة في مجال الابتكار والتطوير.</a:t>
            </a:r>
            <a:r>
              <a:rPr lang="ar-DZ" sz="2800" dirty="0">
                <a:latin typeface="Calibri" panose="020F0502020204030204" pitchFamily="34" charset="0"/>
                <a:ea typeface="Times New Roman" panose="02020603050405020304" pitchFamily="18" charset="0"/>
                <a:cs typeface="Simplified Arabic" panose="02020603050405020304" pitchFamily="18" charset="-78"/>
              </a:rPr>
              <a:t>	</a:t>
            </a:r>
            <a:endParaRPr lang="fr-FR" sz="2000" dirty="0">
              <a:latin typeface="Calibri" panose="020F0502020204030204" pitchFamily="34" charset="0"/>
              <a:ea typeface="Calibri" panose="020F0502020204030204" pitchFamily="34" charset="0"/>
              <a:cs typeface="Arial" panose="020B0604020202020204" pitchFamily="34" charset="0"/>
            </a:endParaRPr>
          </a:p>
          <a:p>
            <a:pPr indent="0" algn="just" rtl="1">
              <a:lnSpc>
                <a:spcPct val="106000"/>
              </a:lnSpc>
              <a:buNone/>
            </a:pPr>
            <a:r>
              <a:rPr lang="ar-DZ" sz="2800" dirty="0">
                <a:latin typeface="Calibri" panose="020F0502020204030204" pitchFamily="34" charset="0"/>
                <a:ea typeface="Times New Roman" panose="02020603050405020304" pitchFamily="18" charset="0"/>
                <a:cs typeface="Simplified Arabic" panose="02020603050405020304" pitchFamily="18" charset="-78"/>
              </a:rPr>
              <a:t>إن دورة حياة المنتوج الدولي في الأسواق الدولية لا تختلف بدورها عن دورة حياة المنتوج المحلي، وهي </a:t>
            </a:r>
            <a:endParaRPr lang="fr-FR" sz="2000" dirty="0">
              <a:latin typeface="Calibri" panose="020F0502020204030204" pitchFamily="34" charset="0"/>
              <a:ea typeface="Calibri" panose="020F0502020204030204" pitchFamily="34" charset="0"/>
              <a:cs typeface="Arial" panose="020B0604020202020204" pitchFamily="34" charset="0"/>
            </a:endParaRPr>
          </a:p>
          <a:p>
            <a:pPr marL="0" indent="0" algn="just" rtl="1">
              <a:buNone/>
            </a:pPr>
            <a:r>
              <a:rPr lang="ar-DZ" sz="2800" b="1" dirty="0">
                <a:ea typeface="Times New Roman" panose="02020603050405020304" pitchFamily="18" charset="0"/>
                <a:cs typeface="Simplified Arabic" panose="02020603050405020304" pitchFamily="18" charset="-78"/>
              </a:rPr>
              <a:t>مرحلة البحث والتطوير، مرحلة التقديم، مرحلة النمو، مرحلة النضج، مرحلة التدهور</a:t>
            </a:r>
            <a:endParaRPr lang="fr-FR" sz="2800" dirty="0"/>
          </a:p>
        </p:txBody>
      </p:sp>
    </p:spTree>
    <p:extLst>
      <p:ext uri="{BB962C8B-B14F-4D97-AF65-F5344CB8AC3E}">
        <p14:creationId xmlns:p14="http://schemas.microsoft.com/office/powerpoint/2010/main" val="13683224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92925" y="624110"/>
            <a:ext cx="8911687" cy="976090"/>
          </a:xfrm>
        </p:spPr>
        <p:txBody>
          <a:bodyPr>
            <a:normAutofit fontScale="90000"/>
          </a:bodyPr>
          <a:lstStyle/>
          <a:p>
            <a:pPr indent="180340" algn="ctr" rtl="1">
              <a:lnSpc>
                <a:spcPct val="106000"/>
              </a:lnSpc>
              <a:spcAft>
                <a:spcPts val="0"/>
              </a:spcAft>
            </a:pPr>
            <a:r>
              <a:rPr lang="ar-DZ" b="1" u="sng" dirty="0">
                <a:solidFill>
                  <a:srgbClr val="FF0000"/>
                </a:solidFill>
                <a:latin typeface="Times New Roman" panose="02020603050405020304" pitchFamily="18" charset="0"/>
                <a:ea typeface="Times New Roman" panose="02020603050405020304" pitchFamily="18" charset="0"/>
                <a:cs typeface="Simplified Arabic" panose="02020603050405020304" pitchFamily="18" charset="-78"/>
              </a:rPr>
              <a:t>رابعا: دورة حياة المنتوج الدولي</a:t>
            </a:r>
            <a:br>
              <a:rPr lang="fr-FR" sz="2400" dirty="0">
                <a:latin typeface="Calibri" panose="020F0502020204030204" pitchFamily="34" charset="0"/>
                <a:ea typeface="Calibri" panose="020F0502020204030204" pitchFamily="34" charset="0"/>
                <a:cs typeface="Arial" panose="020B0604020202020204" pitchFamily="34" charset="0"/>
              </a:rPr>
            </a:br>
            <a:endParaRPr lang="fr-FR" dirty="0"/>
          </a:p>
        </p:txBody>
      </p:sp>
      <p:graphicFrame>
        <p:nvGraphicFramePr>
          <p:cNvPr id="4" name="Espace réservé du contenu 3">
            <a:extLst>
              <a:ext uri="{FF2B5EF4-FFF2-40B4-BE49-F238E27FC236}">
                <a16:creationId xmlns:a16="http://schemas.microsoft.com/office/drawing/2014/main" id="{D02DADF0-D8AD-44CD-8645-08EE99AB191D}"/>
              </a:ext>
            </a:extLst>
          </p:cNvPr>
          <p:cNvGraphicFramePr>
            <a:graphicFrameLocks noGrp="1"/>
          </p:cNvGraphicFramePr>
          <p:nvPr>
            <p:ph idx="1"/>
            <p:extLst>
              <p:ext uri="{D42A27DB-BD31-4B8C-83A1-F6EECF244321}">
                <p14:modId xmlns:p14="http://schemas.microsoft.com/office/powerpoint/2010/main" val="4013969451"/>
              </p:ext>
            </p:extLst>
          </p:nvPr>
        </p:nvGraphicFramePr>
        <p:xfrm>
          <a:off x="967667" y="1600200"/>
          <a:ext cx="11039276" cy="422355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626080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84311" y="685801"/>
            <a:ext cx="10018713" cy="1001486"/>
          </a:xfrm>
        </p:spPr>
        <p:txBody>
          <a:bodyPr>
            <a:normAutofit/>
          </a:bodyPr>
          <a:lstStyle/>
          <a:p>
            <a:pPr algn="ctr" rtl="1">
              <a:lnSpc>
                <a:spcPct val="106000"/>
              </a:lnSpc>
              <a:spcAft>
                <a:spcPts val="0"/>
              </a:spcAft>
            </a:pPr>
            <a:r>
              <a:rPr lang="ar-DZ" sz="4000" b="1" dirty="0">
                <a:solidFill>
                  <a:srgbClr val="FF0000"/>
                </a:solidFill>
                <a:latin typeface="Calibri" panose="020F0502020204030204" pitchFamily="34" charset="0"/>
                <a:ea typeface="Times New Roman" panose="02020603050405020304" pitchFamily="18" charset="0"/>
                <a:cs typeface="Simplified Arabic" panose="02020603050405020304" pitchFamily="18" charset="-78"/>
              </a:rPr>
              <a:t>المبحث الثاني: </a:t>
            </a:r>
            <a:r>
              <a:rPr lang="ar-SA" sz="4000" b="1" dirty="0">
                <a:solidFill>
                  <a:srgbClr val="FF0000"/>
                </a:solidFill>
                <a:latin typeface="Calibri" panose="020F0502020204030204" pitchFamily="34" charset="0"/>
                <a:ea typeface="Times New Roman" panose="02020603050405020304" pitchFamily="18" charset="0"/>
                <a:cs typeface="Simplified Arabic" panose="02020603050405020304" pitchFamily="18" charset="-78"/>
              </a:rPr>
              <a:t>سياسة التسعير الدولي</a:t>
            </a:r>
            <a:endParaRPr lang="fr-FR" sz="24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3" name="Espace réservé du contenu 2"/>
          <p:cNvSpPr>
            <a:spLocks noGrp="1"/>
          </p:cNvSpPr>
          <p:nvPr>
            <p:ph idx="1"/>
          </p:nvPr>
        </p:nvSpPr>
        <p:spPr>
          <a:xfrm>
            <a:off x="1484310" y="2188029"/>
            <a:ext cx="10018713" cy="3603171"/>
          </a:xfrm>
        </p:spPr>
        <p:txBody>
          <a:bodyPr/>
          <a:lstStyle/>
          <a:p>
            <a:pPr marL="0" indent="0" algn="just" rtl="1">
              <a:lnSpc>
                <a:spcPct val="106000"/>
              </a:lnSpc>
              <a:buNone/>
            </a:pPr>
            <a:r>
              <a:rPr lang="ar-SA" sz="3600" b="1" dirty="0">
                <a:latin typeface="Simplified Arabic" panose="02020603050405020304" pitchFamily="18" charset="-78"/>
                <a:ea typeface="Times New Roman" panose="02020603050405020304" pitchFamily="18" charset="0"/>
                <a:cs typeface="Simplified Arabic" panose="02020603050405020304" pitchFamily="18" charset="-78"/>
              </a:rPr>
              <a:t>أ</a:t>
            </a:r>
            <a:r>
              <a:rPr lang="ar-DZ" sz="3600" b="1" dirty="0">
                <a:latin typeface="Simplified Arabic" panose="02020603050405020304" pitchFamily="18" charset="-78"/>
                <a:ea typeface="Times New Roman" panose="02020603050405020304" pitchFamily="18" charset="0"/>
                <a:cs typeface="Simplified Arabic" panose="02020603050405020304" pitchFamily="18" charset="-78"/>
              </a:rPr>
              <a:t>ولا: تعريف </a:t>
            </a:r>
            <a:r>
              <a:rPr lang="ar-DZ" sz="3600" b="1" dirty="0">
                <a:latin typeface="Times New Roman" panose="02020603050405020304" pitchFamily="18" charset="0"/>
                <a:ea typeface="Times New Roman" panose="02020603050405020304" pitchFamily="18" charset="0"/>
                <a:cs typeface="Simplified Arabic" panose="02020603050405020304" pitchFamily="18" charset="-78"/>
              </a:rPr>
              <a:t>التسـعير الدولي</a:t>
            </a:r>
            <a:endParaRPr lang="fr-FR" sz="3600" b="1" dirty="0">
              <a:latin typeface="Times New Roman" panose="02020603050405020304" pitchFamily="18" charset="0"/>
              <a:ea typeface="Times New Roman" panose="02020603050405020304" pitchFamily="18" charset="0"/>
              <a:cs typeface="Simplified Arabic" panose="02020603050405020304" pitchFamily="18" charset="-78"/>
            </a:endParaRPr>
          </a:p>
          <a:p>
            <a:pPr marL="0" indent="0" algn="just" rtl="1">
              <a:lnSpc>
                <a:spcPct val="106000"/>
              </a:lnSpc>
              <a:buNone/>
            </a:pPr>
            <a:r>
              <a:rPr lang="ar-SA" sz="3600" b="1" dirty="0">
                <a:latin typeface="Simplified Arabic" panose="02020603050405020304" pitchFamily="18" charset="-78"/>
                <a:ea typeface="Times New Roman" panose="02020603050405020304" pitchFamily="18" charset="0"/>
                <a:cs typeface="Simplified Arabic" panose="02020603050405020304" pitchFamily="18" charset="-78"/>
              </a:rPr>
              <a:t>ثانيا</a:t>
            </a:r>
            <a:r>
              <a:rPr lang="fr-FR" sz="3600" b="1" dirty="0">
                <a:latin typeface="Simplified Arabic" panose="02020603050405020304" pitchFamily="18" charset="-78"/>
                <a:ea typeface="Times New Roman" panose="02020603050405020304" pitchFamily="18" charset="0"/>
                <a:cs typeface="Simplified Arabic" panose="02020603050405020304" pitchFamily="18" charset="-78"/>
              </a:rPr>
              <a:t>: </a:t>
            </a:r>
            <a:r>
              <a:rPr lang="ar-SA" sz="3600" b="1" dirty="0">
                <a:latin typeface="Simplified Arabic" panose="02020603050405020304" pitchFamily="18" charset="-78"/>
                <a:ea typeface="Times New Roman" panose="02020603050405020304" pitchFamily="18" charset="0"/>
                <a:cs typeface="Simplified Arabic" panose="02020603050405020304" pitchFamily="18" charset="-78"/>
              </a:rPr>
              <a:t>أهمية التسعير الدولي </a:t>
            </a:r>
            <a:endParaRPr lang="fr-FR" sz="2400" dirty="0">
              <a:latin typeface="Simplified Arabic" panose="02020603050405020304" pitchFamily="18" charset="-78"/>
              <a:ea typeface="Calibri" panose="020F0502020204030204" pitchFamily="34" charset="0"/>
              <a:cs typeface="Simplified Arabic" panose="02020603050405020304" pitchFamily="18" charset="-78"/>
            </a:endParaRPr>
          </a:p>
          <a:p>
            <a:pPr marL="0" indent="0" algn="just" rtl="1">
              <a:lnSpc>
                <a:spcPct val="106000"/>
              </a:lnSpc>
              <a:buNone/>
            </a:pPr>
            <a:r>
              <a:rPr lang="ar-SA" sz="3600" b="1" dirty="0">
                <a:latin typeface="Simplified Arabic" panose="02020603050405020304" pitchFamily="18" charset="-78"/>
                <a:cs typeface="Simplified Arabic" panose="02020603050405020304" pitchFamily="18" charset="-78"/>
              </a:rPr>
              <a:t>ثالثا</a:t>
            </a:r>
            <a:r>
              <a:rPr lang="fr-FR" sz="3600" b="1" dirty="0">
                <a:latin typeface="Simplified Arabic" panose="02020603050405020304" pitchFamily="18" charset="-78"/>
                <a:cs typeface="Simplified Arabic" panose="02020603050405020304" pitchFamily="18" charset="-78"/>
              </a:rPr>
              <a:t>: </a:t>
            </a:r>
            <a:r>
              <a:rPr lang="ar-SA" sz="3600" b="1" dirty="0">
                <a:latin typeface="Simplified Arabic" panose="02020603050405020304" pitchFamily="18" charset="-78"/>
                <a:cs typeface="Simplified Arabic" panose="02020603050405020304" pitchFamily="18" charset="-78"/>
              </a:rPr>
              <a:t>العوامل المؤثرة على تحديد السعر في السوق الدولية</a:t>
            </a:r>
            <a:endParaRPr lang="ar-DZ" sz="3600" b="1" dirty="0">
              <a:latin typeface="Simplified Arabic" panose="02020603050405020304" pitchFamily="18" charset="-78"/>
              <a:cs typeface="Simplified Arabic" panose="02020603050405020304" pitchFamily="18" charset="-78"/>
            </a:endParaRPr>
          </a:p>
          <a:p>
            <a:pPr marL="0" indent="0" algn="just" rtl="1">
              <a:lnSpc>
                <a:spcPct val="106000"/>
              </a:lnSpc>
              <a:buNone/>
            </a:pPr>
            <a:r>
              <a:rPr lang="ar-DZ" sz="3600" b="1" dirty="0">
                <a:latin typeface="Simplified Arabic" panose="02020603050405020304" pitchFamily="18" charset="-78"/>
                <a:cs typeface="Simplified Arabic" panose="02020603050405020304" pitchFamily="18" charset="-78"/>
              </a:rPr>
              <a:t>رابعا: أسس تسعير المنتجات في الأسواق الدولية</a:t>
            </a:r>
            <a:endParaRPr lang="fr-FR" sz="1600" dirty="0">
              <a:latin typeface="Calibri" panose="020F0502020204030204" pitchFamily="34" charset="0"/>
              <a:ea typeface="Calibri" panose="020F0502020204030204" pitchFamily="34" charset="0"/>
              <a:cs typeface="Arial" panose="020B0604020202020204" pitchFamily="34" charset="0"/>
            </a:endParaRPr>
          </a:p>
          <a:p>
            <a:pPr marL="0" indent="0" algn="r" rtl="1">
              <a:buNone/>
            </a:pPr>
            <a:endParaRPr lang="fr-FR" dirty="0"/>
          </a:p>
        </p:txBody>
      </p:sp>
    </p:spTree>
    <p:extLst>
      <p:ext uri="{BB962C8B-B14F-4D97-AF65-F5344CB8AC3E}">
        <p14:creationId xmlns:p14="http://schemas.microsoft.com/office/powerpoint/2010/main" val="16943489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84311" y="565486"/>
            <a:ext cx="10018713" cy="751114"/>
          </a:xfrm>
        </p:spPr>
        <p:txBody>
          <a:bodyPr>
            <a:normAutofit fontScale="90000"/>
          </a:bodyPr>
          <a:lstStyle/>
          <a:p>
            <a:pPr algn="ctr" rtl="1">
              <a:lnSpc>
                <a:spcPct val="106000"/>
              </a:lnSpc>
              <a:spcAft>
                <a:spcPts val="0"/>
              </a:spcAft>
            </a:pPr>
            <a:r>
              <a:rPr lang="ar-DZ" sz="4400" b="1" u="sng" dirty="0">
                <a:solidFill>
                  <a:srgbClr val="FF0000"/>
                </a:solidFill>
                <a:latin typeface="Times New Roman" panose="02020603050405020304" pitchFamily="18" charset="0"/>
                <a:ea typeface="Times New Roman" panose="02020603050405020304" pitchFamily="18" charset="0"/>
                <a:cs typeface="Simplified Arabic" panose="02020603050405020304" pitchFamily="18" charset="-78"/>
              </a:rPr>
              <a:t>أولا: تعريف ال</a:t>
            </a:r>
            <a:r>
              <a:rPr lang="ar-SA" sz="4400" b="1" u="sng" dirty="0">
                <a:solidFill>
                  <a:srgbClr val="FF0000"/>
                </a:solidFill>
                <a:latin typeface="Times New Roman" panose="02020603050405020304" pitchFamily="18" charset="0"/>
                <a:ea typeface="Times New Roman" panose="02020603050405020304" pitchFamily="18" charset="0"/>
                <a:cs typeface="Simplified Arabic" panose="02020603050405020304" pitchFamily="18" charset="-78"/>
              </a:rPr>
              <a:t>تسعير </a:t>
            </a:r>
            <a:r>
              <a:rPr lang="ar-DZ" sz="4400" b="1" u="sng" dirty="0">
                <a:solidFill>
                  <a:srgbClr val="FF0000"/>
                </a:solidFill>
                <a:latin typeface="Times New Roman" panose="02020603050405020304" pitchFamily="18" charset="0"/>
                <a:ea typeface="Times New Roman" panose="02020603050405020304" pitchFamily="18" charset="0"/>
                <a:cs typeface="Simplified Arabic" panose="02020603050405020304" pitchFamily="18" charset="-78"/>
              </a:rPr>
              <a:t>الدولي</a:t>
            </a:r>
            <a:br>
              <a:rPr lang="fr-FR" sz="2400" dirty="0">
                <a:solidFill>
                  <a:srgbClr val="FF0000"/>
                </a:solidFill>
                <a:latin typeface="Calibri" panose="020F0502020204030204" pitchFamily="34" charset="0"/>
                <a:ea typeface="Calibri" panose="020F0502020204030204" pitchFamily="34" charset="0"/>
                <a:cs typeface="Arial" panose="020B0604020202020204" pitchFamily="34" charset="0"/>
              </a:rPr>
            </a:br>
            <a:endParaRPr lang="fr-FR" dirty="0">
              <a:solidFill>
                <a:srgbClr val="FF0000"/>
              </a:solidFill>
            </a:endParaRPr>
          </a:p>
        </p:txBody>
      </p:sp>
      <p:sp>
        <p:nvSpPr>
          <p:cNvPr id="3" name="Espace réservé du contenu 2"/>
          <p:cNvSpPr>
            <a:spLocks noGrp="1"/>
          </p:cNvSpPr>
          <p:nvPr>
            <p:ph idx="1"/>
          </p:nvPr>
        </p:nvSpPr>
        <p:spPr>
          <a:xfrm>
            <a:off x="1058780" y="1608991"/>
            <a:ext cx="10444244" cy="4599303"/>
          </a:xfrm>
        </p:spPr>
        <p:txBody>
          <a:bodyPr>
            <a:noAutofit/>
          </a:bodyPr>
          <a:lstStyle/>
          <a:p>
            <a:pPr marL="0" indent="0" algn="justLow" rtl="1">
              <a:lnSpc>
                <a:spcPct val="106000"/>
              </a:lnSpc>
              <a:buNone/>
            </a:pPr>
            <a:r>
              <a:rPr lang="ar-SA" sz="2400" dirty="0">
                <a:latin typeface="Times New Roman" panose="02020603050405020304" pitchFamily="18" charset="0"/>
                <a:ea typeface="Times New Roman" panose="02020603050405020304" pitchFamily="18" charset="0"/>
                <a:cs typeface="Simplified Arabic" panose="02020603050405020304" pitchFamily="18" charset="-78"/>
              </a:rPr>
              <a:t> </a:t>
            </a:r>
            <a:r>
              <a:rPr lang="ar-SA" sz="3200" dirty="0">
                <a:latin typeface="Times New Roman" panose="02020603050405020304" pitchFamily="18" charset="0"/>
                <a:ea typeface="Times New Roman" panose="02020603050405020304" pitchFamily="18" charset="0"/>
                <a:cs typeface="Simplified Arabic" panose="02020603050405020304" pitchFamily="18" charset="-78"/>
              </a:rPr>
              <a:t>يقصد بالتسعير " </a:t>
            </a:r>
            <a:r>
              <a:rPr lang="ar-SA" sz="3200" b="1" dirty="0">
                <a:solidFill>
                  <a:srgbClr val="C00000"/>
                </a:solidFill>
                <a:latin typeface="Times New Roman" panose="02020603050405020304" pitchFamily="18" charset="0"/>
                <a:ea typeface="Times New Roman" panose="02020603050405020304" pitchFamily="18" charset="0"/>
                <a:cs typeface="Simplified Arabic" panose="02020603050405020304" pitchFamily="18" charset="-78"/>
              </a:rPr>
              <a:t>الترجمة الحقيقية للقيمة التي تحتويها السلعة أو الخدمة لغرض التبادل بين المشتري والبائع</a:t>
            </a:r>
            <a:r>
              <a:rPr lang="ar-SA" sz="3200" b="1" dirty="0">
                <a:latin typeface="Times New Roman" panose="02020603050405020304" pitchFamily="18" charset="0"/>
                <a:ea typeface="Times New Roman" panose="02020603050405020304" pitchFamily="18" charset="0"/>
                <a:cs typeface="Simplified Arabic" panose="02020603050405020304" pitchFamily="18" charset="-78"/>
              </a:rPr>
              <a:t> </a:t>
            </a:r>
            <a:r>
              <a:rPr lang="ar-SA" sz="3200" dirty="0">
                <a:latin typeface="Times New Roman" panose="02020603050405020304" pitchFamily="18" charset="0"/>
                <a:ea typeface="Times New Roman" panose="02020603050405020304" pitchFamily="18" charset="0"/>
                <a:cs typeface="Simplified Arabic" panose="02020603050405020304" pitchFamily="18" charset="-78"/>
              </a:rPr>
              <a:t>" ولا شك أن هذه القيمة يقوم بإيجادها رجل التسويق. </a:t>
            </a:r>
            <a:endParaRPr lang="ar-SA" sz="3200" dirty="0">
              <a:latin typeface="Calibri" panose="020F0502020204030204" pitchFamily="34" charset="0"/>
              <a:ea typeface="Times New Roman" panose="02020603050405020304" pitchFamily="18" charset="0"/>
              <a:cs typeface="Arial" panose="020B0604020202020204" pitchFamily="34" charset="0"/>
            </a:endParaRPr>
          </a:p>
          <a:p>
            <a:pPr marL="0" indent="0" algn="justLow" rtl="1">
              <a:lnSpc>
                <a:spcPct val="106000"/>
              </a:lnSpc>
              <a:buNone/>
            </a:pPr>
            <a:r>
              <a:rPr lang="ar-SA" sz="3200" dirty="0">
                <a:latin typeface="Times New Roman" panose="02020603050405020304" pitchFamily="18" charset="0"/>
                <a:ea typeface="Times New Roman" panose="02020603050405020304" pitchFamily="18" charset="0"/>
                <a:cs typeface="Simplified Arabic" panose="02020603050405020304" pitchFamily="18" charset="-78"/>
              </a:rPr>
              <a:t>السعر هو أحد عناصر المزيج التسويقي الذي يؤثر مباشرة على دخل الشركة وأرباحها.  والتسعير الدولي لا يختلف عن التسعير المحلي في المفهوم ولكن في التطبيق </a:t>
            </a:r>
            <a:r>
              <a:rPr lang="ar-SA" sz="3200" dirty="0">
                <a:solidFill>
                  <a:srgbClr val="C00000"/>
                </a:solidFill>
                <a:latin typeface="Times New Roman" panose="02020603050405020304" pitchFamily="18" charset="0"/>
                <a:ea typeface="Times New Roman" panose="02020603050405020304" pitchFamily="18" charset="0"/>
                <a:cs typeface="Simplified Arabic" panose="02020603050405020304" pitchFamily="18" charset="-78"/>
              </a:rPr>
              <a:t>حيث أن التسعير الدولي يتأثر بعوامل لا تواجه التسعير المحلي ويتأثر السعر في السوق الدولي بعدد كبير من المتغيرات مثل الرسوم الجمركية وغير الجمركية كما يتأثر بالعديد من العوامل البيئية المحيطة.</a:t>
            </a:r>
            <a:endParaRPr lang="fr-FR" sz="3200" dirty="0">
              <a:solidFill>
                <a:srgbClr val="C00000"/>
              </a:solidFill>
            </a:endParaRPr>
          </a:p>
        </p:txBody>
      </p:sp>
    </p:spTree>
    <p:extLst>
      <p:ext uri="{BB962C8B-B14F-4D97-AF65-F5344CB8AC3E}">
        <p14:creationId xmlns:p14="http://schemas.microsoft.com/office/powerpoint/2010/main" val="29928497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50715" y="515826"/>
            <a:ext cx="8911687" cy="711395"/>
          </a:xfrm>
        </p:spPr>
        <p:txBody>
          <a:bodyPr/>
          <a:lstStyle/>
          <a:p>
            <a:pPr algn="ctr"/>
            <a:r>
              <a:rPr lang="ar-SA" b="1" dirty="0">
                <a:solidFill>
                  <a:srgbClr val="FF0000"/>
                </a:solidFill>
                <a:ea typeface="Calibri" panose="020F0502020204030204" pitchFamily="34" charset="0"/>
                <a:cs typeface="Simplified Arabic" panose="02020603050405020304" pitchFamily="18" charset="-78"/>
              </a:rPr>
              <a:t>ثانيا: أهمية التسعير الدولي </a:t>
            </a:r>
            <a:endParaRPr lang="fr-FR" dirty="0">
              <a:solidFill>
                <a:srgbClr val="FF0000"/>
              </a:solidFill>
            </a:endParaRPr>
          </a:p>
        </p:txBody>
      </p:sp>
      <p:graphicFrame>
        <p:nvGraphicFramePr>
          <p:cNvPr id="4" name="Espace réservé du contenu 3">
            <a:extLst>
              <a:ext uri="{FF2B5EF4-FFF2-40B4-BE49-F238E27FC236}">
                <a16:creationId xmlns:a16="http://schemas.microsoft.com/office/drawing/2014/main" id="{6CAE1DBA-A3F7-494A-B629-423EB271A25D}"/>
              </a:ext>
            </a:extLst>
          </p:cNvPr>
          <p:cNvGraphicFramePr>
            <a:graphicFrameLocks noGrp="1"/>
          </p:cNvGraphicFramePr>
          <p:nvPr>
            <p:ph idx="1"/>
            <p:extLst>
              <p:ext uri="{D42A27DB-BD31-4B8C-83A1-F6EECF244321}">
                <p14:modId xmlns:p14="http://schemas.microsoft.com/office/powerpoint/2010/main" val="2251013842"/>
              </p:ext>
            </p:extLst>
          </p:nvPr>
        </p:nvGraphicFramePr>
        <p:xfrm>
          <a:off x="1395663" y="1480457"/>
          <a:ext cx="10458880" cy="46436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335107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BF54CCE-5607-44B6-B9AF-5A6A3DA7D709}"/>
              </a:ext>
            </a:extLst>
          </p:cNvPr>
          <p:cNvSpPr>
            <a:spLocks noGrp="1"/>
          </p:cNvSpPr>
          <p:nvPr>
            <p:ph type="title"/>
          </p:nvPr>
        </p:nvSpPr>
        <p:spPr>
          <a:xfrm>
            <a:off x="2229041" y="265901"/>
            <a:ext cx="8911687" cy="716418"/>
          </a:xfrm>
        </p:spPr>
        <p:txBody>
          <a:bodyPr/>
          <a:lstStyle/>
          <a:p>
            <a:pPr algn="ctr" rtl="1"/>
            <a:r>
              <a:rPr lang="ar-SA" sz="3200" b="1" dirty="0">
                <a:solidFill>
                  <a:srgbClr val="FF0000"/>
                </a:solidFill>
                <a:latin typeface="Times New Roman" panose="02020603050405020304" pitchFamily="18" charset="0"/>
                <a:ea typeface="Times New Roman" panose="02020603050405020304" pitchFamily="18" charset="0"/>
                <a:cs typeface="Simplified Arabic" panose="02020603050405020304" pitchFamily="18" charset="-78"/>
              </a:rPr>
              <a:t>ثالثا</a:t>
            </a:r>
            <a:r>
              <a:rPr lang="fr-FR" sz="3200" b="1" dirty="0">
                <a:solidFill>
                  <a:srgbClr val="FF0000"/>
                </a:solidFill>
                <a:latin typeface="Times New Roman" panose="02020603050405020304" pitchFamily="18" charset="0"/>
                <a:ea typeface="Times New Roman" panose="02020603050405020304" pitchFamily="18" charset="0"/>
                <a:cs typeface="Simplified Arabic" panose="02020603050405020304" pitchFamily="18" charset="-78"/>
              </a:rPr>
              <a:t>: </a:t>
            </a:r>
            <a:r>
              <a:rPr lang="ar-SA" sz="3200" b="1" dirty="0">
                <a:solidFill>
                  <a:srgbClr val="FF0000"/>
                </a:solidFill>
                <a:latin typeface="Times New Roman" panose="02020603050405020304" pitchFamily="18" charset="0"/>
                <a:ea typeface="Times New Roman" panose="02020603050405020304" pitchFamily="18" charset="0"/>
                <a:cs typeface="Simplified Arabic" panose="02020603050405020304" pitchFamily="18" charset="-78"/>
              </a:rPr>
              <a:t>العوامل</a:t>
            </a:r>
            <a:r>
              <a:rPr lang="ar-SA" sz="3200" b="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 </a:t>
            </a:r>
            <a:r>
              <a:rPr lang="ar-SA" sz="3200" b="1" dirty="0">
                <a:solidFill>
                  <a:srgbClr val="FF0000"/>
                </a:solidFill>
                <a:latin typeface="Times New Roman" panose="02020603050405020304" pitchFamily="18" charset="0"/>
                <a:ea typeface="Times New Roman" panose="02020603050405020304" pitchFamily="18" charset="0"/>
                <a:cs typeface="Simplified Arabic" panose="02020603050405020304" pitchFamily="18" charset="-78"/>
              </a:rPr>
              <a:t>المؤثرة</a:t>
            </a:r>
            <a:r>
              <a:rPr lang="ar-SA" sz="3200" b="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 </a:t>
            </a:r>
            <a:r>
              <a:rPr lang="ar-SA" sz="3200" b="1" dirty="0">
                <a:solidFill>
                  <a:srgbClr val="FF0000"/>
                </a:solidFill>
                <a:latin typeface="Times New Roman" panose="02020603050405020304" pitchFamily="18" charset="0"/>
                <a:ea typeface="Times New Roman" panose="02020603050405020304" pitchFamily="18" charset="0"/>
                <a:cs typeface="Simplified Arabic" panose="02020603050405020304" pitchFamily="18" charset="-78"/>
              </a:rPr>
              <a:t>على</a:t>
            </a:r>
            <a:r>
              <a:rPr lang="ar-SA" sz="3200" b="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 </a:t>
            </a:r>
            <a:r>
              <a:rPr lang="ar-SA" sz="3200" b="1" dirty="0">
                <a:solidFill>
                  <a:srgbClr val="FF0000"/>
                </a:solidFill>
                <a:latin typeface="Times New Roman" panose="02020603050405020304" pitchFamily="18" charset="0"/>
                <a:ea typeface="Times New Roman" panose="02020603050405020304" pitchFamily="18" charset="0"/>
                <a:cs typeface="Simplified Arabic" panose="02020603050405020304" pitchFamily="18" charset="-78"/>
              </a:rPr>
              <a:t>تحديد</a:t>
            </a:r>
            <a:r>
              <a:rPr lang="ar-SA" sz="3200" b="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 </a:t>
            </a:r>
            <a:r>
              <a:rPr lang="ar-SA" sz="3200" b="1" dirty="0">
                <a:solidFill>
                  <a:srgbClr val="FF0000"/>
                </a:solidFill>
                <a:latin typeface="Times New Roman" panose="02020603050405020304" pitchFamily="18" charset="0"/>
                <a:ea typeface="Times New Roman" panose="02020603050405020304" pitchFamily="18" charset="0"/>
                <a:cs typeface="Simplified Arabic" panose="02020603050405020304" pitchFamily="18" charset="-78"/>
              </a:rPr>
              <a:t>السعر</a:t>
            </a:r>
            <a:r>
              <a:rPr lang="ar-SA" sz="3200" b="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 </a:t>
            </a:r>
            <a:r>
              <a:rPr lang="ar-SA" sz="3200" b="1" dirty="0">
                <a:solidFill>
                  <a:srgbClr val="FF0000"/>
                </a:solidFill>
                <a:latin typeface="Times New Roman" panose="02020603050405020304" pitchFamily="18" charset="0"/>
                <a:ea typeface="Times New Roman" panose="02020603050405020304" pitchFamily="18" charset="0"/>
                <a:cs typeface="Simplified Arabic" panose="02020603050405020304" pitchFamily="18" charset="-78"/>
              </a:rPr>
              <a:t>في</a:t>
            </a:r>
            <a:r>
              <a:rPr lang="ar-SA" sz="3200" b="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 </a:t>
            </a:r>
            <a:r>
              <a:rPr lang="ar-SA" sz="3200" b="1" dirty="0">
                <a:solidFill>
                  <a:srgbClr val="FF0000"/>
                </a:solidFill>
                <a:latin typeface="Times New Roman" panose="02020603050405020304" pitchFamily="18" charset="0"/>
                <a:ea typeface="Times New Roman" panose="02020603050405020304" pitchFamily="18" charset="0"/>
                <a:cs typeface="Simplified Arabic" panose="02020603050405020304" pitchFamily="18" charset="-78"/>
              </a:rPr>
              <a:t>ال</a:t>
            </a:r>
            <a:r>
              <a:rPr lang="ar-DZ" sz="3200" b="1" dirty="0">
                <a:solidFill>
                  <a:srgbClr val="FF0000"/>
                </a:solidFill>
                <a:latin typeface="Times New Roman" panose="02020603050405020304" pitchFamily="18" charset="0"/>
                <a:ea typeface="Times New Roman" panose="02020603050405020304" pitchFamily="18" charset="0"/>
                <a:cs typeface="Simplified Arabic" panose="02020603050405020304" pitchFamily="18" charset="-78"/>
              </a:rPr>
              <a:t>أ</a:t>
            </a:r>
            <a:r>
              <a:rPr lang="ar-SA" sz="3200" b="1" dirty="0">
                <a:solidFill>
                  <a:srgbClr val="FF0000"/>
                </a:solidFill>
                <a:latin typeface="Times New Roman" panose="02020603050405020304" pitchFamily="18" charset="0"/>
                <a:ea typeface="Times New Roman" panose="02020603050405020304" pitchFamily="18" charset="0"/>
                <a:cs typeface="Simplified Arabic" panose="02020603050405020304" pitchFamily="18" charset="-78"/>
              </a:rPr>
              <a:t>سوق</a:t>
            </a:r>
            <a:r>
              <a:rPr lang="ar-SA" sz="3200" b="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 </a:t>
            </a:r>
            <a:r>
              <a:rPr lang="ar-SA" sz="3200" b="1" dirty="0">
                <a:solidFill>
                  <a:srgbClr val="FF0000"/>
                </a:solidFill>
                <a:latin typeface="Times New Roman" panose="02020603050405020304" pitchFamily="18" charset="0"/>
                <a:ea typeface="Times New Roman" panose="02020603050405020304" pitchFamily="18" charset="0"/>
                <a:cs typeface="Simplified Arabic" panose="02020603050405020304" pitchFamily="18" charset="-78"/>
              </a:rPr>
              <a:t>الدولية</a:t>
            </a:r>
            <a:endParaRPr lang="fr-FR" dirty="0"/>
          </a:p>
        </p:txBody>
      </p:sp>
      <p:graphicFrame>
        <p:nvGraphicFramePr>
          <p:cNvPr id="4" name="Espace réservé du contenu 3">
            <a:extLst>
              <a:ext uri="{FF2B5EF4-FFF2-40B4-BE49-F238E27FC236}">
                <a16:creationId xmlns:a16="http://schemas.microsoft.com/office/drawing/2014/main" id="{1233A148-EA09-41A5-9F16-30A6905935FF}"/>
              </a:ext>
            </a:extLst>
          </p:cNvPr>
          <p:cNvGraphicFramePr>
            <a:graphicFrameLocks noGrp="1"/>
          </p:cNvGraphicFramePr>
          <p:nvPr>
            <p:ph idx="1"/>
            <p:extLst>
              <p:ext uri="{D42A27DB-BD31-4B8C-83A1-F6EECF244321}">
                <p14:modId xmlns:p14="http://schemas.microsoft.com/office/powerpoint/2010/main" val="84317917"/>
              </p:ext>
            </p:extLst>
          </p:nvPr>
        </p:nvGraphicFramePr>
        <p:xfrm>
          <a:off x="1260629" y="1518082"/>
          <a:ext cx="10750858" cy="47051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301020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05709" y="624110"/>
            <a:ext cx="9798904" cy="1008747"/>
          </a:xfrm>
        </p:spPr>
        <p:txBody>
          <a:bodyPr>
            <a:normAutofit fontScale="90000"/>
          </a:bodyPr>
          <a:lstStyle/>
          <a:p>
            <a:pPr indent="180340" algn="ctr" rtl="1">
              <a:lnSpc>
                <a:spcPct val="106000"/>
              </a:lnSpc>
              <a:spcAft>
                <a:spcPts val="0"/>
              </a:spcAft>
            </a:pPr>
            <a:r>
              <a:rPr lang="ar-DZ" b="1" dirty="0">
                <a:solidFill>
                  <a:srgbClr val="FF0000"/>
                </a:solidFill>
                <a:latin typeface="Times New Roman" panose="02020603050405020304" pitchFamily="18" charset="0"/>
                <a:ea typeface="Times New Roman" panose="02020603050405020304" pitchFamily="18" charset="0"/>
                <a:cs typeface="Simplified Arabic" panose="02020603050405020304" pitchFamily="18" charset="-78"/>
              </a:rPr>
              <a:t>رابعا: أسس تسعير المنتجات في الأسواق الدولية</a:t>
            </a:r>
            <a:br>
              <a:rPr lang="fr-FR" sz="2800" dirty="0">
                <a:solidFill>
                  <a:srgbClr val="FF0000"/>
                </a:solidFill>
                <a:latin typeface="Calibri" panose="020F0502020204030204" pitchFamily="34" charset="0"/>
                <a:ea typeface="Calibri" panose="020F0502020204030204" pitchFamily="34" charset="0"/>
                <a:cs typeface="Arial" panose="020B0604020202020204" pitchFamily="34" charset="0"/>
              </a:rPr>
            </a:br>
            <a:endParaRPr lang="fr-FR" dirty="0">
              <a:solidFill>
                <a:srgbClr val="FF0000"/>
              </a:solidFill>
            </a:endParaRPr>
          </a:p>
        </p:txBody>
      </p:sp>
      <p:pic>
        <p:nvPicPr>
          <p:cNvPr id="13" name="Espace réservé du contenu 12"/>
          <p:cNvPicPr>
            <a:picLocks noGrp="1" noChangeAspect="1"/>
          </p:cNvPicPr>
          <p:nvPr>
            <p:ph idx="1"/>
          </p:nvPr>
        </p:nvPicPr>
        <p:blipFill>
          <a:blip r:embed="rId2"/>
          <a:stretch>
            <a:fillRect/>
          </a:stretch>
        </p:blipFill>
        <p:spPr>
          <a:xfrm>
            <a:off x="548298" y="1481936"/>
            <a:ext cx="10635343" cy="4425043"/>
          </a:xfrm>
          <a:prstGeom prst="rect">
            <a:avLst/>
          </a:prstGeom>
        </p:spPr>
      </p:pic>
    </p:spTree>
    <p:extLst>
      <p:ext uri="{BB962C8B-B14F-4D97-AF65-F5344CB8AC3E}">
        <p14:creationId xmlns:p14="http://schemas.microsoft.com/office/powerpoint/2010/main" val="15705060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noChangeAspect="1"/>
          </p:cNvPicPr>
          <p:nvPr>
            <p:ph idx="1"/>
          </p:nvPr>
        </p:nvPicPr>
        <p:blipFill>
          <a:blip r:embed="rId2"/>
          <a:stretch>
            <a:fillRect/>
          </a:stretch>
        </p:blipFill>
        <p:spPr>
          <a:xfrm>
            <a:off x="1287379" y="925287"/>
            <a:ext cx="9990221" cy="5403324"/>
          </a:xfrm>
          <a:prstGeom prst="rect">
            <a:avLst/>
          </a:prstGeom>
        </p:spPr>
      </p:pic>
    </p:spTree>
    <p:extLst>
      <p:ext uri="{BB962C8B-B14F-4D97-AF65-F5344CB8AC3E}">
        <p14:creationId xmlns:p14="http://schemas.microsoft.com/office/powerpoint/2010/main" val="13860606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noChangeAspect="1"/>
          </p:cNvPicPr>
          <p:nvPr>
            <p:ph idx="1"/>
          </p:nvPr>
        </p:nvPicPr>
        <p:blipFill>
          <a:blip r:embed="rId2"/>
          <a:stretch>
            <a:fillRect/>
          </a:stretch>
        </p:blipFill>
        <p:spPr>
          <a:xfrm>
            <a:off x="1056444" y="849086"/>
            <a:ext cx="10678356" cy="5094514"/>
          </a:xfrm>
          <a:prstGeom prst="rect">
            <a:avLst/>
          </a:prstGeom>
        </p:spPr>
      </p:pic>
    </p:spTree>
    <p:extLst>
      <p:ext uri="{BB962C8B-B14F-4D97-AF65-F5344CB8AC3E}">
        <p14:creationId xmlns:p14="http://schemas.microsoft.com/office/powerpoint/2010/main" val="10133033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84311" y="685801"/>
            <a:ext cx="10018713" cy="1143000"/>
          </a:xfrm>
        </p:spPr>
        <p:txBody>
          <a:bodyPr>
            <a:normAutofit fontScale="90000"/>
          </a:bodyPr>
          <a:lstStyle/>
          <a:p>
            <a:pPr algn="ctr" rtl="1"/>
            <a:r>
              <a:rPr lang="ar-SA" sz="4400" b="1" dirty="0">
                <a:solidFill>
                  <a:srgbClr val="FF0000"/>
                </a:solidFill>
                <a:ea typeface="Times New Roman" panose="02020603050405020304" pitchFamily="18" charset="0"/>
                <a:cs typeface="Traditional Arabic" panose="02020603050405020304" pitchFamily="18" charset="-78"/>
              </a:rPr>
              <a:t>الفصل الرابع: المزيج التسويقي الدولي</a:t>
            </a:r>
            <a:br>
              <a:rPr lang="ar-SA" b="1" dirty="0">
                <a:solidFill>
                  <a:srgbClr val="FF0000"/>
                </a:solidFill>
                <a:ea typeface="Times New Roman" panose="02020603050405020304" pitchFamily="18" charset="0"/>
                <a:cs typeface="Traditional Arabic" panose="02020603050405020304" pitchFamily="18" charset="-78"/>
              </a:rPr>
            </a:br>
            <a:endParaRPr lang="fr-FR" dirty="0">
              <a:solidFill>
                <a:srgbClr val="FF0000"/>
              </a:solidFill>
            </a:endParaRPr>
          </a:p>
        </p:txBody>
      </p:sp>
      <p:sp>
        <p:nvSpPr>
          <p:cNvPr id="3" name="Espace réservé du contenu 2"/>
          <p:cNvSpPr>
            <a:spLocks noGrp="1"/>
          </p:cNvSpPr>
          <p:nvPr>
            <p:ph idx="1"/>
          </p:nvPr>
        </p:nvSpPr>
        <p:spPr>
          <a:xfrm>
            <a:off x="1926771" y="1828801"/>
            <a:ext cx="9666514" cy="4201887"/>
          </a:xfrm>
        </p:spPr>
        <p:txBody>
          <a:bodyPr>
            <a:normAutofit/>
          </a:bodyPr>
          <a:lstStyle/>
          <a:p>
            <a:pPr marL="171450" indent="0" algn="just" rtl="1">
              <a:lnSpc>
                <a:spcPct val="115000"/>
              </a:lnSpc>
              <a:spcAft>
                <a:spcPts val="1000"/>
              </a:spcAft>
              <a:buNone/>
            </a:pPr>
            <a:endParaRPr lang="fr-FR" sz="2800" b="1" dirty="0">
              <a:ea typeface="Times New Roman" panose="02020603050405020304" pitchFamily="18" charset="0"/>
              <a:cs typeface="Simplified Arabic" panose="02020603050405020304" pitchFamily="18" charset="-78"/>
            </a:endParaRPr>
          </a:p>
          <a:p>
            <a:pPr marL="171450" indent="0" algn="just" rtl="1">
              <a:lnSpc>
                <a:spcPct val="115000"/>
              </a:lnSpc>
              <a:spcAft>
                <a:spcPts val="1000"/>
              </a:spcAft>
              <a:buNone/>
            </a:pPr>
            <a:r>
              <a:rPr lang="ar-DZ" sz="2800" b="1" dirty="0">
                <a:ea typeface="Times New Roman" panose="02020603050405020304" pitchFamily="18" charset="0"/>
                <a:cs typeface="Simplified Arabic" panose="02020603050405020304" pitchFamily="18" charset="-78"/>
              </a:rPr>
              <a:t>المبحث الأول: </a:t>
            </a:r>
            <a:r>
              <a:rPr lang="ar-SA" sz="2800" b="1" dirty="0">
                <a:ea typeface="Times New Roman" panose="02020603050405020304" pitchFamily="18" charset="0"/>
                <a:cs typeface="Simplified Arabic" panose="02020603050405020304" pitchFamily="18" charset="-78"/>
              </a:rPr>
              <a:t>سياسة المنتج الدولي </a:t>
            </a:r>
            <a:endParaRPr lang="fr-FR" sz="2800" b="1" dirty="0">
              <a:ea typeface="Times New Roman" panose="02020603050405020304" pitchFamily="18" charset="0"/>
              <a:cs typeface="Simplified Arabic" panose="02020603050405020304" pitchFamily="18" charset="-78"/>
            </a:endParaRPr>
          </a:p>
          <a:p>
            <a:pPr marL="171450" indent="0" algn="just" rtl="1">
              <a:lnSpc>
                <a:spcPct val="115000"/>
              </a:lnSpc>
              <a:spcAft>
                <a:spcPts val="1000"/>
              </a:spcAft>
              <a:buNone/>
            </a:pPr>
            <a:r>
              <a:rPr lang="ar-SA" sz="2800" b="1" dirty="0">
                <a:ea typeface="Times New Roman" panose="02020603050405020304" pitchFamily="18" charset="0"/>
                <a:cs typeface="Simplified Arabic" panose="02020603050405020304" pitchFamily="18" charset="-78"/>
              </a:rPr>
              <a:t>المبحث الثاني: سياسة التسعير الدولي</a:t>
            </a:r>
          </a:p>
          <a:p>
            <a:pPr marL="171450" indent="0" algn="just" rtl="1">
              <a:lnSpc>
                <a:spcPct val="115000"/>
              </a:lnSpc>
              <a:spcAft>
                <a:spcPts val="1000"/>
              </a:spcAft>
              <a:buNone/>
            </a:pPr>
            <a:r>
              <a:rPr lang="ar-SA" sz="2800" b="1" dirty="0">
                <a:ea typeface="Times New Roman" panose="02020603050405020304" pitchFamily="18" charset="0"/>
                <a:cs typeface="Simplified Arabic" panose="02020603050405020304" pitchFamily="18" charset="-78"/>
              </a:rPr>
              <a:t>المبحث الثالث: سياسة التوزيع الدولي</a:t>
            </a:r>
          </a:p>
          <a:p>
            <a:pPr marL="171450" indent="0" algn="just" rtl="1">
              <a:lnSpc>
                <a:spcPct val="115000"/>
              </a:lnSpc>
              <a:spcAft>
                <a:spcPts val="1000"/>
              </a:spcAft>
              <a:buNone/>
            </a:pPr>
            <a:r>
              <a:rPr lang="ar-SA" sz="2800" b="1" dirty="0">
                <a:ea typeface="Times New Roman" panose="02020603050405020304" pitchFamily="18" charset="0"/>
                <a:cs typeface="Simplified Arabic" panose="02020603050405020304" pitchFamily="18" charset="-78"/>
              </a:rPr>
              <a:t>المبحث الرابع: سياسة الترويج الدولي</a:t>
            </a:r>
          </a:p>
        </p:txBody>
      </p:sp>
    </p:spTree>
    <p:extLst>
      <p:ext uri="{BB962C8B-B14F-4D97-AF65-F5344CB8AC3E}">
        <p14:creationId xmlns:p14="http://schemas.microsoft.com/office/powerpoint/2010/main" val="37667496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84311" y="685801"/>
            <a:ext cx="10018713" cy="1001486"/>
          </a:xfrm>
        </p:spPr>
        <p:txBody>
          <a:bodyPr>
            <a:normAutofit/>
          </a:bodyPr>
          <a:lstStyle/>
          <a:p>
            <a:pPr algn="ctr" rtl="1">
              <a:lnSpc>
                <a:spcPct val="106000"/>
              </a:lnSpc>
              <a:spcAft>
                <a:spcPts val="0"/>
              </a:spcAft>
            </a:pPr>
            <a:r>
              <a:rPr lang="ar-DZ" sz="4400" b="1" dirty="0">
                <a:solidFill>
                  <a:srgbClr val="FF0000"/>
                </a:solidFill>
                <a:latin typeface="Calibri" panose="020F0502020204030204" pitchFamily="34" charset="0"/>
                <a:ea typeface="Times New Roman" panose="02020603050405020304" pitchFamily="18" charset="0"/>
                <a:cs typeface="Simplified Arabic" panose="02020603050405020304" pitchFamily="18" charset="-78"/>
              </a:rPr>
              <a:t>المبحث </a:t>
            </a:r>
            <a:r>
              <a:rPr lang="ar-DZ" sz="4400" b="1" dirty="0" err="1">
                <a:solidFill>
                  <a:srgbClr val="FF0000"/>
                </a:solidFill>
                <a:latin typeface="Calibri" panose="020F0502020204030204" pitchFamily="34" charset="0"/>
                <a:ea typeface="Times New Roman" panose="02020603050405020304" pitchFamily="18" charset="0"/>
                <a:cs typeface="Simplified Arabic" panose="02020603050405020304" pitchFamily="18" charset="-78"/>
              </a:rPr>
              <a:t>الثا</a:t>
            </a:r>
            <a:r>
              <a:rPr lang="ar-SA" sz="4400" b="1" dirty="0">
                <a:solidFill>
                  <a:srgbClr val="FF0000"/>
                </a:solidFill>
                <a:latin typeface="Calibri" panose="020F0502020204030204" pitchFamily="34" charset="0"/>
                <a:ea typeface="Times New Roman" panose="02020603050405020304" pitchFamily="18" charset="0"/>
                <a:cs typeface="Simplified Arabic" panose="02020603050405020304" pitchFamily="18" charset="-78"/>
              </a:rPr>
              <a:t>لث</a:t>
            </a:r>
            <a:r>
              <a:rPr lang="ar-DZ" sz="4400" b="1" dirty="0">
                <a:solidFill>
                  <a:srgbClr val="FF0000"/>
                </a:solidFill>
                <a:latin typeface="Calibri" panose="020F0502020204030204" pitchFamily="34" charset="0"/>
                <a:ea typeface="Times New Roman" panose="02020603050405020304" pitchFamily="18" charset="0"/>
                <a:cs typeface="Simplified Arabic" panose="02020603050405020304" pitchFamily="18" charset="-78"/>
              </a:rPr>
              <a:t>: </a:t>
            </a:r>
            <a:r>
              <a:rPr lang="ar-SA" sz="4400" b="1" dirty="0">
                <a:solidFill>
                  <a:srgbClr val="FF0000"/>
                </a:solidFill>
                <a:latin typeface="Calibri" panose="020F0502020204030204" pitchFamily="34" charset="0"/>
                <a:ea typeface="Times New Roman" panose="02020603050405020304" pitchFamily="18" charset="0"/>
                <a:cs typeface="Simplified Arabic" panose="02020603050405020304" pitchFamily="18" charset="-78"/>
              </a:rPr>
              <a:t>سياسة التوزيع الدولي</a:t>
            </a:r>
            <a:endParaRPr lang="fr-FR" sz="28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3" name="Espace réservé du contenu 2"/>
          <p:cNvSpPr>
            <a:spLocks noGrp="1"/>
          </p:cNvSpPr>
          <p:nvPr>
            <p:ph idx="1"/>
          </p:nvPr>
        </p:nvSpPr>
        <p:spPr>
          <a:xfrm>
            <a:off x="1484310" y="2188029"/>
            <a:ext cx="10018713" cy="3603171"/>
          </a:xfrm>
        </p:spPr>
        <p:txBody>
          <a:bodyPr/>
          <a:lstStyle/>
          <a:p>
            <a:pPr marL="0" indent="0" algn="just" rtl="1">
              <a:lnSpc>
                <a:spcPct val="106000"/>
              </a:lnSpc>
              <a:buNone/>
            </a:pPr>
            <a:r>
              <a:rPr lang="ar-SA" sz="3600" b="1" dirty="0">
                <a:latin typeface="Simplified Arabic" panose="02020603050405020304" pitchFamily="18" charset="-78"/>
                <a:ea typeface="Times New Roman" panose="02020603050405020304" pitchFamily="18" charset="0"/>
                <a:cs typeface="Simplified Arabic" panose="02020603050405020304" pitchFamily="18" charset="-78"/>
              </a:rPr>
              <a:t>أ</a:t>
            </a:r>
            <a:r>
              <a:rPr lang="ar-DZ" sz="3600" b="1" dirty="0">
                <a:solidFill>
                  <a:schemeClr val="tx1"/>
                </a:solidFill>
                <a:latin typeface="Simplified Arabic" panose="02020603050405020304" pitchFamily="18" charset="-78"/>
                <a:ea typeface="Times New Roman" panose="02020603050405020304" pitchFamily="18" charset="0"/>
                <a:cs typeface="Simplified Arabic" panose="02020603050405020304" pitchFamily="18" charset="-78"/>
              </a:rPr>
              <a:t>ولا: تعريف </a:t>
            </a:r>
            <a:r>
              <a:rPr lang="ar-DZ" sz="3600" b="1" dirty="0">
                <a:solidFill>
                  <a:schemeClr val="tx1"/>
                </a:solidFill>
                <a:latin typeface="Times New Roman" panose="02020603050405020304" pitchFamily="18" charset="0"/>
                <a:ea typeface="Times New Roman" panose="02020603050405020304" pitchFamily="18" charset="0"/>
                <a:cs typeface="Simplified Arabic" panose="02020603050405020304" pitchFamily="18" charset="-78"/>
              </a:rPr>
              <a:t>الت</a:t>
            </a:r>
            <a:r>
              <a:rPr lang="ar-SA" sz="3600" b="1" dirty="0" err="1">
                <a:solidFill>
                  <a:schemeClr val="tx1"/>
                </a:solidFill>
                <a:latin typeface="Times New Roman" panose="02020603050405020304" pitchFamily="18" charset="0"/>
                <a:ea typeface="Times New Roman" panose="02020603050405020304" pitchFamily="18" charset="0"/>
                <a:cs typeface="Simplified Arabic" panose="02020603050405020304" pitchFamily="18" charset="-78"/>
              </a:rPr>
              <a:t>وزيع</a:t>
            </a:r>
            <a:r>
              <a:rPr lang="ar-DZ" sz="3600" b="1" dirty="0">
                <a:solidFill>
                  <a:schemeClr val="tx1"/>
                </a:solidFill>
                <a:latin typeface="Times New Roman" panose="02020603050405020304" pitchFamily="18" charset="0"/>
                <a:ea typeface="Times New Roman" panose="02020603050405020304" pitchFamily="18" charset="0"/>
                <a:cs typeface="Simplified Arabic" panose="02020603050405020304" pitchFamily="18" charset="-78"/>
              </a:rPr>
              <a:t> الدولي</a:t>
            </a:r>
            <a:endParaRPr lang="fr-FR" sz="3600" b="1" dirty="0">
              <a:solidFill>
                <a:schemeClr val="tx1"/>
              </a:solidFill>
              <a:latin typeface="Times New Roman" panose="02020603050405020304" pitchFamily="18" charset="0"/>
              <a:ea typeface="Times New Roman" panose="02020603050405020304" pitchFamily="18" charset="0"/>
              <a:cs typeface="Simplified Arabic" panose="02020603050405020304" pitchFamily="18" charset="-78"/>
            </a:endParaRPr>
          </a:p>
          <a:p>
            <a:pPr marL="0" indent="0" algn="just" rtl="1">
              <a:lnSpc>
                <a:spcPct val="106000"/>
              </a:lnSpc>
              <a:buNone/>
            </a:pPr>
            <a:r>
              <a:rPr lang="ar-SA" sz="3600" b="1" dirty="0">
                <a:solidFill>
                  <a:schemeClr val="tx1"/>
                </a:solidFill>
                <a:latin typeface="Simplified Arabic" panose="02020603050405020304" pitchFamily="18" charset="-78"/>
                <a:ea typeface="Times New Roman" panose="02020603050405020304" pitchFamily="18" charset="0"/>
                <a:cs typeface="Simplified Arabic" panose="02020603050405020304" pitchFamily="18" charset="-78"/>
              </a:rPr>
              <a:t>ثانيا</a:t>
            </a:r>
            <a:r>
              <a:rPr lang="fr-FR" sz="3600" b="1" dirty="0">
                <a:solidFill>
                  <a:schemeClr val="tx1"/>
                </a:solidFill>
                <a:latin typeface="Simplified Arabic" panose="02020603050405020304" pitchFamily="18" charset="-78"/>
                <a:ea typeface="Times New Roman" panose="02020603050405020304" pitchFamily="18" charset="0"/>
                <a:cs typeface="Simplified Arabic" panose="02020603050405020304" pitchFamily="18" charset="-78"/>
              </a:rPr>
              <a:t>: </a:t>
            </a:r>
            <a:r>
              <a:rPr lang="ar-SA" sz="3600" b="1" dirty="0">
                <a:solidFill>
                  <a:schemeClr val="tx1"/>
                </a:solidFill>
                <a:latin typeface="Simplified Arabic" panose="02020603050405020304" pitchFamily="18" charset="-78"/>
                <a:ea typeface="Times New Roman" panose="02020603050405020304" pitchFamily="18" charset="0"/>
                <a:cs typeface="Simplified Arabic" panose="02020603050405020304" pitchFamily="18" charset="-78"/>
              </a:rPr>
              <a:t>أهمية التوزيع الدولي </a:t>
            </a:r>
            <a:endParaRPr lang="fr-FR" sz="2400" dirty="0">
              <a:solidFill>
                <a:schemeClr val="tx1"/>
              </a:solidFill>
              <a:latin typeface="Simplified Arabic" panose="02020603050405020304" pitchFamily="18" charset="-78"/>
              <a:ea typeface="Calibri" panose="020F0502020204030204" pitchFamily="34" charset="0"/>
              <a:cs typeface="Simplified Arabic" panose="02020603050405020304" pitchFamily="18" charset="-78"/>
            </a:endParaRPr>
          </a:p>
          <a:p>
            <a:pPr marL="0" indent="0" algn="just" rtl="1">
              <a:lnSpc>
                <a:spcPct val="106000"/>
              </a:lnSpc>
              <a:buNone/>
            </a:pPr>
            <a:r>
              <a:rPr lang="ar-SA" sz="3600" b="1" dirty="0">
                <a:solidFill>
                  <a:schemeClr val="tx1"/>
                </a:solidFill>
                <a:latin typeface="Simplified Arabic" panose="02020603050405020304" pitchFamily="18" charset="-78"/>
                <a:cs typeface="Simplified Arabic" panose="02020603050405020304" pitchFamily="18" charset="-78"/>
              </a:rPr>
              <a:t>ثالثا</a:t>
            </a:r>
            <a:r>
              <a:rPr lang="fr-FR" sz="3600" b="1" dirty="0">
                <a:solidFill>
                  <a:schemeClr val="tx1"/>
                </a:solidFill>
                <a:latin typeface="Simplified Arabic" panose="02020603050405020304" pitchFamily="18" charset="-78"/>
                <a:cs typeface="Simplified Arabic" panose="02020603050405020304" pitchFamily="18" charset="-78"/>
              </a:rPr>
              <a:t>: </a:t>
            </a:r>
            <a:r>
              <a:rPr lang="ar-SA" sz="3600" b="1" dirty="0">
                <a:solidFill>
                  <a:schemeClr val="tx1"/>
                </a:solidFill>
                <a:latin typeface="Simplified Arabic" panose="02020603050405020304" pitchFamily="18" charset="-78"/>
                <a:cs typeface="Simplified Arabic" panose="02020603050405020304" pitchFamily="18" charset="-78"/>
              </a:rPr>
              <a:t>طرق التوزيع الدولي</a:t>
            </a:r>
          </a:p>
          <a:p>
            <a:pPr marL="0" indent="0" algn="just" rtl="1">
              <a:lnSpc>
                <a:spcPct val="106000"/>
              </a:lnSpc>
              <a:buNone/>
            </a:pPr>
            <a:r>
              <a:rPr lang="ar-DZ" sz="3600" b="1" dirty="0">
                <a:solidFill>
                  <a:schemeClr val="tx1"/>
                </a:solidFill>
                <a:latin typeface="Simplified Arabic" panose="02020603050405020304" pitchFamily="18" charset="-78"/>
                <a:cs typeface="Simplified Arabic" panose="02020603050405020304" pitchFamily="18" charset="-78"/>
              </a:rPr>
              <a:t>رابعا: </a:t>
            </a:r>
            <a:r>
              <a:rPr lang="ar-DZ" sz="3200" b="1" dirty="0">
                <a:solidFill>
                  <a:schemeClr val="tx1"/>
                </a:solidFill>
                <a:latin typeface="Times New Roman" panose="02020603050405020304" pitchFamily="18" charset="0"/>
                <a:ea typeface="Times New Roman" panose="02020603050405020304" pitchFamily="18" charset="0"/>
                <a:cs typeface="Simplified Arabic" panose="02020603050405020304" pitchFamily="18" charset="-78"/>
              </a:rPr>
              <a:t>عوامل اختيار قنوات التوزيع</a:t>
            </a:r>
            <a:endParaRPr lang="fr-FR" sz="1600" b="1" dirty="0">
              <a:solidFill>
                <a:schemeClr val="tx1"/>
              </a:solidFill>
              <a:latin typeface="Calibri" panose="020F0502020204030204" pitchFamily="34" charset="0"/>
              <a:ea typeface="Calibri" panose="020F0502020204030204" pitchFamily="34" charset="0"/>
              <a:cs typeface="Arial" panose="020B0604020202020204" pitchFamily="34" charset="0"/>
            </a:endParaRPr>
          </a:p>
          <a:p>
            <a:pPr marL="0" indent="0" algn="r" rtl="1">
              <a:buNone/>
            </a:pPr>
            <a:endParaRPr lang="fr-FR" dirty="0"/>
          </a:p>
        </p:txBody>
      </p:sp>
    </p:spTree>
    <p:extLst>
      <p:ext uri="{BB962C8B-B14F-4D97-AF65-F5344CB8AC3E}">
        <p14:creationId xmlns:p14="http://schemas.microsoft.com/office/powerpoint/2010/main" val="31328618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84311" y="685801"/>
            <a:ext cx="10018713" cy="751114"/>
          </a:xfrm>
        </p:spPr>
        <p:txBody>
          <a:bodyPr>
            <a:normAutofit fontScale="90000"/>
          </a:bodyPr>
          <a:lstStyle/>
          <a:p>
            <a:pPr algn="ctr" rtl="1">
              <a:lnSpc>
                <a:spcPct val="106000"/>
              </a:lnSpc>
              <a:spcAft>
                <a:spcPts val="0"/>
              </a:spcAft>
            </a:pPr>
            <a:r>
              <a:rPr lang="ar-DZ" b="1" u="sng" dirty="0">
                <a:solidFill>
                  <a:srgbClr val="FF0000"/>
                </a:solidFill>
                <a:latin typeface="Times New Roman" panose="02020603050405020304" pitchFamily="18" charset="0"/>
                <a:ea typeface="Times New Roman" panose="02020603050405020304" pitchFamily="18" charset="0"/>
                <a:cs typeface="Simplified Arabic" panose="02020603050405020304" pitchFamily="18" charset="-78"/>
              </a:rPr>
              <a:t>أولا: تعريف ال</a:t>
            </a:r>
            <a:r>
              <a:rPr lang="ar-SA" b="1" u="sng" dirty="0">
                <a:solidFill>
                  <a:srgbClr val="FF0000"/>
                </a:solidFill>
                <a:latin typeface="Times New Roman" panose="02020603050405020304" pitchFamily="18" charset="0"/>
                <a:ea typeface="Times New Roman" panose="02020603050405020304" pitchFamily="18" charset="0"/>
                <a:cs typeface="Simplified Arabic" panose="02020603050405020304" pitchFamily="18" charset="-78"/>
              </a:rPr>
              <a:t>توزيع </a:t>
            </a:r>
            <a:r>
              <a:rPr lang="ar-DZ" b="1" u="sng" dirty="0">
                <a:solidFill>
                  <a:srgbClr val="FF0000"/>
                </a:solidFill>
                <a:latin typeface="Times New Roman" panose="02020603050405020304" pitchFamily="18" charset="0"/>
                <a:ea typeface="Times New Roman" panose="02020603050405020304" pitchFamily="18" charset="0"/>
                <a:cs typeface="Simplified Arabic" panose="02020603050405020304" pitchFamily="18" charset="-78"/>
              </a:rPr>
              <a:t>الدولي</a:t>
            </a:r>
            <a:br>
              <a:rPr lang="fr-FR" sz="2400" dirty="0">
                <a:solidFill>
                  <a:srgbClr val="FF0000"/>
                </a:solidFill>
                <a:latin typeface="Calibri" panose="020F0502020204030204" pitchFamily="34" charset="0"/>
                <a:ea typeface="Calibri" panose="020F0502020204030204" pitchFamily="34" charset="0"/>
                <a:cs typeface="Arial" panose="020B0604020202020204" pitchFamily="34" charset="0"/>
              </a:rPr>
            </a:br>
            <a:endParaRPr lang="fr-FR" dirty="0">
              <a:solidFill>
                <a:srgbClr val="FF0000"/>
              </a:solidFill>
            </a:endParaRPr>
          </a:p>
        </p:txBody>
      </p:sp>
      <p:sp>
        <p:nvSpPr>
          <p:cNvPr id="3" name="Espace réservé du contenu 2"/>
          <p:cNvSpPr>
            <a:spLocks noGrp="1"/>
          </p:cNvSpPr>
          <p:nvPr>
            <p:ph idx="1"/>
          </p:nvPr>
        </p:nvSpPr>
        <p:spPr>
          <a:xfrm>
            <a:off x="637674" y="1611086"/>
            <a:ext cx="10865349" cy="4512988"/>
          </a:xfrm>
        </p:spPr>
        <p:txBody>
          <a:bodyPr>
            <a:normAutofit/>
          </a:bodyPr>
          <a:lstStyle/>
          <a:p>
            <a:pPr marL="0" indent="0" algn="justLow" rtl="1">
              <a:lnSpc>
                <a:spcPct val="106000"/>
              </a:lnSpc>
              <a:buNone/>
            </a:pPr>
            <a:r>
              <a:rPr lang="ar-SA" sz="3600" dirty="0">
                <a:latin typeface="Times New Roman" panose="02020603050405020304" pitchFamily="18" charset="0"/>
                <a:ea typeface="Times New Roman" panose="02020603050405020304" pitchFamily="18" charset="0"/>
                <a:cs typeface="Simplified Arabic" panose="02020603050405020304" pitchFamily="18" charset="-78"/>
              </a:rPr>
              <a:t> </a:t>
            </a:r>
            <a:r>
              <a:rPr lang="ar-SA" sz="2800" dirty="0">
                <a:latin typeface="Times New Roman" panose="02020603050405020304" pitchFamily="18" charset="0"/>
                <a:ea typeface="Times New Roman" panose="02020603050405020304" pitchFamily="18" charset="0"/>
                <a:cs typeface="Simplified Arabic" panose="02020603050405020304" pitchFamily="18" charset="-78"/>
              </a:rPr>
              <a:t>يمكن تعريف التوزيع الدولي بأنه </a:t>
            </a:r>
            <a:r>
              <a:rPr lang="ar-SA" sz="2800" dirty="0">
                <a:solidFill>
                  <a:srgbClr val="C00000"/>
                </a:solidFill>
                <a:latin typeface="Times New Roman" panose="02020603050405020304" pitchFamily="18" charset="0"/>
                <a:ea typeface="Times New Roman" panose="02020603050405020304" pitchFamily="18" charset="0"/>
                <a:cs typeface="Simplified Arabic" panose="02020603050405020304" pitchFamily="18" charset="-78"/>
              </a:rPr>
              <a:t>"ذلك النشاط الذي يحدد الوسيلة المستخدمة لكيفية وصول المنتج أو الخدمة من مكان إنتاجها إلى المستهلكين وذلك من خلال الوسطاء العاملين في مجال التوزيع في الأسواق الخارجيـة</a:t>
            </a:r>
            <a:r>
              <a:rPr lang="ar-SA" sz="2800" dirty="0">
                <a:latin typeface="Times New Roman" panose="02020603050405020304" pitchFamily="18" charset="0"/>
                <a:ea typeface="Times New Roman" panose="02020603050405020304" pitchFamily="18" charset="0"/>
                <a:cs typeface="Simplified Arabic" panose="02020603050405020304" pitchFamily="18" charset="-78"/>
              </a:rPr>
              <a:t> ". </a:t>
            </a:r>
          </a:p>
          <a:p>
            <a:pPr marL="0" indent="0" algn="justLow" rtl="1">
              <a:lnSpc>
                <a:spcPct val="106000"/>
              </a:lnSpc>
              <a:buNone/>
            </a:pPr>
            <a:r>
              <a:rPr lang="ar-SA" sz="2800" dirty="0">
                <a:latin typeface="Times New Roman" panose="02020603050405020304" pitchFamily="18" charset="0"/>
                <a:ea typeface="Times New Roman" panose="02020603050405020304" pitchFamily="18" charset="0"/>
                <a:cs typeface="Simplified Arabic" panose="02020603050405020304" pitchFamily="18" charset="-78"/>
              </a:rPr>
              <a:t>يطلق على الطرق التي يسلكها المنتوج من المؤسسة المنتجة إلى المستهلك النهائي أو المشتري الصناعي </a:t>
            </a:r>
            <a:r>
              <a:rPr lang="ar-SA" sz="2800" dirty="0">
                <a:solidFill>
                  <a:srgbClr val="00B0F0"/>
                </a:solidFill>
                <a:latin typeface="Times New Roman" panose="02020603050405020304" pitchFamily="18" charset="0"/>
                <a:ea typeface="Times New Roman" panose="02020603050405020304" pitchFamily="18" charset="0"/>
                <a:cs typeface="Simplified Arabic" panose="02020603050405020304" pitchFamily="18" charset="-78"/>
              </a:rPr>
              <a:t>قنوات التوزيع</a:t>
            </a:r>
            <a:r>
              <a:rPr lang="ar-SA" sz="2800" dirty="0">
                <a:latin typeface="Times New Roman" panose="02020603050405020304" pitchFamily="18" charset="0"/>
                <a:ea typeface="Times New Roman" panose="02020603050405020304" pitchFamily="18" charset="0"/>
                <a:cs typeface="Simplified Arabic" panose="02020603050405020304" pitchFamily="18" charset="-78"/>
              </a:rPr>
              <a:t>، ويجب التفرقة بين مفهوم قناة التوزيع ومفهوم منفذ التوزيع. </a:t>
            </a:r>
            <a:r>
              <a:rPr lang="ar-SA" sz="2800" dirty="0">
                <a:solidFill>
                  <a:srgbClr val="00B0F0"/>
                </a:solidFill>
                <a:latin typeface="Times New Roman" panose="02020603050405020304" pitchFamily="18" charset="0"/>
                <a:ea typeface="Times New Roman" panose="02020603050405020304" pitchFamily="18" charset="0"/>
                <a:cs typeface="Simplified Arabic" panose="02020603050405020304" pitchFamily="18" charset="-78"/>
              </a:rPr>
              <a:t>فقناة التوزيع </a:t>
            </a:r>
            <a:r>
              <a:rPr lang="ar-SA" sz="2800" dirty="0">
                <a:latin typeface="Times New Roman" panose="02020603050405020304" pitchFamily="18" charset="0"/>
                <a:ea typeface="Times New Roman" panose="02020603050405020304" pitchFamily="18" charset="0"/>
                <a:cs typeface="Simplified Arabic" panose="02020603050405020304" pitchFamily="18" charset="-78"/>
              </a:rPr>
              <a:t>هي </a:t>
            </a:r>
            <a:r>
              <a:rPr lang="ar-SA" sz="2800" dirty="0">
                <a:solidFill>
                  <a:srgbClr val="FF0000"/>
                </a:solidFill>
                <a:latin typeface="Times New Roman" panose="02020603050405020304" pitchFamily="18" charset="0"/>
                <a:ea typeface="Times New Roman" panose="02020603050405020304" pitchFamily="18" charset="0"/>
                <a:cs typeface="Simplified Arabic" panose="02020603050405020304" pitchFamily="18" charset="-78"/>
              </a:rPr>
              <a:t>المسلك الذي تمر به السلعة من المنتج إلى المستهلك الأخير أو المستخدم</a:t>
            </a:r>
            <a:r>
              <a:rPr lang="ar-SA" sz="2800" dirty="0">
                <a:latin typeface="Times New Roman" panose="02020603050405020304" pitchFamily="18" charset="0"/>
                <a:ea typeface="Times New Roman" panose="02020603050405020304" pitchFamily="18" charset="0"/>
                <a:cs typeface="Simplified Arabic" panose="02020603050405020304" pitchFamily="18" charset="-78"/>
              </a:rPr>
              <a:t>. أما </a:t>
            </a:r>
            <a:r>
              <a:rPr lang="ar-SA" sz="2800" dirty="0">
                <a:solidFill>
                  <a:srgbClr val="00B0F0"/>
                </a:solidFill>
                <a:latin typeface="Times New Roman" panose="02020603050405020304" pitchFamily="18" charset="0"/>
                <a:ea typeface="Times New Roman" panose="02020603050405020304" pitchFamily="18" charset="0"/>
                <a:cs typeface="Simplified Arabic" panose="02020603050405020304" pitchFamily="18" charset="-78"/>
              </a:rPr>
              <a:t>منفذ التوزيع </a:t>
            </a:r>
            <a:r>
              <a:rPr lang="ar-SA" sz="2800" dirty="0">
                <a:latin typeface="Times New Roman" panose="02020603050405020304" pitchFamily="18" charset="0"/>
                <a:ea typeface="Times New Roman" panose="02020603050405020304" pitchFamily="18" charset="0"/>
                <a:cs typeface="Simplified Arabic" panose="02020603050405020304" pitchFamily="18" charset="-78"/>
              </a:rPr>
              <a:t>فهو </a:t>
            </a:r>
            <a:r>
              <a:rPr lang="ar-SA" sz="2800" dirty="0">
                <a:solidFill>
                  <a:srgbClr val="FF0000"/>
                </a:solidFill>
                <a:latin typeface="Times New Roman" panose="02020603050405020304" pitchFamily="18" charset="0"/>
                <a:ea typeface="Times New Roman" panose="02020603050405020304" pitchFamily="18" charset="0"/>
                <a:cs typeface="Simplified Arabic" panose="02020603050405020304" pitchFamily="18" charset="-78"/>
              </a:rPr>
              <a:t>الجهة التي تتعامل مباشرة مع العميل</a:t>
            </a:r>
            <a:r>
              <a:rPr lang="ar-SA" sz="3600" dirty="0">
                <a:solidFill>
                  <a:srgbClr val="FF0000"/>
                </a:solidFill>
                <a:latin typeface="Times New Roman" panose="02020603050405020304" pitchFamily="18" charset="0"/>
                <a:ea typeface="Times New Roman" panose="02020603050405020304" pitchFamily="18" charset="0"/>
                <a:cs typeface="Simplified Arabic" panose="02020603050405020304" pitchFamily="18" charset="-78"/>
              </a:rPr>
              <a:t>.</a:t>
            </a:r>
            <a:endParaRPr lang="fr-FR" sz="2800" dirty="0">
              <a:solidFill>
                <a:srgbClr val="FF0000"/>
              </a:solidFill>
            </a:endParaRPr>
          </a:p>
        </p:txBody>
      </p:sp>
    </p:spTree>
    <p:extLst>
      <p:ext uri="{BB962C8B-B14F-4D97-AF65-F5344CB8AC3E}">
        <p14:creationId xmlns:p14="http://schemas.microsoft.com/office/powerpoint/2010/main" val="15033916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92925" y="624110"/>
            <a:ext cx="8911687" cy="856347"/>
          </a:xfrm>
        </p:spPr>
        <p:txBody>
          <a:bodyPr/>
          <a:lstStyle/>
          <a:p>
            <a:pPr algn="ctr"/>
            <a:r>
              <a:rPr lang="ar-SA" b="1" dirty="0">
                <a:solidFill>
                  <a:srgbClr val="FF0000"/>
                </a:solidFill>
                <a:ea typeface="Calibri" panose="020F0502020204030204" pitchFamily="34" charset="0"/>
                <a:cs typeface="Simplified Arabic" panose="02020603050405020304" pitchFamily="18" charset="-78"/>
              </a:rPr>
              <a:t>ثانيا: أهمية التوزيع الدولي </a:t>
            </a:r>
            <a:endParaRPr lang="fr-FR" dirty="0">
              <a:solidFill>
                <a:srgbClr val="FF0000"/>
              </a:solidFill>
            </a:endParaRPr>
          </a:p>
        </p:txBody>
      </p:sp>
      <p:sp>
        <p:nvSpPr>
          <p:cNvPr id="3" name="Espace réservé du contenu 2"/>
          <p:cNvSpPr>
            <a:spLocks noGrp="1"/>
          </p:cNvSpPr>
          <p:nvPr>
            <p:ph idx="1"/>
          </p:nvPr>
        </p:nvSpPr>
        <p:spPr>
          <a:xfrm>
            <a:off x="687388" y="1480456"/>
            <a:ext cx="11167156" cy="5028627"/>
          </a:xfrm>
        </p:spPr>
        <p:txBody>
          <a:bodyPr>
            <a:normAutofit fontScale="92500" lnSpcReduction="10000"/>
          </a:bodyPr>
          <a:lstStyle/>
          <a:p>
            <a:pPr indent="0" algn="justLow" rtl="1">
              <a:lnSpc>
                <a:spcPct val="106000"/>
              </a:lnSpc>
              <a:buNone/>
            </a:pPr>
            <a:r>
              <a:rPr lang="ar-SA" sz="2800" dirty="0">
                <a:latin typeface="Times New Roman" panose="02020603050405020304" pitchFamily="18" charset="0"/>
                <a:ea typeface="Times New Roman" panose="02020603050405020304" pitchFamily="18" charset="0"/>
                <a:cs typeface="Simplified Arabic" panose="02020603050405020304" pitchFamily="18" charset="-78"/>
              </a:rPr>
              <a:t>تعد وظيفة التوزيع من أكثر وظائف التسويق الدولي خطورة، لعدة أسباب منها:</a:t>
            </a:r>
          </a:p>
          <a:p>
            <a:pPr indent="0" algn="justLow" rtl="1">
              <a:lnSpc>
                <a:spcPct val="106000"/>
              </a:lnSpc>
              <a:buNone/>
            </a:pPr>
            <a:r>
              <a:rPr lang="ar-SA" sz="2800" dirty="0">
                <a:latin typeface="Times New Roman" panose="02020603050405020304" pitchFamily="18" charset="0"/>
                <a:ea typeface="Times New Roman" panose="02020603050405020304" pitchFamily="18" charset="0"/>
                <a:cs typeface="Simplified Arabic" panose="02020603050405020304" pitchFamily="18" charset="-78"/>
              </a:rPr>
              <a:t>1. الطبيعة المادية لقنوات التوزيع وما </a:t>
            </a:r>
            <a:r>
              <a:rPr lang="ar-SA" sz="2800" dirty="0" err="1">
                <a:latin typeface="Times New Roman" panose="02020603050405020304" pitchFamily="18" charset="0"/>
                <a:ea typeface="Times New Roman" panose="02020603050405020304" pitchFamily="18" charset="0"/>
                <a:cs typeface="Simplified Arabic" panose="02020603050405020304" pitchFamily="18" charset="-78"/>
              </a:rPr>
              <a:t>تتطلبه</a:t>
            </a:r>
            <a:r>
              <a:rPr lang="ar-SA" sz="2800" dirty="0">
                <a:latin typeface="Times New Roman" panose="02020603050405020304" pitchFamily="18" charset="0"/>
                <a:ea typeface="Times New Roman" panose="02020603050405020304" pitchFamily="18" charset="0"/>
                <a:cs typeface="Simplified Arabic" panose="02020603050405020304" pitchFamily="18" charset="-78"/>
              </a:rPr>
              <a:t> من وقت ورأس مال؛</a:t>
            </a:r>
          </a:p>
          <a:p>
            <a:pPr indent="0" algn="justLow" rtl="1">
              <a:lnSpc>
                <a:spcPct val="106000"/>
              </a:lnSpc>
              <a:buNone/>
            </a:pPr>
            <a:r>
              <a:rPr lang="ar-SA" sz="2800" dirty="0">
                <a:latin typeface="Times New Roman" panose="02020603050405020304" pitchFamily="18" charset="0"/>
                <a:ea typeface="Times New Roman" panose="02020603050405020304" pitchFamily="18" charset="0"/>
                <a:cs typeface="Simplified Arabic" panose="02020603050405020304" pitchFamily="18" charset="-78"/>
              </a:rPr>
              <a:t>2. صعوبة المفاضلة بين منافذ التوزيع المتاحة في السوق الأجنبية. فهناك منافذ توزيع تمتلكها المؤسسة، موزعون متخصصون، موزعون خارجيون، وكلاء، تجار جملة، وتجارة تجزئة ....</a:t>
            </a:r>
          </a:p>
          <a:p>
            <a:pPr indent="0" algn="justLow" rtl="1">
              <a:lnSpc>
                <a:spcPct val="106000"/>
              </a:lnSpc>
              <a:buNone/>
            </a:pPr>
            <a:r>
              <a:rPr lang="ar-SA" sz="2800" dirty="0">
                <a:latin typeface="Times New Roman" panose="02020603050405020304" pitchFamily="18" charset="0"/>
                <a:ea typeface="Times New Roman" panose="02020603050405020304" pitchFamily="18" charset="0"/>
                <a:cs typeface="Simplified Arabic" panose="02020603050405020304" pitchFamily="18" charset="-78"/>
              </a:rPr>
              <a:t>3. أن وظيفة التوزيع لا تشمل مجرد عمليات النقل والتخزين فحسب، وإنما تمثل بعداً أكثر تأثيراً على أهداف المؤسسة، حيث تمثل واجهة المؤسسة في السوق الأجنبية، وتؤثر على سعر المنتج من خلال ما يحصل عليه الوسطاء من هوامش ربح أو عمولة؛</a:t>
            </a:r>
          </a:p>
          <a:p>
            <a:pPr indent="0" algn="justLow" rtl="1">
              <a:lnSpc>
                <a:spcPct val="106000"/>
              </a:lnSpc>
              <a:buNone/>
            </a:pPr>
            <a:r>
              <a:rPr lang="ar-SA" sz="2800" dirty="0">
                <a:latin typeface="Times New Roman" panose="02020603050405020304" pitchFamily="18" charset="0"/>
                <a:ea typeface="Times New Roman" panose="02020603050405020304" pitchFamily="18" charset="0"/>
                <a:cs typeface="Simplified Arabic" panose="02020603050405020304" pitchFamily="18" charset="-78"/>
              </a:rPr>
              <a:t>4. النتائج التي تترتب على اختيار المؤسسة لمنفذ توزيع معين لتوزيع منتجاتها في السوق الأجنبية. ففي حالة عدم التوفيق في اختيار منفذ التوزيع المناسب فإن ذلك يتسبب في أضرار كبيرة للمؤسسة، نتيجة فقد جانب كبير من العملاء ولعدم ثقتهم في التوزيع وبالتالي في المنتجات التي يقومون باستهلاكها.</a:t>
            </a:r>
          </a:p>
          <a:p>
            <a:endParaRPr lang="fr-FR" dirty="0"/>
          </a:p>
        </p:txBody>
      </p:sp>
    </p:spTree>
    <p:extLst>
      <p:ext uri="{BB962C8B-B14F-4D97-AF65-F5344CB8AC3E}">
        <p14:creationId xmlns:p14="http://schemas.microsoft.com/office/powerpoint/2010/main" val="27798203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3769" y="409074"/>
            <a:ext cx="10830844" cy="1006069"/>
          </a:xfrm>
        </p:spPr>
        <p:txBody>
          <a:bodyPr>
            <a:normAutofit fontScale="90000"/>
          </a:bodyPr>
          <a:lstStyle/>
          <a:p>
            <a:pPr marL="342900" lvl="0" indent="180340" algn="ctr" rtl="1">
              <a:lnSpc>
                <a:spcPct val="106000"/>
              </a:lnSpc>
              <a:spcBef>
                <a:spcPts val="1000"/>
              </a:spcBef>
            </a:pPr>
            <a:br>
              <a:rPr lang="ar-DZ" sz="3200" b="1" dirty="0">
                <a:solidFill>
                  <a:srgbClr val="FF0000"/>
                </a:solidFill>
                <a:latin typeface="Times New Roman" panose="02020603050405020304" pitchFamily="18" charset="0"/>
                <a:ea typeface="Times New Roman" panose="02020603050405020304" pitchFamily="18" charset="0"/>
                <a:cs typeface="Simplified Arabic" panose="02020603050405020304" pitchFamily="18" charset="-78"/>
              </a:rPr>
            </a:br>
            <a:r>
              <a:rPr lang="ar-SA" sz="3200" b="1" dirty="0">
                <a:solidFill>
                  <a:srgbClr val="FF0000"/>
                </a:solidFill>
                <a:latin typeface="Times New Roman" panose="02020603050405020304" pitchFamily="18" charset="0"/>
                <a:ea typeface="Times New Roman" panose="02020603050405020304" pitchFamily="18" charset="0"/>
                <a:cs typeface="Simplified Arabic" panose="02020603050405020304" pitchFamily="18" charset="-78"/>
              </a:rPr>
              <a:t>ثالثا: طرق التوزيع الدولي</a:t>
            </a:r>
            <a:br>
              <a:rPr lang="fr-FR" sz="1400" dirty="0">
                <a:solidFill>
                  <a:prstClr val="black">
                    <a:lumMod val="75000"/>
                    <a:lumOff val="25000"/>
                  </a:prstClr>
                </a:solidFill>
                <a:latin typeface="Calibri" panose="020F0502020204030204" pitchFamily="34" charset="0"/>
                <a:ea typeface="Calibri" panose="020F0502020204030204" pitchFamily="34" charset="0"/>
                <a:cs typeface="Arial" panose="020B0604020202020204" pitchFamily="34" charset="0"/>
              </a:rPr>
            </a:br>
            <a:endParaRPr lang="fr-FR" dirty="0"/>
          </a:p>
        </p:txBody>
      </p:sp>
      <p:graphicFrame>
        <p:nvGraphicFramePr>
          <p:cNvPr id="4" name="Espace réservé du contenu 3">
            <a:extLst>
              <a:ext uri="{FF2B5EF4-FFF2-40B4-BE49-F238E27FC236}">
                <a16:creationId xmlns:a16="http://schemas.microsoft.com/office/drawing/2014/main" id="{816165BC-8B18-4811-ACC8-08615338C3CE}"/>
              </a:ext>
            </a:extLst>
          </p:cNvPr>
          <p:cNvGraphicFramePr>
            <a:graphicFrameLocks noGrp="1"/>
          </p:cNvGraphicFramePr>
          <p:nvPr>
            <p:ph idx="1"/>
            <p:extLst>
              <p:ext uri="{D42A27DB-BD31-4B8C-83A1-F6EECF244321}">
                <p14:modId xmlns:p14="http://schemas.microsoft.com/office/powerpoint/2010/main" val="1617228568"/>
              </p:ext>
            </p:extLst>
          </p:nvPr>
        </p:nvGraphicFramePr>
        <p:xfrm>
          <a:off x="1091953" y="1855433"/>
          <a:ext cx="10412659" cy="39416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522255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013857" y="624110"/>
            <a:ext cx="9350829" cy="976090"/>
          </a:xfrm>
        </p:spPr>
        <p:txBody>
          <a:bodyPr>
            <a:normAutofit fontScale="90000"/>
          </a:bodyPr>
          <a:lstStyle/>
          <a:p>
            <a:pPr marL="228600" algn="ctr" rtl="1">
              <a:lnSpc>
                <a:spcPct val="107000"/>
              </a:lnSpc>
              <a:spcAft>
                <a:spcPts val="0"/>
              </a:spcAft>
            </a:pPr>
            <a:r>
              <a:rPr lang="ar-DZ" b="1" dirty="0">
                <a:latin typeface="Times New Roman" panose="02020603050405020304" pitchFamily="18" charset="0"/>
                <a:ea typeface="Times New Roman" panose="02020603050405020304" pitchFamily="18" charset="0"/>
                <a:cs typeface="Simplified Arabic" panose="02020603050405020304" pitchFamily="18" charset="-78"/>
              </a:rPr>
              <a:t>جدول يوضح مزايا وعيوب كل نوع من طرق التوزيع الدولي</a:t>
            </a:r>
            <a:br>
              <a:rPr lang="fr-FR" sz="2800" dirty="0">
                <a:latin typeface="Calibri" panose="020F0502020204030204" pitchFamily="34" charset="0"/>
                <a:ea typeface="Calibri" panose="020F0502020204030204" pitchFamily="34" charset="0"/>
                <a:cs typeface="Arial" panose="020B0604020202020204" pitchFamily="34" charset="0"/>
              </a:rPr>
            </a:br>
            <a:endParaRPr lang="fr-FR" dirty="0"/>
          </a:p>
        </p:txBody>
      </p:sp>
      <p:graphicFrame>
        <p:nvGraphicFramePr>
          <p:cNvPr id="4" name="Espace réservé du contenu 3"/>
          <p:cNvGraphicFramePr>
            <a:graphicFrameLocks noGrp="1"/>
          </p:cNvGraphicFramePr>
          <p:nvPr>
            <p:ph idx="1"/>
            <p:extLst/>
          </p:nvPr>
        </p:nvGraphicFramePr>
        <p:xfrm>
          <a:off x="1896489" y="1600201"/>
          <a:ext cx="9827426" cy="4272633"/>
        </p:xfrm>
        <a:graphic>
          <a:graphicData uri="http://schemas.openxmlformats.org/drawingml/2006/table">
            <a:tbl>
              <a:tblPr rtl="1" firstRow="1" firstCol="1" bandRow="1">
                <a:tableStyleId>{8A107856-5554-42FB-B03E-39F5DBC370BA}</a:tableStyleId>
              </a:tblPr>
              <a:tblGrid>
                <a:gridCol w="1818323">
                  <a:extLst>
                    <a:ext uri="{9D8B030D-6E8A-4147-A177-3AD203B41FA5}">
                      <a16:colId xmlns:a16="http://schemas.microsoft.com/office/drawing/2014/main" val="20000"/>
                    </a:ext>
                  </a:extLst>
                </a:gridCol>
                <a:gridCol w="3924449">
                  <a:extLst>
                    <a:ext uri="{9D8B030D-6E8A-4147-A177-3AD203B41FA5}">
                      <a16:colId xmlns:a16="http://schemas.microsoft.com/office/drawing/2014/main" val="20001"/>
                    </a:ext>
                  </a:extLst>
                </a:gridCol>
                <a:gridCol w="4084654">
                  <a:extLst>
                    <a:ext uri="{9D8B030D-6E8A-4147-A177-3AD203B41FA5}">
                      <a16:colId xmlns:a16="http://schemas.microsoft.com/office/drawing/2014/main" val="20002"/>
                    </a:ext>
                  </a:extLst>
                </a:gridCol>
              </a:tblGrid>
              <a:tr h="396704">
                <a:tc>
                  <a:txBody>
                    <a:bodyPr/>
                    <a:lstStyle/>
                    <a:p>
                      <a:pPr algn="ctr" rtl="1">
                        <a:lnSpc>
                          <a:spcPct val="107000"/>
                        </a:lnSpc>
                        <a:spcAft>
                          <a:spcPts val="0"/>
                        </a:spcAft>
                      </a:pPr>
                      <a:r>
                        <a:rPr lang="ar-DZ" sz="2800" dirty="0">
                          <a:effectLst/>
                          <a:latin typeface="Simplified Arabic" panose="02020603050405020304" pitchFamily="18" charset="-78"/>
                          <a:cs typeface="Simplified Arabic" panose="02020603050405020304" pitchFamily="18" charset="-78"/>
                        </a:rPr>
                        <a:t>البيان</a:t>
                      </a:r>
                      <a:endParaRPr lang="fr-FR" sz="2000" dirty="0">
                        <a:effectLst/>
                        <a:latin typeface="Simplified Arabic" panose="02020603050405020304" pitchFamily="18" charset="-78"/>
                        <a:ea typeface="Calibri" panose="020F0502020204030204" pitchFamily="34" charset="0"/>
                        <a:cs typeface="Simplified Arabic" panose="02020603050405020304" pitchFamily="18" charset="-78"/>
                      </a:endParaRPr>
                    </a:p>
                  </a:txBody>
                  <a:tcPr marL="68580" marR="68580" marT="0" marB="0">
                    <a:solidFill>
                      <a:schemeClr val="accent1">
                        <a:lumMod val="40000"/>
                        <a:lumOff val="60000"/>
                      </a:schemeClr>
                    </a:solidFill>
                  </a:tcPr>
                </a:tc>
                <a:tc>
                  <a:txBody>
                    <a:bodyPr/>
                    <a:lstStyle/>
                    <a:p>
                      <a:pPr algn="ctr" rtl="1">
                        <a:lnSpc>
                          <a:spcPct val="107000"/>
                        </a:lnSpc>
                        <a:spcAft>
                          <a:spcPts val="0"/>
                        </a:spcAft>
                      </a:pPr>
                      <a:r>
                        <a:rPr lang="ar-DZ" sz="2800" dirty="0">
                          <a:effectLst/>
                          <a:latin typeface="Simplified Arabic" panose="02020603050405020304" pitchFamily="18" charset="-78"/>
                          <a:cs typeface="Simplified Arabic" panose="02020603050405020304" pitchFamily="18" charset="-78"/>
                        </a:rPr>
                        <a:t>المزايا</a:t>
                      </a:r>
                      <a:endParaRPr lang="fr-FR" sz="2000" dirty="0">
                        <a:effectLst/>
                        <a:latin typeface="Simplified Arabic" panose="02020603050405020304" pitchFamily="18" charset="-78"/>
                        <a:ea typeface="Calibri" panose="020F0502020204030204" pitchFamily="34" charset="0"/>
                        <a:cs typeface="Simplified Arabic" panose="02020603050405020304" pitchFamily="18" charset="-78"/>
                      </a:endParaRPr>
                    </a:p>
                  </a:txBody>
                  <a:tcPr marL="68580" marR="68580" marT="0" marB="0">
                    <a:solidFill>
                      <a:schemeClr val="accent1">
                        <a:lumMod val="40000"/>
                        <a:lumOff val="60000"/>
                      </a:schemeClr>
                    </a:solidFill>
                  </a:tcPr>
                </a:tc>
                <a:tc>
                  <a:txBody>
                    <a:bodyPr/>
                    <a:lstStyle/>
                    <a:p>
                      <a:pPr algn="ctr" rtl="1">
                        <a:lnSpc>
                          <a:spcPct val="107000"/>
                        </a:lnSpc>
                        <a:spcAft>
                          <a:spcPts val="0"/>
                        </a:spcAft>
                      </a:pPr>
                      <a:r>
                        <a:rPr lang="ar-DZ" sz="2800" dirty="0">
                          <a:effectLst/>
                          <a:latin typeface="Simplified Arabic" panose="02020603050405020304" pitchFamily="18" charset="-78"/>
                          <a:cs typeface="Simplified Arabic" panose="02020603050405020304" pitchFamily="18" charset="-78"/>
                        </a:rPr>
                        <a:t>العيوب</a:t>
                      </a:r>
                      <a:endParaRPr lang="fr-FR" sz="2000" dirty="0">
                        <a:effectLst/>
                        <a:latin typeface="Simplified Arabic" panose="02020603050405020304" pitchFamily="18" charset="-78"/>
                        <a:ea typeface="Calibri" panose="020F0502020204030204" pitchFamily="34" charset="0"/>
                        <a:cs typeface="Simplified Arabic" panose="02020603050405020304" pitchFamily="18" charset="-78"/>
                      </a:endParaRPr>
                    </a:p>
                  </a:txBody>
                  <a:tcPr marL="68580" marR="68580" marT="0" marB="0">
                    <a:solidFill>
                      <a:schemeClr val="accent1">
                        <a:lumMod val="40000"/>
                        <a:lumOff val="60000"/>
                      </a:schemeClr>
                    </a:solidFill>
                  </a:tcPr>
                </a:tc>
                <a:extLst>
                  <a:ext uri="{0D108BD9-81ED-4DB2-BD59-A6C34878D82A}">
                    <a16:rowId xmlns:a16="http://schemas.microsoft.com/office/drawing/2014/main" val="10000"/>
                  </a:ext>
                </a:extLst>
              </a:tr>
              <a:tr h="1908034">
                <a:tc>
                  <a:txBody>
                    <a:bodyPr/>
                    <a:lstStyle/>
                    <a:p>
                      <a:pPr algn="ctr" rtl="1">
                        <a:lnSpc>
                          <a:spcPct val="107000"/>
                        </a:lnSpc>
                        <a:spcAft>
                          <a:spcPts val="0"/>
                        </a:spcAft>
                      </a:pPr>
                      <a:r>
                        <a:rPr lang="ar-SA" sz="2400" dirty="0">
                          <a:effectLst/>
                          <a:latin typeface="Simplified Arabic" panose="02020603050405020304" pitchFamily="18" charset="-78"/>
                          <a:cs typeface="Simplified Arabic" panose="02020603050405020304" pitchFamily="18" charset="-78"/>
                        </a:rPr>
                        <a:t>قنوات التوزيع المباشر</a:t>
                      </a:r>
                      <a:endParaRPr lang="fr-FR" sz="1800" b="1" dirty="0">
                        <a:effectLst/>
                        <a:latin typeface="Simplified Arabic" panose="02020603050405020304" pitchFamily="18" charset="-78"/>
                        <a:ea typeface="Calibri" panose="020F0502020204030204" pitchFamily="34" charset="0"/>
                        <a:cs typeface="Simplified Arabic" panose="02020603050405020304" pitchFamily="18" charset="-78"/>
                      </a:endParaRPr>
                    </a:p>
                  </a:txBody>
                  <a:tcPr marL="68580" marR="68580" marT="0" marB="0"/>
                </a:tc>
                <a:tc>
                  <a:txBody>
                    <a:bodyPr/>
                    <a:lstStyle/>
                    <a:p>
                      <a:pPr algn="just" rtl="1">
                        <a:lnSpc>
                          <a:spcPct val="107000"/>
                        </a:lnSpc>
                        <a:spcAft>
                          <a:spcPts val="0"/>
                        </a:spcAft>
                      </a:pPr>
                      <a:r>
                        <a:rPr lang="ar-SA" sz="2400" dirty="0">
                          <a:effectLst/>
                          <a:latin typeface="Simplified Arabic" panose="02020603050405020304" pitchFamily="18" charset="-78"/>
                          <a:cs typeface="Simplified Arabic" panose="02020603050405020304" pitchFamily="18" charset="-78"/>
                        </a:rPr>
                        <a:t>زيادة إمكانية السيطرة على أسواق المنتجات</a:t>
                      </a:r>
                      <a:r>
                        <a:rPr lang="fr-FR" sz="2400" dirty="0">
                          <a:effectLst/>
                          <a:latin typeface="Simplified Arabic" panose="02020603050405020304" pitchFamily="18" charset="-78"/>
                          <a:cs typeface="Simplified Arabic" panose="02020603050405020304" pitchFamily="18" charset="-78"/>
                        </a:rPr>
                        <a:t>.</a:t>
                      </a:r>
                      <a:endParaRPr lang="fr-FR" sz="1800" b="1" dirty="0">
                        <a:effectLst/>
                        <a:latin typeface="Simplified Arabic" panose="02020603050405020304" pitchFamily="18" charset="-78"/>
                        <a:ea typeface="Calibri" panose="020F0502020204030204" pitchFamily="34" charset="0"/>
                        <a:cs typeface="Simplified Arabic" panose="02020603050405020304" pitchFamily="18" charset="-78"/>
                      </a:endParaRPr>
                    </a:p>
                  </a:txBody>
                  <a:tcPr marL="68580" marR="68580" marT="0" marB="0"/>
                </a:tc>
                <a:tc>
                  <a:txBody>
                    <a:bodyPr/>
                    <a:lstStyle/>
                    <a:p>
                      <a:pPr marL="342900" lvl="0" indent="-342900" algn="just" rtl="1">
                        <a:lnSpc>
                          <a:spcPct val="106000"/>
                        </a:lnSpc>
                        <a:spcAft>
                          <a:spcPts val="0"/>
                        </a:spcAft>
                        <a:buFont typeface="Symbol" panose="05050102010706020507" pitchFamily="18" charset="2"/>
                        <a:buChar char=""/>
                      </a:pPr>
                      <a:r>
                        <a:rPr lang="ar-DZ" sz="2400">
                          <a:effectLst/>
                          <a:latin typeface="Simplified Arabic" panose="02020603050405020304" pitchFamily="18" charset="-78"/>
                          <a:cs typeface="Simplified Arabic" panose="02020603050405020304" pitchFamily="18" charset="-78"/>
                        </a:rPr>
                        <a:t>زيادة التكاليف</a:t>
                      </a:r>
                      <a:endParaRPr lang="fr-FR" sz="1800">
                        <a:effectLst/>
                        <a:latin typeface="Simplified Arabic" panose="02020603050405020304" pitchFamily="18" charset="-78"/>
                        <a:cs typeface="Simplified Arabic" panose="02020603050405020304" pitchFamily="18" charset="-78"/>
                      </a:endParaRPr>
                    </a:p>
                    <a:p>
                      <a:pPr marL="342900" lvl="0" indent="-342900" algn="just" rtl="1">
                        <a:lnSpc>
                          <a:spcPct val="106000"/>
                        </a:lnSpc>
                        <a:spcAft>
                          <a:spcPts val="0"/>
                        </a:spcAft>
                        <a:buFont typeface="Symbol" panose="05050102010706020507" pitchFamily="18" charset="2"/>
                        <a:buChar char=""/>
                      </a:pPr>
                      <a:r>
                        <a:rPr lang="ar-DZ" sz="2400">
                          <a:effectLst/>
                          <a:latin typeface="Simplified Arabic" panose="02020603050405020304" pitchFamily="18" charset="-78"/>
                          <a:cs typeface="Simplified Arabic" panose="02020603050405020304" pitchFamily="18" charset="-78"/>
                        </a:rPr>
                        <a:t>مشكلات خاصة بالبيئة والمؤثرات المختلفة في الأسواق الخارجية.</a:t>
                      </a:r>
                      <a:endParaRPr lang="fr-FR" sz="1800" b="1">
                        <a:effectLst/>
                        <a:latin typeface="Simplified Arabic" panose="02020603050405020304" pitchFamily="18" charset="-78"/>
                        <a:ea typeface="Calibri" panose="020F0502020204030204" pitchFamily="34" charset="0"/>
                        <a:cs typeface="Simplified Arabic" panose="02020603050405020304" pitchFamily="18" charset="-78"/>
                      </a:endParaRPr>
                    </a:p>
                  </a:txBody>
                  <a:tcPr marL="68580" marR="68580" marT="0" marB="0"/>
                </a:tc>
                <a:extLst>
                  <a:ext uri="{0D108BD9-81ED-4DB2-BD59-A6C34878D82A}">
                    <a16:rowId xmlns:a16="http://schemas.microsoft.com/office/drawing/2014/main" val="10001"/>
                  </a:ext>
                </a:extLst>
              </a:tr>
              <a:tr h="1908034">
                <a:tc>
                  <a:txBody>
                    <a:bodyPr/>
                    <a:lstStyle/>
                    <a:p>
                      <a:pPr algn="ctr" rtl="1">
                        <a:lnSpc>
                          <a:spcPct val="107000"/>
                        </a:lnSpc>
                        <a:spcAft>
                          <a:spcPts val="0"/>
                        </a:spcAft>
                      </a:pPr>
                      <a:r>
                        <a:rPr lang="ar-DZ" sz="2400" dirty="0">
                          <a:effectLst/>
                          <a:latin typeface="Simplified Arabic" panose="02020603050405020304" pitchFamily="18" charset="-78"/>
                          <a:cs typeface="Simplified Arabic" panose="02020603050405020304" pitchFamily="18" charset="-78"/>
                        </a:rPr>
                        <a:t>قنوات التوزيع غير</a:t>
                      </a:r>
                      <a:endParaRPr lang="fr-FR" sz="1800" dirty="0">
                        <a:effectLst/>
                        <a:latin typeface="Simplified Arabic" panose="02020603050405020304" pitchFamily="18" charset="-78"/>
                        <a:cs typeface="Simplified Arabic" panose="02020603050405020304" pitchFamily="18" charset="-78"/>
                      </a:endParaRPr>
                    </a:p>
                    <a:p>
                      <a:pPr algn="ctr" rtl="1">
                        <a:lnSpc>
                          <a:spcPct val="107000"/>
                        </a:lnSpc>
                        <a:spcAft>
                          <a:spcPts val="0"/>
                        </a:spcAft>
                      </a:pPr>
                      <a:r>
                        <a:rPr lang="ar-DZ" sz="2400" dirty="0">
                          <a:effectLst/>
                          <a:latin typeface="Simplified Arabic" panose="02020603050405020304" pitchFamily="18" charset="-78"/>
                          <a:cs typeface="Simplified Arabic" panose="02020603050405020304" pitchFamily="18" charset="-78"/>
                        </a:rPr>
                        <a:t>المباشر</a:t>
                      </a:r>
                      <a:endParaRPr lang="fr-FR" sz="1800" b="1" dirty="0">
                        <a:effectLst/>
                        <a:latin typeface="Simplified Arabic" panose="02020603050405020304" pitchFamily="18" charset="-78"/>
                        <a:ea typeface="Calibri" panose="020F0502020204030204" pitchFamily="34" charset="0"/>
                        <a:cs typeface="Simplified Arabic" panose="02020603050405020304" pitchFamily="18" charset="-78"/>
                      </a:endParaRPr>
                    </a:p>
                  </a:txBody>
                  <a:tcPr marL="68580" marR="68580" marT="0" marB="0"/>
                </a:tc>
                <a:tc>
                  <a:txBody>
                    <a:bodyPr/>
                    <a:lstStyle/>
                    <a:p>
                      <a:pPr marL="342900" lvl="0" indent="-342900" algn="just" rtl="1">
                        <a:lnSpc>
                          <a:spcPct val="106000"/>
                        </a:lnSpc>
                        <a:spcAft>
                          <a:spcPts val="0"/>
                        </a:spcAft>
                        <a:buFont typeface="Symbol" panose="05050102010706020507" pitchFamily="18" charset="2"/>
                        <a:buChar char=""/>
                      </a:pPr>
                      <a:r>
                        <a:rPr lang="ar-DZ" sz="2400">
                          <a:effectLst/>
                          <a:latin typeface="Simplified Arabic" panose="02020603050405020304" pitchFamily="18" charset="-78"/>
                          <a:cs typeface="Simplified Arabic" panose="02020603050405020304" pitchFamily="18" charset="-78"/>
                        </a:rPr>
                        <a:t>بساطة وسهولة التعامل</a:t>
                      </a:r>
                      <a:endParaRPr lang="fr-FR" sz="1800">
                        <a:effectLst/>
                        <a:latin typeface="Simplified Arabic" panose="02020603050405020304" pitchFamily="18" charset="-78"/>
                        <a:cs typeface="Simplified Arabic" panose="02020603050405020304" pitchFamily="18" charset="-78"/>
                      </a:endParaRPr>
                    </a:p>
                    <a:p>
                      <a:pPr marL="342900" lvl="0" indent="-342900" algn="just" rtl="1">
                        <a:lnSpc>
                          <a:spcPct val="106000"/>
                        </a:lnSpc>
                        <a:spcAft>
                          <a:spcPts val="0"/>
                        </a:spcAft>
                        <a:buFont typeface="Symbol" panose="05050102010706020507" pitchFamily="18" charset="2"/>
                        <a:buChar char=""/>
                      </a:pPr>
                      <a:r>
                        <a:rPr lang="ar-DZ" sz="2400">
                          <a:effectLst/>
                          <a:latin typeface="Simplified Arabic" panose="02020603050405020304" pitchFamily="18" charset="-78"/>
                          <a:cs typeface="Simplified Arabic" panose="02020603050405020304" pitchFamily="18" charset="-78"/>
                        </a:rPr>
                        <a:t>انخفاض تكاليف التصدير</a:t>
                      </a:r>
                      <a:endParaRPr lang="fr-FR" sz="1800" b="1">
                        <a:effectLst/>
                        <a:latin typeface="Simplified Arabic" panose="02020603050405020304" pitchFamily="18" charset="-78"/>
                        <a:ea typeface="Calibri" panose="020F0502020204030204" pitchFamily="34" charset="0"/>
                        <a:cs typeface="Simplified Arabic" panose="02020603050405020304" pitchFamily="18" charset="-78"/>
                      </a:endParaRPr>
                    </a:p>
                  </a:txBody>
                  <a:tcPr marL="68580" marR="68580" marT="0" marB="0"/>
                </a:tc>
                <a:tc>
                  <a:txBody>
                    <a:bodyPr/>
                    <a:lstStyle/>
                    <a:p>
                      <a:pPr marL="342900" lvl="0" indent="-342900" algn="just" rtl="1">
                        <a:lnSpc>
                          <a:spcPct val="106000"/>
                        </a:lnSpc>
                        <a:spcAft>
                          <a:spcPts val="0"/>
                        </a:spcAft>
                        <a:buFont typeface="Symbol" panose="05050102010706020507" pitchFamily="18" charset="2"/>
                        <a:buChar char=""/>
                      </a:pPr>
                      <a:r>
                        <a:rPr lang="ar-SA" sz="2400" dirty="0">
                          <a:effectLst/>
                          <a:latin typeface="Simplified Arabic" panose="02020603050405020304" pitchFamily="18" charset="-78"/>
                          <a:cs typeface="Simplified Arabic" panose="02020603050405020304" pitchFamily="18" charset="-78"/>
                        </a:rPr>
                        <a:t>فقدان منظمة الأعمال لإمكانية السيطرة والرقابة على منتجاتها</a:t>
                      </a:r>
                      <a:endParaRPr lang="fr-FR" sz="1800" dirty="0">
                        <a:effectLst/>
                        <a:latin typeface="Simplified Arabic" panose="02020603050405020304" pitchFamily="18" charset="-78"/>
                        <a:cs typeface="Simplified Arabic" panose="02020603050405020304" pitchFamily="18" charset="-78"/>
                      </a:endParaRPr>
                    </a:p>
                    <a:p>
                      <a:pPr marL="342900" lvl="0" indent="-342900" algn="just" rtl="1">
                        <a:lnSpc>
                          <a:spcPct val="106000"/>
                        </a:lnSpc>
                        <a:spcAft>
                          <a:spcPts val="0"/>
                        </a:spcAft>
                        <a:buFont typeface="Symbol" panose="05050102010706020507" pitchFamily="18" charset="2"/>
                        <a:buChar char=""/>
                      </a:pPr>
                      <a:r>
                        <a:rPr lang="ar-SA" sz="2400" dirty="0">
                          <a:effectLst/>
                          <a:latin typeface="Simplified Arabic" panose="02020603050405020304" pitchFamily="18" charset="-78"/>
                          <a:cs typeface="Simplified Arabic" panose="02020603050405020304" pitchFamily="18" charset="-78"/>
                        </a:rPr>
                        <a:t>عدم الاستقرار </a:t>
                      </a:r>
                      <a:endParaRPr lang="fr-FR" sz="1800" b="1" dirty="0">
                        <a:effectLst/>
                        <a:latin typeface="Simplified Arabic" panose="02020603050405020304" pitchFamily="18" charset="-78"/>
                        <a:ea typeface="Calibri" panose="020F0502020204030204" pitchFamily="34" charset="0"/>
                        <a:cs typeface="Simplified Arabic" panose="02020603050405020304" pitchFamily="18" charset="-78"/>
                      </a:endParaRPr>
                    </a:p>
                  </a:txBody>
                  <a:tcPr marL="68580" marR="68580" marT="0" marB="0"/>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7305512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84311" y="685801"/>
            <a:ext cx="10018713" cy="1001486"/>
          </a:xfrm>
        </p:spPr>
        <p:txBody>
          <a:bodyPr>
            <a:normAutofit/>
          </a:bodyPr>
          <a:lstStyle/>
          <a:p>
            <a:pPr algn="ctr" rtl="1">
              <a:lnSpc>
                <a:spcPct val="106000"/>
              </a:lnSpc>
              <a:spcAft>
                <a:spcPts val="0"/>
              </a:spcAft>
            </a:pPr>
            <a:r>
              <a:rPr lang="ar-DZ" sz="4400" b="1" dirty="0">
                <a:solidFill>
                  <a:srgbClr val="FF0000"/>
                </a:solidFill>
                <a:latin typeface="Calibri" panose="020F0502020204030204" pitchFamily="34" charset="0"/>
                <a:ea typeface="Times New Roman" panose="02020603050405020304" pitchFamily="18" charset="0"/>
                <a:cs typeface="Simplified Arabic" panose="02020603050405020304" pitchFamily="18" charset="-78"/>
              </a:rPr>
              <a:t>المبحث ال</a:t>
            </a:r>
            <a:r>
              <a:rPr lang="ar-SA" sz="4400" b="1" dirty="0">
                <a:solidFill>
                  <a:srgbClr val="FF0000"/>
                </a:solidFill>
                <a:latin typeface="Calibri" panose="020F0502020204030204" pitchFamily="34" charset="0"/>
                <a:ea typeface="Times New Roman" panose="02020603050405020304" pitchFamily="18" charset="0"/>
                <a:cs typeface="Simplified Arabic" panose="02020603050405020304" pitchFamily="18" charset="-78"/>
              </a:rPr>
              <a:t>رابع</a:t>
            </a:r>
            <a:r>
              <a:rPr lang="ar-DZ" sz="4400" b="1" dirty="0">
                <a:solidFill>
                  <a:srgbClr val="FF0000"/>
                </a:solidFill>
                <a:latin typeface="Calibri" panose="020F0502020204030204" pitchFamily="34" charset="0"/>
                <a:ea typeface="Times New Roman" panose="02020603050405020304" pitchFamily="18" charset="0"/>
                <a:cs typeface="Simplified Arabic" panose="02020603050405020304" pitchFamily="18" charset="-78"/>
              </a:rPr>
              <a:t>: </a:t>
            </a:r>
            <a:r>
              <a:rPr lang="ar-SA" sz="4400" b="1" dirty="0">
                <a:solidFill>
                  <a:srgbClr val="FF0000"/>
                </a:solidFill>
                <a:latin typeface="Calibri" panose="020F0502020204030204" pitchFamily="34" charset="0"/>
                <a:ea typeface="Times New Roman" panose="02020603050405020304" pitchFamily="18" charset="0"/>
                <a:cs typeface="Simplified Arabic" panose="02020603050405020304" pitchFamily="18" charset="-78"/>
              </a:rPr>
              <a:t>سياسة الترويج الدولي</a:t>
            </a:r>
            <a:endParaRPr lang="fr-FR" sz="28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3" name="Espace réservé du contenu 2"/>
          <p:cNvSpPr>
            <a:spLocks noGrp="1"/>
          </p:cNvSpPr>
          <p:nvPr>
            <p:ph idx="1"/>
          </p:nvPr>
        </p:nvSpPr>
        <p:spPr>
          <a:xfrm>
            <a:off x="1484310" y="2188029"/>
            <a:ext cx="10018713" cy="3603171"/>
          </a:xfrm>
        </p:spPr>
        <p:txBody>
          <a:bodyPr/>
          <a:lstStyle/>
          <a:p>
            <a:pPr marL="0" indent="0" algn="just" rtl="1">
              <a:lnSpc>
                <a:spcPct val="106000"/>
              </a:lnSpc>
              <a:buNone/>
            </a:pPr>
            <a:r>
              <a:rPr lang="ar-SA" sz="3600" b="1" dirty="0">
                <a:latin typeface="Simplified Arabic" panose="02020603050405020304" pitchFamily="18" charset="-78"/>
                <a:ea typeface="Times New Roman" panose="02020603050405020304" pitchFamily="18" charset="0"/>
                <a:cs typeface="Simplified Arabic" panose="02020603050405020304" pitchFamily="18" charset="-78"/>
              </a:rPr>
              <a:t>أ</a:t>
            </a:r>
            <a:r>
              <a:rPr lang="ar-DZ" sz="3600" b="1" dirty="0">
                <a:solidFill>
                  <a:schemeClr val="tx1"/>
                </a:solidFill>
                <a:latin typeface="Simplified Arabic" panose="02020603050405020304" pitchFamily="18" charset="-78"/>
                <a:ea typeface="Times New Roman" panose="02020603050405020304" pitchFamily="18" charset="0"/>
                <a:cs typeface="Simplified Arabic" panose="02020603050405020304" pitchFamily="18" charset="-78"/>
              </a:rPr>
              <a:t>ولا: تعريف </a:t>
            </a:r>
            <a:r>
              <a:rPr lang="ar-DZ" sz="3600" b="1" dirty="0">
                <a:solidFill>
                  <a:schemeClr val="tx1"/>
                </a:solidFill>
                <a:latin typeface="Times New Roman" panose="02020603050405020304" pitchFamily="18" charset="0"/>
                <a:ea typeface="Times New Roman" panose="02020603050405020304" pitchFamily="18" charset="0"/>
                <a:cs typeface="Simplified Arabic" panose="02020603050405020304" pitchFamily="18" charset="-78"/>
              </a:rPr>
              <a:t>الت</a:t>
            </a:r>
            <a:r>
              <a:rPr lang="ar-SA" sz="3600" b="1" dirty="0" err="1">
                <a:solidFill>
                  <a:schemeClr val="tx1"/>
                </a:solidFill>
                <a:latin typeface="Times New Roman" panose="02020603050405020304" pitchFamily="18" charset="0"/>
                <a:ea typeface="Times New Roman" panose="02020603050405020304" pitchFamily="18" charset="0"/>
                <a:cs typeface="Simplified Arabic" panose="02020603050405020304" pitchFamily="18" charset="-78"/>
              </a:rPr>
              <a:t>رويج</a:t>
            </a:r>
            <a:r>
              <a:rPr lang="ar-DZ" sz="3600" b="1" dirty="0">
                <a:solidFill>
                  <a:schemeClr val="tx1"/>
                </a:solidFill>
                <a:latin typeface="Times New Roman" panose="02020603050405020304" pitchFamily="18" charset="0"/>
                <a:ea typeface="Times New Roman" panose="02020603050405020304" pitchFamily="18" charset="0"/>
                <a:cs typeface="Simplified Arabic" panose="02020603050405020304" pitchFamily="18" charset="-78"/>
              </a:rPr>
              <a:t> الدولي</a:t>
            </a:r>
            <a:endParaRPr lang="fr-FR" sz="3600" b="1" dirty="0">
              <a:solidFill>
                <a:schemeClr val="tx1"/>
              </a:solidFill>
              <a:latin typeface="Times New Roman" panose="02020603050405020304" pitchFamily="18" charset="0"/>
              <a:ea typeface="Times New Roman" panose="02020603050405020304" pitchFamily="18" charset="0"/>
              <a:cs typeface="Simplified Arabic" panose="02020603050405020304" pitchFamily="18" charset="-78"/>
            </a:endParaRPr>
          </a:p>
          <a:p>
            <a:pPr marL="0" indent="0" algn="just" rtl="1">
              <a:lnSpc>
                <a:spcPct val="106000"/>
              </a:lnSpc>
              <a:buNone/>
            </a:pPr>
            <a:r>
              <a:rPr lang="ar-SA" sz="3600" b="1" dirty="0">
                <a:solidFill>
                  <a:schemeClr val="tx1"/>
                </a:solidFill>
                <a:latin typeface="Simplified Arabic" panose="02020603050405020304" pitchFamily="18" charset="-78"/>
                <a:ea typeface="Times New Roman" panose="02020603050405020304" pitchFamily="18" charset="0"/>
                <a:cs typeface="Simplified Arabic" panose="02020603050405020304" pitchFamily="18" charset="-78"/>
              </a:rPr>
              <a:t>ثانيا</a:t>
            </a:r>
            <a:r>
              <a:rPr lang="fr-FR" sz="3600" b="1" dirty="0">
                <a:solidFill>
                  <a:schemeClr val="tx1"/>
                </a:solidFill>
                <a:latin typeface="Simplified Arabic" panose="02020603050405020304" pitchFamily="18" charset="-78"/>
                <a:ea typeface="Times New Roman" panose="02020603050405020304" pitchFamily="18" charset="0"/>
                <a:cs typeface="Simplified Arabic" panose="02020603050405020304" pitchFamily="18" charset="-78"/>
              </a:rPr>
              <a:t>: </a:t>
            </a:r>
            <a:r>
              <a:rPr lang="ar-SA" sz="3600" b="1" dirty="0">
                <a:solidFill>
                  <a:schemeClr val="tx1"/>
                </a:solidFill>
                <a:latin typeface="Simplified Arabic" panose="02020603050405020304" pitchFamily="18" charset="-78"/>
                <a:ea typeface="Times New Roman" panose="02020603050405020304" pitchFamily="18" charset="0"/>
                <a:cs typeface="Simplified Arabic" panose="02020603050405020304" pitchFamily="18" charset="-78"/>
              </a:rPr>
              <a:t>أهمية الترويج الدولي </a:t>
            </a:r>
            <a:endParaRPr lang="fr-FR" sz="2400" dirty="0">
              <a:solidFill>
                <a:schemeClr val="tx1"/>
              </a:solidFill>
              <a:latin typeface="Simplified Arabic" panose="02020603050405020304" pitchFamily="18" charset="-78"/>
              <a:ea typeface="Calibri" panose="020F0502020204030204" pitchFamily="34" charset="0"/>
              <a:cs typeface="Simplified Arabic" panose="02020603050405020304" pitchFamily="18" charset="-78"/>
            </a:endParaRPr>
          </a:p>
          <a:p>
            <a:pPr marL="0" indent="0" algn="just" rtl="1">
              <a:lnSpc>
                <a:spcPct val="106000"/>
              </a:lnSpc>
              <a:buNone/>
            </a:pPr>
            <a:r>
              <a:rPr lang="ar-SA" sz="3600" b="1" dirty="0">
                <a:solidFill>
                  <a:schemeClr val="tx1"/>
                </a:solidFill>
                <a:latin typeface="Simplified Arabic" panose="02020603050405020304" pitchFamily="18" charset="-78"/>
                <a:cs typeface="Simplified Arabic" panose="02020603050405020304" pitchFamily="18" charset="-78"/>
              </a:rPr>
              <a:t>ثالثا: أهداف الترويج الدولي</a:t>
            </a:r>
          </a:p>
          <a:p>
            <a:pPr marL="0" indent="0" algn="just" rtl="1">
              <a:lnSpc>
                <a:spcPct val="106000"/>
              </a:lnSpc>
              <a:buNone/>
            </a:pPr>
            <a:r>
              <a:rPr lang="ar-DZ" sz="3600" b="1" dirty="0">
                <a:solidFill>
                  <a:schemeClr val="tx1"/>
                </a:solidFill>
                <a:latin typeface="Simplified Arabic" panose="02020603050405020304" pitchFamily="18" charset="-78"/>
                <a:cs typeface="Simplified Arabic" panose="02020603050405020304" pitchFamily="18" charset="-78"/>
              </a:rPr>
              <a:t>رابعا: </a:t>
            </a:r>
            <a:r>
              <a:rPr lang="ar-DZ" sz="3200" b="1" dirty="0">
                <a:solidFill>
                  <a:schemeClr val="tx1"/>
                </a:solidFill>
                <a:latin typeface="Times New Roman" panose="02020603050405020304" pitchFamily="18" charset="0"/>
                <a:ea typeface="Times New Roman" panose="02020603050405020304" pitchFamily="18" charset="0"/>
                <a:cs typeface="Simplified Arabic" panose="02020603050405020304" pitchFamily="18" charset="-78"/>
              </a:rPr>
              <a:t> مكونات المزيج الترويجي الدولي </a:t>
            </a:r>
            <a:endParaRPr lang="fr-FR" dirty="0"/>
          </a:p>
        </p:txBody>
      </p:sp>
    </p:spTree>
    <p:extLst>
      <p:ext uri="{BB962C8B-B14F-4D97-AF65-F5344CB8AC3E}">
        <p14:creationId xmlns:p14="http://schemas.microsoft.com/office/powerpoint/2010/main" val="9810673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78305" y="433137"/>
            <a:ext cx="10624719" cy="1003778"/>
          </a:xfrm>
        </p:spPr>
        <p:txBody>
          <a:bodyPr>
            <a:normAutofit fontScale="90000"/>
          </a:bodyPr>
          <a:lstStyle/>
          <a:p>
            <a:pPr algn="ctr" rtl="1">
              <a:lnSpc>
                <a:spcPct val="106000"/>
              </a:lnSpc>
              <a:spcAft>
                <a:spcPts val="0"/>
              </a:spcAft>
            </a:pPr>
            <a:r>
              <a:rPr lang="ar-DZ" b="1" u="sng" dirty="0">
                <a:solidFill>
                  <a:srgbClr val="FF0000"/>
                </a:solidFill>
                <a:latin typeface="Times New Roman" panose="02020603050405020304" pitchFamily="18" charset="0"/>
                <a:ea typeface="Times New Roman" panose="02020603050405020304" pitchFamily="18" charset="0"/>
                <a:cs typeface="Simplified Arabic" panose="02020603050405020304" pitchFamily="18" charset="-78"/>
              </a:rPr>
              <a:t>أولا: تعريف ال</a:t>
            </a:r>
            <a:r>
              <a:rPr lang="ar-SA" b="1" u="sng" dirty="0">
                <a:solidFill>
                  <a:srgbClr val="FF0000"/>
                </a:solidFill>
                <a:latin typeface="Times New Roman" panose="02020603050405020304" pitchFamily="18" charset="0"/>
                <a:ea typeface="Times New Roman" panose="02020603050405020304" pitchFamily="18" charset="0"/>
                <a:cs typeface="Simplified Arabic" panose="02020603050405020304" pitchFamily="18" charset="-78"/>
              </a:rPr>
              <a:t>ترويج </a:t>
            </a:r>
            <a:r>
              <a:rPr lang="ar-DZ" b="1" u="sng" dirty="0">
                <a:solidFill>
                  <a:srgbClr val="FF0000"/>
                </a:solidFill>
                <a:latin typeface="Times New Roman" panose="02020603050405020304" pitchFamily="18" charset="0"/>
                <a:ea typeface="Times New Roman" panose="02020603050405020304" pitchFamily="18" charset="0"/>
                <a:cs typeface="Simplified Arabic" panose="02020603050405020304" pitchFamily="18" charset="-78"/>
              </a:rPr>
              <a:t>الدولي</a:t>
            </a:r>
            <a:br>
              <a:rPr lang="fr-FR" sz="2400" dirty="0">
                <a:solidFill>
                  <a:srgbClr val="FF0000"/>
                </a:solidFill>
                <a:latin typeface="Calibri" panose="020F0502020204030204" pitchFamily="34" charset="0"/>
                <a:ea typeface="Calibri" panose="020F0502020204030204" pitchFamily="34" charset="0"/>
                <a:cs typeface="Arial" panose="020B0604020202020204" pitchFamily="34" charset="0"/>
              </a:rPr>
            </a:br>
            <a:endParaRPr lang="fr-FR" dirty="0">
              <a:solidFill>
                <a:srgbClr val="FF0000"/>
              </a:solidFill>
            </a:endParaRPr>
          </a:p>
        </p:txBody>
      </p:sp>
      <p:sp>
        <p:nvSpPr>
          <p:cNvPr id="3" name="Espace réservé du contenu 2"/>
          <p:cNvSpPr>
            <a:spLocks noGrp="1"/>
          </p:cNvSpPr>
          <p:nvPr>
            <p:ph idx="1"/>
          </p:nvPr>
        </p:nvSpPr>
        <p:spPr>
          <a:xfrm>
            <a:off x="529390" y="1299411"/>
            <a:ext cx="10973634" cy="5125451"/>
          </a:xfrm>
        </p:spPr>
        <p:txBody>
          <a:bodyPr>
            <a:noAutofit/>
          </a:bodyPr>
          <a:lstStyle/>
          <a:p>
            <a:pPr marL="0" indent="0" algn="justLow" rtl="1">
              <a:lnSpc>
                <a:spcPct val="106000"/>
              </a:lnSpc>
              <a:buNone/>
            </a:pPr>
            <a:r>
              <a:rPr lang="ar-SA" dirty="0">
                <a:latin typeface="Times New Roman" panose="02020603050405020304" pitchFamily="18" charset="0"/>
                <a:ea typeface="Times New Roman" panose="02020603050405020304" pitchFamily="18" charset="0"/>
                <a:cs typeface="Simplified Arabic" panose="02020603050405020304" pitchFamily="18" charset="-78"/>
              </a:rPr>
              <a:t> </a:t>
            </a:r>
            <a:r>
              <a:rPr lang="ar-SA" sz="4400" dirty="0">
                <a:latin typeface="Times New Roman" panose="02020603050405020304" pitchFamily="18" charset="0"/>
                <a:ea typeface="Times New Roman" panose="02020603050405020304" pitchFamily="18" charset="0"/>
                <a:cs typeface="Simplified Arabic" panose="02020603050405020304" pitchFamily="18" charset="-78"/>
              </a:rPr>
              <a:t>الترويج عبارة عن </a:t>
            </a:r>
            <a:r>
              <a:rPr lang="ar-SA" sz="4400" dirty="0">
                <a:solidFill>
                  <a:srgbClr val="C00000"/>
                </a:solidFill>
                <a:latin typeface="Times New Roman" panose="02020603050405020304" pitchFamily="18" charset="0"/>
                <a:ea typeface="Times New Roman" panose="02020603050405020304" pitchFamily="18" charset="0"/>
                <a:cs typeface="Simplified Arabic" panose="02020603050405020304" pitchFamily="18" charset="-78"/>
              </a:rPr>
              <a:t>عملية اتصال بين البائع والمشتري أو بين المصدر والمستورد</a:t>
            </a:r>
            <a:r>
              <a:rPr lang="ar-SA" sz="4400" dirty="0">
                <a:latin typeface="Times New Roman" panose="02020603050405020304" pitchFamily="18" charset="0"/>
                <a:ea typeface="Times New Roman" panose="02020603050405020304" pitchFamily="18" charset="0"/>
                <a:cs typeface="Simplified Arabic" panose="02020603050405020304" pitchFamily="18" charset="-78"/>
              </a:rPr>
              <a:t>. ونقصد بالترويج الدولي" نقل رسالة من المؤسسة المصدرة إلى المستورد (المشتري أو المستهلك) أو الوسطاء بهدف إقناعهم وجعلهم أكثر تقبلاً لمنتجات المؤسسة".  </a:t>
            </a:r>
            <a:endParaRPr lang="ar-SA" sz="3200" dirty="0">
              <a:latin typeface="Times New Roman" panose="02020603050405020304" pitchFamily="18" charset="0"/>
              <a:ea typeface="Times New Roman" panose="02020603050405020304" pitchFamily="18" charset="0"/>
              <a:cs typeface="Simplified Arabic" panose="02020603050405020304" pitchFamily="18" charset="-78"/>
            </a:endParaRPr>
          </a:p>
        </p:txBody>
      </p:sp>
    </p:spTree>
    <p:extLst>
      <p:ext uri="{BB962C8B-B14F-4D97-AF65-F5344CB8AC3E}">
        <p14:creationId xmlns:p14="http://schemas.microsoft.com/office/powerpoint/2010/main" val="10979876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692443" y="383479"/>
            <a:ext cx="9752012" cy="651237"/>
          </a:xfrm>
        </p:spPr>
        <p:txBody>
          <a:bodyPr>
            <a:normAutofit/>
          </a:bodyPr>
          <a:lstStyle/>
          <a:p>
            <a:pPr algn="ctr"/>
            <a:r>
              <a:rPr lang="ar-SA" b="1" u="sng" dirty="0">
                <a:solidFill>
                  <a:srgbClr val="FF0000"/>
                </a:solidFill>
                <a:ea typeface="Calibri" panose="020F0502020204030204" pitchFamily="34" charset="0"/>
                <a:cs typeface="Simplified Arabic" panose="02020603050405020304" pitchFamily="18" charset="-78"/>
              </a:rPr>
              <a:t>ثانيا: أهمية الترويج الدولي </a:t>
            </a:r>
            <a:endParaRPr lang="fr-FR" u="sng" dirty="0">
              <a:solidFill>
                <a:srgbClr val="FF0000"/>
              </a:solidFill>
            </a:endParaRPr>
          </a:p>
        </p:txBody>
      </p:sp>
      <p:graphicFrame>
        <p:nvGraphicFramePr>
          <p:cNvPr id="4" name="Espace réservé du contenu 3">
            <a:extLst>
              <a:ext uri="{FF2B5EF4-FFF2-40B4-BE49-F238E27FC236}">
                <a16:creationId xmlns:a16="http://schemas.microsoft.com/office/drawing/2014/main" id="{E4572DD4-7BFC-407D-AACA-70ADA2B733D2}"/>
              </a:ext>
            </a:extLst>
          </p:cNvPr>
          <p:cNvGraphicFramePr>
            <a:graphicFrameLocks noGrp="1"/>
          </p:cNvGraphicFramePr>
          <p:nvPr>
            <p:ph idx="1"/>
            <p:extLst>
              <p:ext uri="{D42A27DB-BD31-4B8C-83A1-F6EECF244321}">
                <p14:modId xmlns:p14="http://schemas.microsoft.com/office/powerpoint/2010/main" val="118936027"/>
              </p:ext>
            </p:extLst>
          </p:nvPr>
        </p:nvGraphicFramePr>
        <p:xfrm>
          <a:off x="747545" y="1151466"/>
          <a:ext cx="11263833" cy="57065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919720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94942" y="551261"/>
            <a:ext cx="10722559" cy="791033"/>
          </a:xfrm>
        </p:spPr>
        <p:txBody>
          <a:bodyPr>
            <a:normAutofit fontScale="90000"/>
          </a:bodyPr>
          <a:lstStyle/>
          <a:p>
            <a:pPr marL="342900" lvl="0" indent="180340" algn="ctr" rtl="1">
              <a:lnSpc>
                <a:spcPct val="106000"/>
              </a:lnSpc>
              <a:spcBef>
                <a:spcPts val="1000"/>
              </a:spcBef>
            </a:pPr>
            <a:r>
              <a:rPr lang="ar-SA" sz="3200" b="1" u="sng" dirty="0">
                <a:solidFill>
                  <a:srgbClr val="FF0000"/>
                </a:solidFill>
                <a:latin typeface="Times New Roman" panose="02020603050405020304" pitchFamily="18" charset="0"/>
                <a:ea typeface="Times New Roman" panose="02020603050405020304" pitchFamily="18" charset="0"/>
                <a:cs typeface="Simplified Arabic" panose="02020603050405020304" pitchFamily="18" charset="-78"/>
              </a:rPr>
              <a:t>ثالثا: أهداف الترويج الدولي</a:t>
            </a:r>
            <a:br>
              <a:rPr lang="fr-FR" sz="1400" dirty="0">
                <a:solidFill>
                  <a:prstClr val="black">
                    <a:lumMod val="75000"/>
                    <a:lumOff val="25000"/>
                  </a:prstClr>
                </a:solidFill>
                <a:latin typeface="Calibri" panose="020F0502020204030204" pitchFamily="34" charset="0"/>
                <a:ea typeface="Calibri" panose="020F0502020204030204" pitchFamily="34" charset="0"/>
                <a:cs typeface="Arial" panose="020B0604020202020204" pitchFamily="34" charset="0"/>
              </a:rPr>
            </a:br>
            <a:endParaRPr lang="fr-FR" dirty="0"/>
          </a:p>
        </p:txBody>
      </p:sp>
      <p:graphicFrame>
        <p:nvGraphicFramePr>
          <p:cNvPr id="4" name="Espace réservé du contenu 3">
            <a:extLst>
              <a:ext uri="{FF2B5EF4-FFF2-40B4-BE49-F238E27FC236}">
                <a16:creationId xmlns:a16="http://schemas.microsoft.com/office/drawing/2014/main" id="{C19B5ADF-4347-47CF-A0A8-7C0F042295A3}"/>
              </a:ext>
            </a:extLst>
          </p:cNvPr>
          <p:cNvGraphicFramePr>
            <a:graphicFrameLocks noGrp="1"/>
          </p:cNvGraphicFramePr>
          <p:nvPr>
            <p:ph idx="1"/>
            <p:extLst>
              <p:ext uri="{D42A27DB-BD31-4B8C-83A1-F6EECF244321}">
                <p14:modId xmlns:p14="http://schemas.microsoft.com/office/powerpoint/2010/main" val="2192581310"/>
              </p:ext>
            </p:extLst>
          </p:nvPr>
        </p:nvGraphicFramePr>
        <p:xfrm>
          <a:off x="564445" y="1415143"/>
          <a:ext cx="11333642" cy="48915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964187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39557" y="295637"/>
            <a:ext cx="9860869" cy="834576"/>
          </a:xfrm>
        </p:spPr>
        <p:txBody>
          <a:bodyPr>
            <a:normAutofit fontScale="90000"/>
          </a:bodyPr>
          <a:lstStyle/>
          <a:p>
            <a:pPr algn="ctr" rtl="1">
              <a:lnSpc>
                <a:spcPct val="107000"/>
              </a:lnSpc>
              <a:spcAft>
                <a:spcPts val="0"/>
              </a:spcAft>
            </a:pPr>
            <a:r>
              <a:rPr lang="ar-DZ" b="1" u="sng" dirty="0">
                <a:solidFill>
                  <a:srgbClr val="FF0000"/>
                </a:solidFill>
                <a:latin typeface="Times New Roman" panose="02020603050405020304" pitchFamily="18" charset="0"/>
                <a:ea typeface="Times New Roman" panose="02020603050405020304" pitchFamily="18" charset="0"/>
                <a:cs typeface="Simplified Arabic" panose="02020603050405020304" pitchFamily="18" charset="-78"/>
              </a:rPr>
              <a:t>رابعا:  مكونات المزيج الترويجي الدولي </a:t>
            </a:r>
            <a:br>
              <a:rPr lang="fr-FR" sz="2400" dirty="0">
                <a:solidFill>
                  <a:srgbClr val="FF0000"/>
                </a:solidFill>
                <a:latin typeface="Calibri" panose="020F0502020204030204" pitchFamily="34" charset="0"/>
                <a:ea typeface="Calibri" panose="020F0502020204030204" pitchFamily="34" charset="0"/>
                <a:cs typeface="Arial" panose="020B0604020202020204" pitchFamily="34" charset="0"/>
              </a:rPr>
            </a:br>
            <a:endParaRPr lang="fr-FR" dirty="0">
              <a:solidFill>
                <a:srgbClr val="FF0000"/>
              </a:solidFill>
            </a:endParaRPr>
          </a:p>
        </p:txBody>
      </p:sp>
      <p:graphicFrame>
        <p:nvGraphicFramePr>
          <p:cNvPr id="5" name="Espace réservé du contenu 4">
            <a:extLst>
              <a:ext uri="{FF2B5EF4-FFF2-40B4-BE49-F238E27FC236}">
                <a16:creationId xmlns:a16="http://schemas.microsoft.com/office/drawing/2014/main" id="{A391873F-1549-4A67-8730-BDA6FF3C7CA9}"/>
              </a:ext>
            </a:extLst>
          </p:cNvPr>
          <p:cNvGraphicFramePr>
            <a:graphicFrameLocks noGrp="1"/>
          </p:cNvGraphicFramePr>
          <p:nvPr>
            <p:ph idx="1"/>
            <p:extLst>
              <p:ext uri="{D42A27DB-BD31-4B8C-83A1-F6EECF244321}">
                <p14:modId xmlns:p14="http://schemas.microsoft.com/office/powerpoint/2010/main" val="913154961"/>
              </p:ext>
            </p:extLst>
          </p:nvPr>
        </p:nvGraphicFramePr>
        <p:xfrm>
          <a:off x="585926" y="1384917"/>
          <a:ext cx="11011370" cy="50513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436809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61457" y="1066800"/>
            <a:ext cx="9775371" cy="4844422"/>
          </a:xfrm>
        </p:spPr>
        <p:txBody>
          <a:bodyPr>
            <a:normAutofit/>
          </a:bodyPr>
          <a:lstStyle/>
          <a:p>
            <a:pPr marL="0" indent="0" algn="just" rtl="1">
              <a:lnSpc>
                <a:spcPct val="106000"/>
              </a:lnSpc>
              <a:buNone/>
            </a:pPr>
            <a:r>
              <a:rPr lang="ar-DZ" sz="3000" dirty="0">
                <a:latin typeface="Calibri" panose="020F0502020204030204" pitchFamily="34" charset="0"/>
                <a:ea typeface="Times New Roman" panose="02020603050405020304" pitchFamily="18" charset="0"/>
                <a:cs typeface="Simplified Arabic" panose="02020603050405020304" pitchFamily="18" charset="-78"/>
              </a:rPr>
              <a:t>ويعرف المزيج التسويقي على أنه مجموعة الوسائل التي يستخدمها مدراء التسويق لتحقيق أهدافهم، وتشمل هذه الوسائل كل من </a:t>
            </a:r>
            <a:r>
              <a:rPr lang="ar-DZ" sz="3000" dirty="0">
                <a:solidFill>
                  <a:srgbClr val="FF0000"/>
                </a:solidFill>
                <a:latin typeface="Calibri" panose="020F0502020204030204" pitchFamily="34" charset="0"/>
                <a:ea typeface="Times New Roman" panose="02020603050405020304" pitchFamily="18" charset="0"/>
                <a:cs typeface="Simplified Arabic" panose="02020603050405020304" pitchFamily="18" charset="-78"/>
              </a:rPr>
              <a:t>المنتوج، السعر، التوزيع، الترويج</a:t>
            </a:r>
            <a:r>
              <a:rPr lang="ar-DZ" sz="3000" dirty="0">
                <a:latin typeface="Calibri" panose="020F0502020204030204" pitchFamily="34" charset="0"/>
                <a:ea typeface="Times New Roman" panose="02020603050405020304" pitchFamily="18" charset="0"/>
                <a:cs typeface="Simplified Arabic" panose="02020603050405020304" pitchFamily="18" charset="-78"/>
              </a:rPr>
              <a:t>، بحيث يقوم مدير التسويق الناجح بإيجاد الخطة المناسبة من هذه العناصر الأربعة، وفقا لمتطلبات كل ظرف من الظروف.</a:t>
            </a:r>
            <a:endParaRPr lang="fr-FR" sz="2200" dirty="0">
              <a:latin typeface="Calibri" panose="020F0502020204030204" pitchFamily="34" charset="0"/>
              <a:ea typeface="Calibri" panose="020F0502020204030204" pitchFamily="34" charset="0"/>
              <a:cs typeface="Arial" panose="020B0604020202020204" pitchFamily="34" charset="0"/>
            </a:endParaRPr>
          </a:p>
          <a:p>
            <a:pPr marL="0" indent="0" algn="just" rtl="1">
              <a:lnSpc>
                <a:spcPct val="106000"/>
              </a:lnSpc>
              <a:buNone/>
            </a:pPr>
            <a:r>
              <a:rPr lang="ar-DZ" sz="3000" dirty="0">
                <a:latin typeface="Calibri" panose="020F0502020204030204" pitchFamily="34" charset="0"/>
                <a:ea typeface="Times New Roman" panose="02020603050405020304" pitchFamily="18" charset="0"/>
                <a:cs typeface="Simplified Arabic" panose="02020603050405020304" pitchFamily="18" charset="-78"/>
              </a:rPr>
              <a:t>وينبغي الإشارة إلى أن عناصر المزيج التسويقي الدولي يجب أن تتصف بالاستمرارية نظرا للطبيعة الديناميكية التي تعمل فيها النشاط التسويقي الدولي، ومن ثم يجب إعادة النظر فيه من فترة لأخرى، حسب العوامل والتغيرات التي تطرأ على البيئة التسويقية الدولية.</a:t>
            </a:r>
            <a:endParaRPr lang="fr-FR" sz="2200" dirty="0">
              <a:latin typeface="Calibri" panose="020F0502020204030204" pitchFamily="34" charset="0"/>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5374870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ctrTitle"/>
          </p:nvPr>
        </p:nvSpPr>
        <p:spPr>
          <a:xfrm>
            <a:off x="838202" y="381000"/>
            <a:ext cx="10863942" cy="5050971"/>
          </a:xfrm>
        </p:spPr>
        <p:txBody>
          <a:bodyPr rtlCol="0">
            <a:normAutofit/>
          </a:bodyPr>
          <a:lstStyle/>
          <a:p>
            <a:pPr algn="ctr" defTabSz="685800" rtl="1">
              <a:defRPr/>
            </a:pPr>
            <a:r>
              <a:rPr lang="ar-DZ" sz="9600" b="1" dirty="0">
                <a:ln w="18415" cmpd="sng">
                  <a:solidFill>
                    <a:srgbClr val="FFFFFF"/>
                  </a:solidFill>
                  <a:prstDash val="solid"/>
                </a:ln>
                <a:solidFill>
                  <a:srgbClr val="FF0000"/>
                </a:solidFill>
                <a:effectLst>
                  <a:outerShdw blurRad="38100" dist="38100" dir="2700000" algn="tl">
                    <a:srgbClr val="000000">
                      <a:alpha val="43137"/>
                    </a:srgbClr>
                  </a:outerShdw>
                </a:effectLst>
                <a:latin typeface="Arial" charset="0"/>
                <a:cs typeface="B Arabic Style" pitchFamily="2" charset="-78"/>
              </a:rPr>
              <a:t>شكرا على حسن الإصغاء</a:t>
            </a:r>
            <a:br>
              <a:rPr lang="ar-DZ" sz="9600" b="1" dirty="0">
                <a:ln w="18415" cmpd="sng">
                  <a:solidFill>
                    <a:srgbClr val="FFFFFF"/>
                  </a:solidFill>
                  <a:prstDash val="solid"/>
                </a:ln>
                <a:solidFill>
                  <a:srgbClr val="FF0000"/>
                </a:solidFill>
                <a:effectLst>
                  <a:outerShdw blurRad="38100" dist="38100" dir="2700000" algn="tl">
                    <a:srgbClr val="000000">
                      <a:alpha val="43137"/>
                    </a:srgbClr>
                  </a:outerShdw>
                </a:effectLst>
                <a:latin typeface="Arial" charset="0"/>
                <a:cs typeface="B Arabic Style" pitchFamily="2" charset="-78"/>
              </a:rPr>
            </a:br>
            <a:r>
              <a:rPr lang="ar-DZ" sz="9600" b="1" dirty="0">
                <a:ln w="18415" cmpd="sng">
                  <a:solidFill>
                    <a:srgbClr val="FFFFFF"/>
                  </a:solidFill>
                  <a:prstDash val="solid"/>
                </a:ln>
                <a:solidFill>
                  <a:srgbClr val="FF0000"/>
                </a:solidFill>
                <a:effectLst>
                  <a:outerShdw blurRad="38100" dist="38100" dir="2700000" algn="tl">
                    <a:srgbClr val="000000">
                      <a:alpha val="43137"/>
                    </a:srgbClr>
                  </a:outerShdw>
                </a:effectLst>
                <a:latin typeface="Arial" charset="0"/>
                <a:cs typeface="B Arabic Style" pitchFamily="2" charset="-78"/>
              </a:rPr>
              <a:t>والمتابعة</a:t>
            </a:r>
            <a:br>
              <a:rPr lang="fr-FR" sz="8000" dirty="0">
                <a:ln w="18415" cmpd="sng">
                  <a:solidFill>
                    <a:srgbClr val="FFFFFF"/>
                  </a:solidFill>
                  <a:prstDash val="solid"/>
                </a:ln>
                <a:solidFill>
                  <a:srgbClr val="FF0000"/>
                </a:solidFill>
                <a:effectLst>
                  <a:outerShdw blurRad="63500" dir="3600000" algn="tl" rotWithShape="0">
                    <a:srgbClr val="000000">
                      <a:alpha val="70000"/>
                    </a:srgbClr>
                  </a:outerShdw>
                </a:effectLst>
                <a:latin typeface="Arial" charset="0"/>
                <a:cs typeface="B Arabic Style" pitchFamily="2" charset="-78"/>
              </a:rPr>
            </a:br>
            <a:endParaRPr lang="fr-FR" sz="6600" dirty="0">
              <a:solidFill>
                <a:srgbClr val="FF0000"/>
              </a:solidFill>
            </a:endParaRPr>
          </a:p>
        </p:txBody>
      </p:sp>
    </p:spTree>
    <p:extLst>
      <p:ext uri="{BB962C8B-B14F-4D97-AF65-F5344CB8AC3E}">
        <p14:creationId xmlns:p14="http://schemas.microsoft.com/office/powerpoint/2010/main" val="40109824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84311" y="685801"/>
            <a:ext cx="10018713" cy="1001486"/>
          </a:xfrm>
        </p:spPr>
        <p:txBody>
          <a:bodyPr>
            <a:normAutofit/>
          </a:bodyPr>
          <a:lstStyle/>
          <a:p>
            <a:pPr marL="171450" lvl="0" algn="ctr" rtl="1">
              <a:lnSpc>
                <a:spcPct val="115000"/>
              </a:lnSpc>
              <a:spcBef>
                <a:spcPct val="20000"/>
              </a:spcBef>
              <a:spcAft>
                <a:spcPts val="1000"/>
              </a:spcAft>
            </a:pPr>
            <a:r>
              <a:rPr lang="ar-DZ" b="1" dirty="0">
                <a:ln>
                  <a:noFill/>
                </a:ln>
                <a:solidFill>
                  <a:srgbClr val="FF0000"/>
                </a:solidFill>
                <a:ea typeface="Times New Roman" panose="02020603050405020304" pitchFamily="18" charset="0"/>
                <a:cs typeface="Simplified Arabic" panose="02020603050405020304" pitchFamily="18" charset="-78"/>
              </a:rPr>
              <a:t>المبحث الأول: </a:t>
            </a:r>
            <a:r>
              <a:rPr lang="ar-SA" b="1" dirty="0">
                <a:ln>
                  <a:noFill/>
                </a:ln>
                <a:solidFill>
                  <a:srgbClr val="FF0000"/>
                </a:solidFill>
                <a:ea typeface="Times New Roman" panose="02020603050405020304" pitchFamily="18" charset="0"/>
                <a:cs typeface="Simplified Arabic" panose="02020603050405020304" pitchFamily="18" charset="-78"/>
              </a:rPr>
              <a:t>سياسة المنتج الدولي </a:t>
            </a:r>
            <a:endParaRPr lang="fr-FR" sz="4400" dirty="0">
              <a:solidFill>
                <a:srgbClr val="FF0000"/>
              </a:solidFill>
            </a:endParaRPr>
          </a:p>
        </p:txBody>
      </p:sp>
      <p:sp>
        <p:nvSpPr>
          <p:cNvPr id="3" name="Espace réservé du contenu 2"/>
          <p:cNvSpPr>
            <a:spLocks noGrp="1"/>
          </p:cNvSpPr>
          <p:nvPr>
            <p:ph idx="1"/>
          </p:nvPr>
        </p:nvSpPr>
        <p:spPr>
          <a:xfrm>
            <a:off x="1484310" y="2188029"/>
            <a:ext cx="10018713" cy="3603171"/>
          </a:xfrm>
        </p:spPr>
        <p:txBody>
          <a:bodyPr/>
          <a:lstStyle/>
          <a:p>
            <a:pPr marL="0" indent="0" algn="just" rtl="1">
              <a:lnSpc>
                <a:spcPct val="106000"/>
              </a:lnSpc>
              <a:buNone/>
            </a:pPr>
            <a:r>
              <a:rPr lang="ar-SA" sz="3600" b="1" dirty="0">
                <a:latin typeface="Simplified Arabic" panose="02020603050405020304" pitchFamily="18" charset="-78"/>
                <a:ea typeface="Times New Roman" panose="02020603050405020304" pitchFamily="18" charset="0"/>
                <a:cs typeface="Simplified Arabic" panose="02020603050405020304" pitchFamily="18" charset="-78"/>
              </a:rPr>
              <a:t>أ</a:t>
            </a:r>
            <a:r>
              <a:rPr lang="ar-DZ" sz="3600" b="1" dirty="0">
                <a:latin typeface="Simplified Arabic" panose="02020603050405020304" pitchFamily="18" charset="-78"/>
                <a:ea typeface="Times New Roman" panose="02020603050405020304" pitchFamily="18" charset="0"/>
                <a:cs typeface="Simplified Arabic" panose="02020603050405020304" pitchFamily="18" charset="-78"/>
              </a:rPr>
              <a:t>ولا: تعريف المنتـج الدولي</a:t>
            </a:r>
            <a:endParaRPr lang="ar-SA" sz="3600" b="1" dirty="0">
              <a:latin typeface="Simplified Arabic" panose="02020603050405020304" pitchFamily="18" charset="-78"/>
              <a:ea typeface="Times New Roman" panose="02020603050405020304" pitchFamily="18" charset="0"/>
              <a:cs typeface="Simplified Arabic" panose="02020603050405020304" pitchFamily="18" charset="-78"/>
            </a:endParaRPr>
          </a:p>
          <a:p>
            <a:pPr marL="0" indent="0" algn="just" rtl="1">
              <a:lnSpc>
                <a:spcPct val="106000"/>
              </a:lnSpc>
              <a:buNone/>
            </a:pPr>
            <a:r>
              <a:rPr lang="ar-SA" sz="3600" b="1" dirty="0">
                <a:latin typeface="Simplified Arabic" panose="02020603050405020304" pitchFamily="18" charset="-78"/>
                <a:ea typeface="Times New Roman" panose="02020603050405020304" pitchFamily="18" charset="0"/>
                <a:cs typeface="Simplified Arabic" panose="02020603050405020304" pitchFamily="18" charset="-78"/>
              </a:rPr>
              <a:t>ثانيا</a:t>
            </a:r>
            <a:r>
              <a:rPr lang="fr-FR" sz="3600" b="1" dirty="0">
                <a:latin typeface="Simplified Arabic" panose="02020603050405020304" pitchFamily="18" charset="-78"/>
                <a:ea typeface="Times New Roman" panose="02020603050405020304" pitchFamily="18" charset="0"/>
                <a:cs typeface="Simplified Arabic" panose="02020603050405020304" pitchFamily="18" charset="-78"/>
              </a:rPr>
              <a:t>: </a:t>
            </a:r>
            <a:r>
              <a:rPr lang="ar-SA" sz="3600" b="1" dirty="0">
                <a:latin typeface="Simplified Arabic" panose="02020603050405020304" pitchFamily="18" charset="-78"/>
                <a:ea typeface="Times New Roman" panose="02020603050405020304" pitchFamily="18" charset="0"/>
                <a:cs typeface="Simplified Arabic" panose="02020603050405020304" pitchFamily="18" charset="-78"/>
              </a:rPr>
              <a:t>تعديل وتنميط المنتوج </a:t>
            </a:r>
            <a:r>
              <a:rPr lang="ar-DZ" sz="3600" b="1" dirty="0">
                <a:latin typeface="Simplified Arabic" panose="02020603050405020304" pitchFamily="18" charset="-78"/>
                <a:ea typeface="Times New Roman" panose="02020603050405020304" pitchFamily="18" charset="0"/>
                <a:cs typeface="Simplified Arabic" panose="02020603050405020304" pitchFamily="18" charset="-78"/>
              </a:rPr>
              <a:t>في السوق </a:t>
            </a:r>
            <a:r>
              <a:rPr lang="ar-SA" sz="3600" b="1" dirty="0">
                <a:latin typeface="Simplified Arabic" panose="02020603050405020304" pitchFamily="18" charset="-78"/>
                <a:ea typeface="Times New Roman" panose="02020603050405020304" pitchFamily="18" charset="0"/>
                <a:cs typeface="Simplified Arabic" panose="02020603050405020304" pitchFamily="18" charset="-78"/>
              </a:rPr>
              <a:t>الدولي [توحيد أم تعديل] </a:t>
            </a:r>
            <a:endParaRPr lang="fr-FR" sz="2400" dirty="0">
              <a:latin typeface="Simplified Arabic" panose="02020603050405020304" pitchFamily="18" charset="-78"/>
              <a:ea typeface="Calibri" panose="020F0502020204030204" pitchFamily="34" charset="0"/>
              <a:cs typeface="Simplified Arabic" panose="02020603050405020304" pitchFamily="18" charset="-78"/>
            </a:endParaRPr>
          </a:p>
          <a:p>
            <a:pPr marL="0" indent="0" algn="just" rtl="1">
              <a:lnSpc>
                <a:spcPct val="106000"/>
              </a:lnSpc>
              <a:buNone/>
            </a:pPr>
            <a:r>
              <a:rPr lang="ar-SA" sz="3600" b="1" dirty="0">
                <a:latin typeface="Simplified Arabic" panose="02020603050405020304" pitchFamily="18" charset="-78"/>
                <a:cs typeface="Simplified Arabic" panose="02020603050405020304" pitchFamily="18" charset="-78"/>
              </a:rPr>
              <a:t>ثالثا</a:t>
            </a:r>
            <a:r>
              <a:rPr lang="fr-FR" sz="3600" b="1" dirty="0">
                <a:latin typeface="Simplified Arabic" panose="02020603050405020304" pitchFamily="18" charset="-78"/>
                <a:cs typeface="Simplified Arabic" panose="02020603050405020304" pitchFamily="18" charset="-78"/>
              </a:rPr>
              <a:t>: </a:t>
            </a:r>
            <a:r>
              <a:rPr lang="ar-SA" sz="3600" b="1" dirty="0">
                <a:latin typeface="Simplified Arabic" panose="02020603050405020304" pitchFamily="18" charset="-78"/>
                <a:cs typeface="Simplified Arabic" panose="02020603050405020304" pitchFamily="18" charset="-78"/>
              </a:rPr>
              <a:t>خصائص المنتوج في الأسواق الدولية</a:t>
            </a:r>
            <a:endParaRPr lang="fr-FR" sz="3600" dirty="0">
              <a:latin typeface="Simplified Arabic" panose="02020603050405020304" pitchFamily="18" charset="-78"/>
              <a:cs typeface="Simplified Arabic" panose="02020603050405020304" pitchFamily="18" charset="-78"/>
            </a:endParaRPr>
          </a:p>
          <a:p>
            <a:pPr marL="0" indent="0" algn="just" rtl="1">
              <a:lnSpc>
                <a:spcPct val="106000"/>
              </a:lnSpc>
              <a:buNone/>
            </a:pPr>
            <a:r>
              <a:rPr lang="ar-DZ" sz="3600" b="1" dirty="0">
                <a:latin typeface="Simplified Arabic" panose="02020603050405020304" pitchFamily="18" charset="-78"/>
                <a:cs typeface="Simplified Arabic" panose="02020603050405020304" pitchFamily="18" charset="-78"/>
              </a:rPr>
              <a:t>رابعا: دورة حياة المنتوج الدولي</a:t>
            </a:r>
            <a:endParaRPr lang="fr-FR" sz="3600" dirty="0">
              <a:latin typeface="Simplified Arabic" panose="02020603050405020304" pitchFamily="18" charset="-78"/>
              <a:cs typeface="Simplified Arabic" panose="02020603050405020304" pitchFamily="18" charset="-78"/>
            </a:endParaRPr>
          </a:p>
          <a:p>
            <a:pPr marL="0" indent="0" algn="justLow" rtl="1">
              <a:lnSpc>
                <a:spcPct val="106000"/>
              </a:lnSpc>
              <a:spcAft>
                <a:spcPts val="0"/>
              </a:spcAft>
              <a:buNone/>
            </a:pPr>
            <a:endParaRPr lang="fr-FR" sz="1600" dirty="0">
              <a:latin typeface="Calibri" panose="020F0502020204030204" pitchFamily="34" charset="0"/>
              <a:ea typeface="Calibri" panose="020F0502020204030204" pitchFamily="34" charset="0"/>
              <a:cs typeface="Arial" panose="020B0604020202020204" pitchFamily="34" charset="0"/>
            </a:endParaRPr>
          </a:p>
          <a:p>
            <a:pPr marL="0" indent="0" algn="r" rtl="1">
              <a:buNone/>
            </a:pPr>
            <a:endParaRPr lang="fr-FR" dirty="0"/>
          </a:p>
        </p:txBody>
      </p:sp>
    </p:spTree>
    <p:extLst>
      <p:ext uri="{BB962C8B-B14F-4D97-AF65-F5344CB8AC3E}">
        <p14:creationId xmlns:p14="http://schemas.microsoft.com/office/powerpoint/2010/main" val="25409445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84311" y="685801"/>
            <a:ext cx="10018713" cy="751114"/>
          </a:xfrm>
        </p:spPr>
        <p:txBody>
          <a:bodyPr>
            <a:normAutofit fontScale="90000"/>
          </a:bodyPr>
          <a:lstStyle/>
          <a:p>
            <a:pPr algn="ctr" rtl="1">
              <a:lnSpc>
                <a:spcPct val="106000"/>
              </a:lnSpc>
              <a:spcAft>
                <a:spcPts val="0"/>
              </a:spcAft>
            </a:pPr>
            <a:r>
              <a:rPr lang="ar-DZ" sz="4900" b="1" u="sng" dirty="0">
                <a:solidFill>
                  <a:srgbClr val="FF0000"/>
                </a:solidFill>
                <a:latin typeface="Times New Roman" panose="02020603050405020304" pitchFamily="18" charset="0"/>
                <a:ea typeface="Times New Roman" panose="02020603050405020304" pitchFamily="18" charset="0"/>
                <a:cs typeface="Simplified Arabic" panose="02020603050405020304" pitchFamily="18" charset="-78"/>
              </a:rPr>
              <a:t>أولا: تعريف المنتـج الدولي</a:t>
            </a:r>
            <a:br>
              <a:rPr lang="fr-FR" sz="2400" dirty="0">
                <a:solidFill>
                  <a:srgbClr val="FF0000"/>
                </a:solidFill>
                <a:latin typeface="Calibri" panose="020F0502020204030204" pitchFamily="34" charset="0"/>
                <a:ea typeface="Calibri" panose="020F0502020204030204" pitchFamily="34" charset="0"/>
                <a:cs typeface="Arial" panose="020B0604020202020204" pitchFamily="34" charset="0"/>
              </a:rPr>
            </a:br>
            <a:endParaRPr lang="fr-FR" dirty="0">
              <a:solidFill>
                <a:srgbClr val="FF0000"/>
              </a:solidFill>
            </a:endParaRPr>
          </a:p>
        </p:txBody>
      </p:sp>
      <p:sp>
        <p:nvSpPr>
          <p:cNvPr id="3" name="Espace réservé du contenu 2"/>
          <p:cNvSpPr>
            <a:spLocks noGrp="1"/>
          </p:cNvSpPr>
          <p:nvPr>
            <p:ph idx="1"/>
          </p:nvPr>
        </p:nvSpPr>
        <p:spPr>
          <a:xfrm>
            <a:off x="1204546" y="1611086"/>
            <a:ext cx="10298477" cy="4180115"/>
          </a:xfrm>
        </p:spPr>
        <p:txBody>
          <a:bodyPr>
            <a:normAutofit/>
          </a:bodyPr>
          <a:lstStyle/>
          <a:p>
            <a:pPr marL="0" indent="0" algn="just" rtl="1">
              <a:lnSpc>
                <a:spcPct val="106000"/>
              </a:lnSpc>
              <a:buNone/>
            </a:pPr>
            <a:r>
              <a:rPr lang="ar-SA" sz="5400" dirty="0">
                <a:latin typeface="Calibri" panose="020F0502020204030204" pitchFamily="34" charset="0"/>
                <a:ea typeface="Times New Roman" panose="02020603050405020304" pitchFamily="18" charset="0"/>
                <a:cs typeface="Simplified Arabic" panose="02020603050405020304" pitchFamily="18" charset="-78"/>
              </a:rPr>
              <a:t>ويعد </a:t>
            </a:r>
            <a:r>
              <a:rPr lang="ar-SA" sz="5400" dirty="0" err="1">
                <a:latin typeface="Calibri" panose="020F0502020204030204" pitchFamily="34" charset="0"/>
                <a:ea typeface="Times New Roman" panose="02020603050405020304" pitchFamily="18" charset="0"/>
                <a:cs typeface="Simplified Arabic" panose="02020603050405020304" pitchFamily="18" charset="-78"/>
              </a:rPr>
              <a:t>المنتو</a:t>
            </a:r>
            <a:r>
              <a:rPr lang="ar-DZ" sz="5400" dirty="0">
                <a:latin typeface="Calibri" panose="020F0502020204030204" pitchFamily="34" charset="0"/>
                <a:ea typeface="Times New Roman" panose="02020603050405020304" pitchFamily="18" charset="0"/>
                <a:cs typeface="Simplified Arabic" panose="02020603050405020304" pitchFamily="18" charset="-78"/>
              </a:rPr>
              <a:t>ج</a:t>
            </a:r>
            <a:r>
              <a:rPr lang="ar-SA" sz="5400" dirty="0">
                <a:latin typeface="Calibri" panose="020F0502020204030204" pitchFamily="34" charset="0"/>
                <a:ea typeface="Times New Roman" panose="02020603050405020304" pitchFamily="18" charset="0"/>
                <a:cs typeface="Simplified Arabic" panose="02020603050405020304" pitchFamily="18" charset="-78"/>
              </a:rPr>
              <a:t> الدولي أحد مكونات الم</a:t>
            </a:r>
            <a:r>
              <a:rPr lang="ar-DZ" sz="5400" dirty="0">
                <a:latin typeface="Calibri" panose="020F0502020204030204" pitchFamily="34" charset="0"/>
                <a:ea typeface="Times New Roman" panose="02020603050405020304" pitchFamily="18" charset="0"/>
                <a:cs typeface="Simplified Arabic" panose="02020603050405020304" pitchFamily="18" charset="-78"/>
              </a:rPr>
              <a:t>ز</a:t>
            </a:r>
            <a:r>
              <a:rPr lang="ar-SA" sz="5400" dirty="0" err="1">
                <a:latin typeface="Calibri" panose="020F0502020204030204" pitchFamily="34" charset="0"/>
                <a:ea typeface="Times New Roman" panose="02020603050405020304" pitchFamily="18" charset="0"/>
                <a:cs typeface="Simplified Arabic" panose="02020603050405020304" pitchFamily="18" charset="-78"/>
              </a:rPr>
              <a:t>يج</a:t>
            </a:r>
            <a:r>
              <a:rPr lang="ar-SA" sz="5400" dirty="0">
                <a:latin typeface="Calibri" panose="020F0502020204030204" pitchFamily="34" charset="0"/>
                <a:ea typeface="Times New Roman" panose="02020603050405020304" pitchFamily="18" charset="0"/>
                <a:cs typeface="Simplified Arabic" panose="02020603050405020304" pitchFamily="18" charset="-78"/>
              </a:rPr>
              <a:t> التسويقي الدولي، ويع</a:t>
            </a:r>
            <a:r>
              <a:rPr lang="ar-DZ" sz="5400" dirty="0">
                <a:latin typeface="Calibri" panose="020F0502020204030204" pitchFamily="34" charset="0"/>
                <a:ea typeface="Times New Roman" panose="02020603050405020304" pitchFamily="18" charset="0"/>
                <a:cs typeface="Simplified Arabic" panose="02020603050405020304" pitchFamily="18" charset="-78"/>
              </a:rPr>
              <a:t>ر</a:t>
            </a:r>
            <a:r>
              <a:rPr lang="ar-SA" sz="5400" dirty="0">
                <a:latin typeface="Calibri" panose="020F0502020204030204" pitchFamily="34" charset="0"/>
                <a:ea typeface="Times New Roman" panose="02020603050405020304" pitchFamily="18" charset="0"/>
                <a:cs typeface="Simplified Arabic" panose="02020603050405020304" pitchFamily="18" charset="-78"/>
              </a:rPr>
              <a:t>ف على أنه</a:t>
            </a:r>
            <a:r>
              <a:rPr lang="fr-FR" sz="5400" dirty="0">
                <a:latin typeface="Simplified Arabic" panose="02020603050405020304" pitchFamily="18" charset="-78"/>
                <a:ea typeface="Times New Roman" panose="02020603050405020304" pitchFamily="18" charset="0"/>
                <a:cs typeface="Arial" panose="020B0604020202020204" pitchFamily="34" charset="0"/>
              </a:rPr>
              <a:t> "</a:t>
            </a:r>
            <a:r>
              <a:rPr lang="ar-SA" sz="5400" dirty="0">
                <a:latin typeface="Calibri" panose="020F0502020204030204" pitchFamily="34" charset="0"/>
                <a:ea typeface="Times New Roman" panose="02020603050405020304" pitchFamily="18" charset="0"/>
                <a:cs typeface="Simplified Arabic" panose="02020603050405020304" pitchFamily="18" charset="-78"/>
              </a:rPr>
              <a:t>جملة المنافع التي تشبع حاجات ورغبات المستهلك الدولي</a:t>
            </a:r>
            <a:r>
              <a:rPr lang="fr-FR" sz="5400" dirty="0">
                <a:latin typeface="Simplified Arabic" panose="02020603050405020304" pitchFamily="18" charset="-78"/>
                <a:ea typeface="Times New Roman" panose="02020603050405020304" pitchFamily="18" charset="0"/>
                <a:cs typeface="Arial" panose="020B0604020202020204" pitchFamily="34" charset="0"/>
              </a:rPr>
              <a:t>".</a:t>
            </a:r>
            <a:endParaRPr lang="fr-FR" sz="4400" dirty="0">
              <a:latin typeface="Calibri" panose="020F0502020204030204" pitchFamily="34" charset="0"/>
              <a:ea typeface="Calibri" panose="020F0502020204030204" pitchFamily="34" charset="0"/>
              <a:cs typeface="Arial" panose="020B0604020202020204" pitchFamily="34" charset="0"/>
            </a:endParaRPr>
          </a:p>
          <a:p>
            <a:pPr marL="0" indent="0">
              <a:spcBef>
                <a:spcPts val="0"/>
              </a:spcBef>
              <a:spcAft>
                <a:spcPts val="0"/>
              </a:spcAft>
              <a:buNone/>
            </a:pPr>
            <a:endParaRPr lang="fr-FR" sz="4400" dirty="0"/>
          </a:p>
        </p:txBody>
      </p:sp>
    </p:spTree>
    <p:extLst>
      <p:ext uri="{BB962C8B-B14F-4D97-AF65-F5344CB8AC3E}">
        <p14:creationId xmlns:p14="http://schemas.microsoft.com/office/powerpoint/2010/main" val="7474769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38655" y="369132"/>
            <a:ext cx="9733083" cy="879376"/>
          </a:xfrm>
        </p:spPr>
        <p:txBody>
          <a:bodyPr>
            <a:normAutofit fontScale="90000"/>
          </a:bodyPr>
          <a:lstStyle/>
          <a:p>
            <a:pPr algn="ctr" rtl="1">
              <a:lnSpc>
                <a:spcPct val="106000"/>
              </a:lnSpc>
              <a:spcAft>
                <a:spcPts val="0"/>
              </a:spcAft>
            </a:pPr>
            <a:r>
              <a:rPr lang="ar-SA" b="1" u="sng" dirty="0">
                <a:solidFill>
                  <a:srgbClr val="FF0000"/>
                </a:solidFill>
                <a:latin typeface="Calibri" panose="020F0502020204030204" pitchFamily="34" charset="0"/>
                <a:ea typeface="Times New Roman" panose="02020603050405020304" pitchFamily="18" charset="0"/>
                <a:cs typeface="Simplified Arabic" panose="02020603050405020304" pitchFamily="18" charset="-78"/>
              </a:rPr>
              <a:t>ثانيا</a:t>
            </a:r>
            <a:r>
              <a:rPr lang="fr-FR" b="1" u="sng" dirty="0">
                <a:solidFill>
                  <a:srgbClr val="FF0000"/>
                </a:solidFill>
                <a:latin typeface="Simplified Arabic" panose="02020603050405020304" pitchFamily="18" charset="-78"/>
                <a:ea typeface="Times New Roman" panose="02020603050405020304" pitchFamily="18" charset="0"/>
                <a:cs typeface="Arial" panose="020B0604020202020204" pitchFamily="34" charset="0"/>
              </a:rPr>
              <a:t>: </a:t>
            </a:r>
            <a:r>
              <a:rPr lang="ar-SA" b="1" u="sng" dirty="0">
                <a:solidFill>
                  <a:srgbClr val="FF0000"/>
                </a:solidFill>
                <a:latin typeface="Calibri" panose="020F0502020204030204" pitchFamily="34" charset="0"/>
                <a:ea typeface="Times New Roman" panose="02020603050405020304" pitchFamily="18" charset="0"/>
                <a:cs typeface="Simplified Arabic" panose="02020603050405020304" pitchFamily="18" charset="-78"/>
              </a:rPr>
              <a:t>تعديل وتنميط المنتوج </a:t>
            </a:r>
            <a:r>
              <a:rPr lang="ar-DZ" b="1" u="sng" dirty="0">
                <a:solidFill>
                  <a:srgbClr val="FF0000"/>
                </a:solidFill>
                <a:latin typeface="Calibri" panose="020F0502020204030204" pitchFamily="34" charset="0"/>
                <a:ea typeface="Times New Roman" panose="02020603050405020304" pitchFamily="18" charset="0"/>
                <a:cs typeface="Simplified Arabic" panose="02020603050405020304" pitchFamily="18" charset="-78"/>
              </a:rPr>
              <a:t>في السوق </a:t>
            </a:r>
            <a:r>
              <a:rPr lang="ar-SA" b="1" u="sng" dirty="0">
                <a:solidFill>
                  <a:srgbClr val="FF0000"/>
                </a:solidFill>
                <a:latin typeface="Calibri" panose="020F0502020204030204" pitchFamily="34" charset="0"/>
                <a:ea typeface="Times New Roman" panose="02020603050405020304" pitchFamily="18" charset="0"/>
                <a:cs typeface="Simplified Arabic" panose="02020603050405020304" pitchFamily="18" charset="-78"/>
              </a:rPr>
              <a:t>الدولي [توحيد أم تعديل] </a:t>
            </a:r>
            <a:br>
              <a:rPr lang="fr-FR" sz="2400" dirty="0">
                <a:latin typeface="Calibri" panose="020F0502020204030204" pitchFamily="34" charset="0"/>
                <a:ea typeface="Calibri" panose="020F0502020204030204" pitchFamily="34" charset="0"/>
                <a:cs typeface="Arial" panose="020B0604020202020204" pitchFamily="34" charset="0"/>
              </a:rPr>
            </a:br>
            <a:endParaRPr lang="fr-FR" dirty="0"/>
          </a:p>
        </p:txBody>
      </p:sp>
      <p:sp>
        <p:nvSpPr>
          <p:cNvPr id="3" name="Espace réservé du contenu 2"/>
          <p:cNvSpPr>
            <a:spLocks noGrp="1"/>
          </p:cNvSpPr>
          <p:nvPr>
            <p:ph idx="1"/>
          </p:nvPr>
        </p:nvSpPr>
        <p:spPr>
          <a:xfrm>
            <a:off x="1538655" y="1661746"/>
            <a:ext cx="10152602" cy="4870938"/>
          </a:xfrm>
        </p:spPr>
        <p:txBody>
          <a:bodyPr>
            <a:normAutofit/>
          </a:bodyPr>
          <a:lstStyle/>
          <a:p>
            <a:pPr indent="0" algn="just" rtl="1">
              <a:lnSpc>
                <a:spcPct val="106000"/>
              </a:lnSpc>
              <a:buNone/>
            </a:pPr>
            <a:r>
              <a:rPr lang="ar-SA" sz="3200" dirty="0">
                <a:latin typeface="Calibri" panose="020F0502020204030204" pitchFamily="34" charset="0"/>
                <a:ea typeface="Times New Roman" panose="02020603050405020304" pitchFamily="18" charset="0"/>
                <a:cs typeface="Simplified Arabic" panose="02020603050405020304" pitchFamily="18" charset="-78"/>
              </a:rPr>
              <a:t>أمام شركات التسويق الدولية خياران للدخول الى الأسواق الدولية خاصة بالمنتج يمكن أن تتبع سياسة الدخول </a:t>
            </a:r>
            <a:r>
              <a:rPr lang="ar-SA" sz="3200" b="1" dirty="0">
                <a:solidFill>
                  <a:srgbClr val="FF0000"/>
                </a:solidFill>
                <a:latin typeface="Calibri" panose="020F0502020204030204" pitchFamily="34" charset="0"/>
                <a:ea typeface="Times New Roman" panose="02020603050405020304" pitchFamily="18" charset="0"/>
                <a:cs typeface="Simplified Arabic" panose="02020603050405020304" pitchFamily="18" charset="-78"/>
              </a:rPr>
              <a:t>بالتكييف</a:t>
            </a:r>
            <a:r>
              <a:rPr lang="ar-SA" sz="3200" dirty="0">
                <a:latin typeface="Calibri" panose="020F0502020204030204" pitchFamily="34" charset="0"/>
                <a:ea typeface="Times New Roman" panose="02020603050405020304" pitchFamily="18" charset="0"/>
                <a:cs typeface="Simplified Arabic" panose="02020603050405020304" pitchFamily="18" charset="-78"/>
              </a:rPr>
              <a:t> للمنتج أي انتاج ما يحتاجه كل سوق وتحقيق رغباته وبالصورة التي تتماشى مع العادات والتقاليد السائدة. أو </a:t>
            </a:r>
            <a:r>
              <a:rPr lang="ar-SA" sz="3200" b="1" dirty="0">
                <a:solidFill>
                  <a:srgbClr val="FF0000"/>
                </a:solidFill>
                <a:latin typeface="Calibri" panose="020F0502020204030204" pitchFamily="34" charset="0"/>
                <a:ea typeface="Times New Roman" panose="02020603050405020304" pitchFamily="18" charset="0"/>
                <a:cs typeface="Simplified Arabic" panose="02020603050405020304" pitchFamily="18" charset="-78"/>
              </a:rPr>
              <a:t>التنميط أو التوحيد</a:t>
            </a:r>
            <a:r>
              <a:rPr lang="ar-SA" sz="3200" dirty="0">
                <a:solidFill>
                  <a:srgbClr val="FF0000"/>
                </a:solidFill>
                <a:latin typeface="Calibri" panose="020F0502020204030204" pitchFamily="34" charset="0"/>
                <a:ea typeface="Times New Roman" panose="02020603050405020304" pitchFamily="18" charset="0"/>
                <a:cs typeface="Simplified Arabic" panose="02020603050405020304" pitchFamily="18" charset="-78"/>
              </a:rPr>
              <a:t> </a:t>
            </a:r>
            <a:r>
              <a:rPr lang="ar-SA" sz="3200" dirty="0">
                <a:latin typeface="Calibri" panose="020F0502020204030204" pitchFamily="34" charset="0"/>
                <a:ea typeface="Times New Roman" panose="02020603050405020304" pitchFamily="18" charset="0"/>
                <a:cs typeface="Simplified Arabic" panose="02020603050405020304" pitchFamily="18" charset="-78"/>
              </a:rPr>
              <a:t>للمنتج عن طريق توحيد انتاج المنتج بمواصفات واحدة في جميع الأسواق أي أن تكون المنتجات مقبولة عالمياً.</a:t>
            </a:r>
            <a:endParaRPr lang="fr-FR" sz="2400" dirty="0">
              <a:latin typeface="Calibri" panose="020F0502020204030204" pitchFamily="34" charset="0"/>
              <a:ea typeface="Calibri" panose="020F0502020204030204" pitchFamily="34" charset="0"/>
              <a:cs typeface="Arial" panose="020B0604020202020204" pitchFamily="34" charset="0"/>
            </a:endParaRPr>
          </a:p>
          <a:p>
            <a:pPr marL="0" indent="0" algn="just" rtl="1">
              <a:lnSpc>
                <a:spcPct val="106000"/>
              </a:lnSpc>
              <a:buNone/>
            </a:pPr>
            <a:r>
              <a:rPr lang="ar-SA" sz="3200" dirty="0">
                <a:latin typeface="Calibri" panose="020F0502020204030204" pitchFamily="34" charset="0"/>
                <a:ea typeface="Times New Roman" panose="02020603050405020304" pitchFamily="18" charset="0"/>
                <a:cs typeface="Simplified Arabic" panose="02020603050405020304" pitchFamily="18" charset="-78"/>
              </a:rPr>
              <a:t>   هل</a:t>
            </a:r>
            <a:r>
              <a:rPr lang="ar-SA" sz="3200" b="1" dirty="0">
                <a:latin typeface="Calibri" panose="020F0502020204030204" pitchFamily="34" charset="0"/>
                <a:ea typeface="Times New Roman" panose="02020603050405020304" pitchFamily="18" charset="0"/>
                <a:cs typeface="Simplified Arabic" panose="02020603050405020304" pitchFamily="18" charset="-78"/>
              </a:rPr>
              <a:t> </a:t>
            </a:r>
            <a:r>
              <a:rPr lang="ar-SA" sz="3200" dirty="0">
                <a:latin typeface="Calibri" panose="020F0502020204030204" pitchFamily="34" charset="0"/>
                <a:ea typeface="Times New Roman" panose="02020603050405020304" pitchFamily="18" charset="0"/>
                <a:cs typeface="Simplified Arabic" panose="02020603050405020304" pitchFamily="18" charset="-78"/>
              </a:rPr>
              <a:t>سيتم تطبيق نفس القرارات والاستراتيجيات التي تطبق في السوق المحلية على السوق الدولية</a:t>
            </a:r>
            <a:r>
              <a:rPr lang="ar-DZ" sz="3200" dirty="0">
                <a:latin typeface="Calibri" panose="020F0502020204030204" pitchFamily="34" charset="0"/>
                <a:ea typeface="Times New Roman" panose="02020603050405020304" pitchFamily="18" charset="0"/>
                <a:cs typeface="Simplified Arabic" panose="02020603050405020304" pitchFamily="18" charset="-78"/>
              </a:rPr>
              <a:t>؟ </a:t>
            </a:r>
            <a:r>
              <a:rPr lang="ar-SA" sz="3200" dirty="0">
                <a:latin typeface="Calibri" panose="020F0502020204030204" pitchFamily="34" charset="0"/>
                <a:ea typeface="Times New Roman" panose="02020603050405020304" pitchFamily="18" charset="0"/>
                <a:cs typeface="Simplified Arabic" panose="02020603050405020304" pitchFamily="18" charset="-78"/>
              </a:rPr>
              <a:t>أم</a:t>
            </a:r>
            <a:r>
              <a:rPr lang="ar-SA" sz="3200" b="1" dirty="0">
                <a:latin typeface="Calibri" panose="020F0502020204030204" pitchFamily="34" charset="0"/>
                <a:ea typeface="Times New Roman" panose="02020603050405020304" pitchFamily="18" charset="0"/>
                <a:cs typeface="Simplified Arabic" panose="02020603050405020304" pitchFamily="18" charset="-78"/>
              </a:rPr>
              <a:t> </a:t>
            </a:r>
            <a:r>
              <a:rPr lang="ar-SA" sz="3200" dirty="0">
                <a:latin typeface="Calibri" panose="020F0502020204030204" pitchFamily="34" charset="0"/>
                <a:ea typeface="Times New Roman" panose="02020603050405020304" pitchFamily="18" charset="0"/>
                <a:cs typeface="Simplified Arabic" panose="02020603050405020304" pitchFamily="18" charset="-78"/>
              </a:rPr>
              <a:t>ستتخذ قرارات خاصة بتعديل وتطوير المنتجات بما يتلاءم و</a:t>
            </a:r>
            <a:r>
              <a:rPr lang="ar-DZ" sz="3200" dirty="0">
                <a:latin typeface="Calibri" panose="020F0502020204030204" pitchFamily="34" charset="0"/>
                <a:ea typeface="Times New Roman" panose="02020603050405020304" pitchFamily="18" charset="0"/>
                <a:cs typeface="Simplified Arabic" panose="02020603050405020304" pitchFamily="18" charset="-78"/>
              </a:rPr>
              <a:t>طبيعة سوق </a:t>
            </a:r>
            <a:r>
              <a:rPr lang="ar-SA" sz="3200" dirty="0">
                <a:latin typeface="Calibri" panose="020F0502020204030204" pitchFamily="34" charset="0"/>
                <a:ea typeface="Times New Roman" panose="02020603050405020304" pitchFamily="18" charset="0"/>
                <a:cs typeface="Simplified Arabic" panose="02020603050405020304" pitchFamily="18" charset="-78"/>
              </a:rPr>
              <a:t>كل دولة مستهدفة</a:t>
            </a:r>
            <a:r>
              <a:rPr lang="ar-DZ" sz="3200" dirty="0">
                <a:latin typeface="Calibri" panose="020F0502020204030204" pitchFamily="34" charset="0"/>
                <a:ea typeface="Times New Roman" panose="02020603050405020304" pitchFamily="18" charset="0"/>
                <a:cs typeface="Simplified Arabic" panose="02020603050405020304" pitchFamily="18" charset="-78"/>
              </a:rPr>
              <a:t>؟</a:t>
            </a:r>
            <a:r>
              <a:rPr lang="ar-DZ" sz="3600" dirty="0">
                <a:latin typeface="Times New Roman" panose="02020603050405020304" pitchFamily="18" charset="0"/>
                <a:ea typeface="Times New Roman" panose="02020603050405020304" pitchFamily="18" charset="0"/>
                <a:cs typeface="Simplified Arabic" panose="02020603050405020304" pitchFamily="18" charset="-78"/>
              </a:rPr>
              <a:t> </a:t>
            </a:r>
            <a:endParaRPr lang="fr-FR" sz="2400" dirty="0">
              <a:latin typeface="Calibri" panose="020F0502020204030204" pitchFamily="34" charset="0"/>
              <a:ea typeface="Calibri" panose="020F0502020204030204" pitchFamily="34" charset="0"/>
              <a:cs typeface="Arial" panose="020B0604020202020204" pitchFamily="34" charset="0"/>
            </a:endParaRPr>
          </a:p>
          <a:p>
            <a:pPr marL="0" indent="0" algn="r" rtl="1">
              <a:buNone/>
            </a:pPr>
            <a:endParaRPr lang="fr-FR" dirty="0"/>
          </a:p>
        </p:txBody>
      </p:sp>
    </p:spTree>
    <p:extLst>
      <p:ext uri="{BB962C8B-B14F-4D97-AF65-F5344CB8AC3E}">
        <p14:creationId xmlns:p14="http://schemas.microsoft.com/office/powerpoint/2010/main" val="42613231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92925" y="624111"/>
            <a:ext cx="8911687" cy="899890"/>
          </a:xfrm>
        </p:spPr>
        <p:txBody>
          <a:bodyPr>
            <a:normAutofit fontScale="90000"/>
          </a:bodyPr>
          <a:lstStyle/>
          <a:p>
            <a:pPr marL="342900" lvl="0" indent="-342900" algn="ctr" rtl="1">
              <a:lnSpc>
                <a:spcPct val="106000"/>
              </a:lnSpc>
              <a:spcAft>
                <a:spcPts val="0"/>
              </a:spcAft>
            </a:pPr>
            <a:r>
              <a:rPr lang="ar-SA" b="1" dirty="0">
                <a:latin typeface="Calibri" panose="020F0502020204030204" pitchFamily="34" charset="0"/>
                <a:ea typeface="Times New Roman" panose="02020603050405020304" pitchFamily="18" charset="0"/>
                <a:cs typeface="Simplified Arabic" panose="02020603050405020304" pitchFamily="18" charset="-78"/>
              </a:rPr>
              <a:t>1.</a:t>
            </a:r>
            <a:r>
              <a:rPr lang="ar-SA" sz="4400" b="1" dirty="0">
                <a:latin typeface="Calibri" panose="020F0502020204030204" pitchFamily="34" charset="0"/>
                <a:ea typeface="Times New Roman" panose="02020603050405020304" pitchFamily="18" charset="0"/>
                <a:cs typeface="Simplified Arabic" panose="02020603050405020304" pitchFamily="18" charset="-78"/>
              </a:rPr>
              <a:t> </a:t>
            </a:r>
            <a:r>
              <a:rPr lang="ar-SA" sz="4400" b="1" dirty="0">
                <a:solidFill>
                  <a:srgbClr val="FF0000"/>
                </a:solidFill>
                <a:latin typeface="Calibri" panose="020F0502020204030204" pitchFamily="34" charset="0"/>
                <a:ea typeface="Times New Roman" panose="02020603050405020304" pitchFamily="18" charset="0"/>
                <a:cs typeface="Simplified Arabic" panose="02020603050405020304" pitchFamily="18" charset="-78"/>
              </a:rPr>
              <a:t>استراتيجية تنميط المنتج</a:t>
            </a:r>
            <a:br>
              <a:rPr lang="fr-FR" sz="2800" dirty="0">
                <a:latin typeface="Calibri" panose="020F0502020204030204" pitchFamily="34" charset="0"/>
                <a:ea typeface="Calibri" panose="020F0502020204030204" pitchFamily="34" charset="0"/>
                <a:cs typeface="Arial" panose="020B0604020202020204" pitchFamily="34" charset="0"/>
              </a:rPr>
            </a:br>
            <a:endParaRPr lang="fr-FR" dirty="0"/>
          </a:p>
        </p:txBody>
      </p:sp>
      <p:sp>
        <p:nvSpPr>
          <p:cNvPr id="3" name="Espace réservé du contenu 2"/>
          <p:cNvSpPr>
            <a:spLocks noGrp="1"/>
          </p:cNvSpPr>
          <p:nvPr>
            <p:ph idx="1"/>
          </p:nvPr>
        </p:nvSpPr>
        <p:spPr>
          <a:xfrm>
            <a:off x="1676400" y="1611085"/>
            <a:ext cx="10123714" cy="4430485"/>
          </a:xfrm>
        </p:spPr>
        <p:txBody>
          <a:bodyPr>
            <a:normAutofit/>
          </a:bodyPr>
          <a:lstStyle/>
          <a:p>
            <a:pPr indent="0" algn="justLow" rtl="1">
              <a:lnSpc>
                <a:spcPct val="106000"/>
              </a:lnSpc>
              <a:buNone/>
            </a:pPr>
            <a:r>
              <a:rPr lang="ar-SA" sz="4800" dirty="0">
                <a:latin typeface="Calibri" panose="020F0502020204030204" pitchFamily="34" charset="0"/>
                <a:ea typeface="Times New Roman" panose="02020603050405020304" pitchFamily="18" charset="0"/>
                <a:cs typeface="Simplified Arabic" panose="02020603050405020304" pitchFamily="18" charset="-78"/>
              </a:rPr>
              <a:t>يؤيد اتجاه التنميط منظمات الأعمال التي تتميز بالإنتاج الوفير و</a:t>
            </a:r>
            <a:r>
              <a:rPr lang="ar-DZ" sz="4800" dirty="0">
                <a:latin typeface="Calibri" panose="020F0502020204030204" pitchFamily="34" charset="0"/>
                <a:ea typeface="Times New Roman" panose="02020603050405020304" pitchFamily="18" charset="0"/>
                <a:cs typeface="Simplified Arabic" panose="02020603050405020304" pitchFamily="18" charset="-78"/>
              </a:rPr>
              <a:t> </a:t>
            </a:r>
            <a:r>
              <a:rPr lang="ar-SA" sz="4800" dirty="0">
                <a:latin typeface="Calibri" panose="020F0502020204030204" pitchFamily="34" charset="0"/>
                <a:ea typeface="Times New Roman" panose="02020603050405020304" pitchFamily="18" charset="0"/>
                <a:cs typeface="Simplified Arabic" panose="02020603050405020304" pitchFamily="18" charset="-78"/>
              </a:rPr>
              <a:t>انخفاض تكلفة ال</a:t>
            </a:r>
            <a:r>
              <a:rPr lang="ar-DZ" sz="4800" dirty="0">
                <a:latin typeface="Calibri" panose="020F0502020204030204" pitchFamily="34" charset="0"/>
                <a:ea typeface="Times New Roman" panose="02020603050405020304" pitchFamily="18" charset="0"/>
                <a:cs typeface="Simplified Arabic" panose="02020603050405020304" pitchFamily="18" charset="-78"/>
              </a:rPr>
              <a:t>و</a:t>
            </a:r>
            <a:r>
              <a:rPr lang="ar-SA" sz="4800" dirty="0">
                <a:latin typeface="Calibri" panose="020F0502020204030204" pitchFamily="34" charset="0"/>
                <a:ea typeface="Times New Roman" panose="02020603050405020304" pitchFamily="18" charset="0"/>
                <a:cs typeface="Simplified Arabic" panose="02020603050405020304" pitchFamily="18" charset="-78"/>
              </a:rPr>
              <a:t>حدة المنتجة</a:t>
            </a:r>
            <a:r>
              <a:rPr lang="ar-DZ" sz="4800" dirty="0">
                <a:latin typeface="Calibri" panose="020F0502020204030204" pitchFamily="34" charset="0"/>
                <a:ea typeface="Times New Roman" panose="02020603050405020304" pitchFamily="18" charset="0"/>
                <a:cs typeface="Simplified Arabic" panose="02020603050405020304" pitchFamily="18" charset="-78"/>
              </a:rPr>
              <a:t>، و</a:t>
            </a:r>
            <a:r>
              <a:rPr lang="ar-SA" sz="4800" dirty="0">
                <a:latin typeface="Calibri" panose="020F0502020204030204" pitchFamily="34" charset="0"/>
                <a:ea typeface="Times New Roman" panose="02020603050405020304" pitchFamily="18" charset="0"/>
                <a:cs typeface="Simplified Arabic" panose="02020603050405020304" pitchFamily="18" charset="-78"/>
              </a:rPr>
              <a:t>هذه المنظمات </a:t>
            </a:r>
            <a:r>
              <a:rPr lang="ar-DZ" sz="4800" dirty="0">
                <a:latin typeface="Calibri" panose="020F0502020204030204" pitchFamily="34" charset="0"/>
                <a:ea typeface="Times New Roman" panose="02020603050405020304" pitchFamily="18" charset="0"/>
                <a:cs typeface="Simplified Arabic" panose="02020603050405020304" pitchFamily="18" charset="-78"/>
              </a:rPr>
              <a:t>تعتبر </a:t>
            </a:r>
            <a:r>
              <a:rPr lang="ar-SA" sz="4800" dirty="0">
                <a:latin typeface="Calibri" panose="020F0502020204030204" pitchFamily="34" charset="0"/>
                <a:ea typeface="Times New Roman" panose="02020603050405020304" pitchFamily="18" charset="0"/>
                <a:cs typeface="Simplified Arabic" panose="02020603050405020304" pitchFamily="18" charset="-78"/>
              </a:rPr>
              <a:t>العالم ككل كس</a:t>
            </a:r>
            <a:r>
              <a:rPr lang="ar-DZ" sz="4800" dirty="0">
                <a:latin typeface="Calibri" panose="020F0502020204030204" pitchFamily="34" charset="0"/>
                <a:ea typeface="Times New Roman" panose="02020603050405020304" pitchFamily="18" charset="0"/>
                <a:cs typeface="Simplified Arabic" panose="02020603050405020304" pitchFamily="18" charset="-78"/>
              </a:rPr>
              <a:t>و</a:t>
            </a:r>
            <a:r>
              <a:rPr lang="ar-SA" sz="4800" dirty="0">
                <a:latin typeface="Calibri" panose="020F0502020204030204" pitchFamily="34" charset="0"/>
                <a:ea typeface="Times New Roman" panose="02020603050405020304" pitchFamily="18" charset="0"/>
                <a:cs typeface="Simplified Arabic" panose="02020603050405020304" pitchFamily="18" charset="-78"/>
              </a:rPr>
              <a:t>ق </a:t>
            </a:r>
            <a:r>
              <a:rPr lang="ar-DZ" sz="4800" dirty="0">
                <a:latin typeface="Calibri" panose="020F0502020204030204" pitchFamily="34" charset="0"/>
                <a:ea typeface="Times New Roman" panose="02020603050405020304" pitchFamily="18" charset="0"/>
                <a:cs typeface="Simplified Arabic" panose="02020603050405020304" pitchFamily="18" charset="-78"/>
              </a:rPr>
              <a:t>و</a:t>
            </a:r>
            <a:r>
              <a:rPr lang="ar-SA" sz="4800" dirty="0">
                <a:latin typeface="Calibri" panose="020F0502020204030204" pitchFamily="34" charset="0"/>
                <a:ea typeface="Times New Roman" panose="02020603050405020304" pitchFamily="18" charset="0"/>
                <a:cs typeface="Simplified Arabic" panose="02020603050405020304" pitchFamily="18" charset="-78"/>
              </a:rPr>
              <a:t>احدة</a:t>
            </a:r>
            <a:r>
              <a:rPr lang="ar-DZ" sz="4800" dirty="0">
                <a:latin typeface="Calibri" panose="020F0502020204030204" pitchFamily="34" charset="0"/>
                <a:ea typeface="Times New Roman" panose="02020603050405020304" pitchFamily="18" charset="0"/>
                <a:cs typeface="Simplified Arabic" panose="02020603050405020304" pitchFamily="18" charset="-78"/>
              </a:rPr>
              <a:t>، </a:t>
            </a:r>
            <a:r>
              <a:rPr lang="ar-SA" sz="4800" dirty="0">
                <a:latin typeface="Calibri" panose="020F0502020204030204" pitchFamily="34" charset="0"/>
                <a:ea typeface="Times New Roman" panose="02020603050405020304" pitchFamily="18" charset="0"/>
                <a:cs typeface="Simplified Arabic" panose="02020603050405020304" pitchFamily="18" charset="-78"/>
              </a:rPr>
              <a:t>حيث تفت</a:t>
            </a:r>
            <a:r>
              <a:rPr lang="ar-DZ" sz="4800" dirty="0">
                <a:latin typeface="Calibri" panose="020F0502020204030204" pitchFamily="34" charset="0"/>
                <a:ea typeface="Times New Roman" panose="02020603050405020304" pitchFamily="18" charset="0"/>
                <a:cs typeface="Simplified Arabic" panose="02020603050405020304" pitchFamily="18" charset="-78"/>
              </a:rPr>
              <a:t>ر</a:t>
            </a:r>
            <a:r>
              <a:rPr lang="ar-SA" sz="4800" dirty="0">
                <a:latin typeface="Calibri" panose="020F0502020204030204" pitchFamily="34" charset="0"/>
                <a:ea typeface="Times New Roman" panose="02020603050405020304" pitchFamily="18" charset="0"/>
                <a:cs typeface="Simplified Arabic" panose="02020603050405020304" pitchFamily="18" charset="-78"/>
              </a:rPr>
              <a:t>ض التشابه الكبير في </a:t>
            </a:r>
            <a:r>
              <a:rPr lang="ar-SA" sz="4800" dirty="0" err="1">
                <a:latin typeface="Calibri" panose="020F0502020204030204" pitchFamily="34" charset="0"/>
                <a:ea typeface="Times New Roman" panose="02020603050405020304" pitchFamily="18" charset="0"/>
                <a:cs typeface="Simplified Arabic" panose="02020603050405020304" pitchFamily="18" charset="-78"/>
              </a:rPr>
              <a:t>الأذ</a:t>
            </a:r>
            <a:r>
              <a:rPr lang="ar-DZ" sz="4800" dirty="0">
                <a:latin typeface="Calibri" panose="020F0502020204030204" pitchFamily="34" charset="0"/>
                <a:ea typeface="Times New Roman" panose="02020603050405020304" pitchFamily="18" charset="0"/>
                <a:cs typeface="Simplified Arabic" panose="02020603050405020304" pitchFamily="18" charset="-78"/>
              </a:rPr>
              <a:t>و</a:t>
            </a:r>
            <a:r>
              <a:rPr lang="ar-SA" sz="4800" dirty="0">
                <a:latin typeface="Calibri" panose="020F0502020204030204" pitchFamily="34" charset="0"/>
                <a:ea typeface="Times New Roman" panose="02020603050405020304" pitchFamily="18" charset="0"/>
                <a:cs typeface="Simplified Arabic" panose="02020603050405020304" pitchFamily="18" charset="-78"/>
              </a:rPr>
              <a:t>اق بين الق</a:t>
            </a:r>
            <a:r>
              <a:rPr lang="ar-DZ" sz="4800" dirty="0">
                <a:latin typeface="Calibri" panose="020F0502020204030204" pitchFamily="34" charset="0"/>
                <a:ea typeface="Times New Roman" panose="02020603050405020304" pitchFamily="18" charset="0"/>
                <a:cs typeface="Simplified Arabic" panose="02020603050405020304" pitchFamily="18" charset="-78"/>
              </a:rPr>
              <a:t>و</a:t>
            </a:r>
            <a:r>
              <a:rPr lang="ar-SA" sz="4800" dirty="0" err="1">
                <a:latin typeface="Calibri" panose="020F0502020204030204" pitchFamily="34" charset="0"/>
                <a:ea typeface="Times New Roman" panose="02020603050405020304" pitchFamily="18" charset="0"/>
                <a:cs typeface="Simplified Arabic" panose="02020603050405020304" pitchFamily="18" charset="-78"/>
              </a:rPr>
              <a:t>ميات</a:t>
            </a:r>
            <a:r>
              <a:rPr lang="ar-SA" sz="4800" dirty="0">
                <a:latin typeface="Calibri" panose="020F0502020204030204" pitchFamily="34" charset="0"/>
                <a:ea typeface="Times New Roman" panose="02020603050405020304" pitchFamily="18" charset="0"/>
                <a:cs typeface="Simplified Arabic" panose="02020603050405020304" pitchFamily="18" charset="-78"/>
              </a:rPr>
              <a:t> المختلفة، وتتجنب الاختلافات بينها</a:t>
            </a:r>
            <a:r>
              <a:rPr lang="fr-FR" sz="4800" dirty="0">
                <a:solidFill>
                  <a:prstClr val="black">
                    <a:lumMod val="75000"/>
                    <a:lumOff val="25000"/>
                  </a:prstClr>
                </a:solidFill>
                <a:latin typeface="Simplified Arabic" panose="02020603050405020304" pitchFamily="18" charset="-78"/>
                <a:ea typeface="Times New Roman" panose="02020603050405020304" pitchFamily="18" charset="0"/>
                <a:cs typeface="Arial" panose="020B0604020202020204" pitchFamily="34" charset="0"/>
              </a:rPr>
              <a:t>.</a:t>
            </a:r>
            <a:endParaRPr lang="fr-FR" sz="4800" dirty="0">
              <a:solidFill>
                <a:prstClr val="black">
                  <a:lumMod val="75000"/>
                  <a:lumOff val="25000"/>
                </a:prstClr>
              </a:solidFill>
              <a:latin typeface="Calibri" panose="020F0502020204030204" pitchFamily="34" charset="0"/>
              <a:ea typeface="Calibri" panose="020F0502020204030204" pitchFamily="34" charset="0"/>
              <a:cs typeface="Arial" panose="020B0604020202020204" pitchFamily="34" charset="0"/>
            </a:endParaRPr>
          </a:p>
          <a:p>
            <a:pPr indent="0" algn="justLow" rtl="1">
              <a:lnSpc>
                <a:spcPct val="106000"/>
              </a:lnSpc>
              <a:buNone/>
            </a:pPr>
            <a:endParaRPr lang="fr-FR" sz="1600" dirty="0">
              <a:latin typeface="Calibri" panose="020F0502020204030204" pitchFamily="34" charset="0"/>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11875668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478625" y="509810"/>
            <a:ext cx="8911687" cy="782659"/>
          </a:xfrm>
        </p:spPr>
        <p:txBody>
          <a:bodyPr>
            <a:normAutofit fontScale="90000"/>
          </a:bodyPr>
          <a:lstStyle/>
          <a:p>
            <a:pPr marL="342900" lvl="0" indent="-342900" algn="ctr" rtl="1">
              <a:lnSpc>
                <a:spcPct val="106000"/>
              </a:lnSpc>
              <a:spcAft>
                <a:spcPts val="0"/>
              </a:spcAft>
            </a:pPr>
            <a:r>
              <a:rPr lang="ar-SA" b="1" dirty="0">
                <a:latin typeface="Calibri" panose="020F0502020204030204" pitchFamily="34" charset="0"/>
                <a:ea typeface="Times New Roman" panose="02020603050405020304" pitchFamily="18" charset="0"/>
                <a:cs typeface="Simplified Arabic" panose="02020603050405020304" pitchFamily="18" charset="-78"/>
              </a:rPr>
              <a:t>2. </a:t>
            </a:r>
            <a:r>
              <a:rPr lang="ar-SA" sz="4000" b="1" dirty="0">
                <a:solidFill>
                  <a:srgbClr val="FF0000"/>
                </a:solidFill>
                <a:latin typeface="Calibri" panose="020F0502020204030204" pitchFamily="34" charset="0"/>
                <a:ea typeface="Times New Roman" panose="02020603050405020304" pitchFamily="18" charset="0"/>
                <a:cs typeface="Simplified Arabic" panose="02020603050405020304" pitchFamily="18" charset="-78"/>
              </a:rPr>
              <a:t>استراتيجية تعديل المنتج</a:t>
            </a:r>
            <a:br>
              <a:rPr lang="fr-FR" sz="2800" dirty="0">
                <a:latin typeface="Calibri" panose="020F0502020204030204" pitchFamily="34" charset="0"/>
                <a:ea typeface="Calibri" panose="020F0502020204030204" pitchFamily="34" charset="0"/>
                <a:cs typeface="Arial" panose="020B0604020202020204" pitchFamily="34" charset="0"/>
              </a:rPr>
            </a:br>
            <a:endParaRPr lang="fr-FR" dirty="0"/>
          </a:p>
        </p:txBody>
      </p:sp>
      <p:sp>
        <p:nvSpPr>
          <p:cNvPr id="3" name="Espace réservé du contenu 2"/>
          <p:cNvSpPr>
            <a:spLocks noGrp="1"/>
          </p:cNvSpPr>
          <p:nvPr>
            <p:ph idx="1"/>
          </p:nvPr>
        </p:nvSpPr>
        <p:spPr>
          <a:xfrm>
            <a:off x="1547447" y="1502229"/>
            <a:ext cx="9957166" cy="4810648"/>
          </a:xfrm>
        </p:spPr>
        <p:txBody>
          <a:bodyPr>
            <a:normAutofit lnSpcReduction="10000"/>
          </a:bodyPr>
          <a:lstStyle/>
          <a:p>
            <a:pPr indent="0" algn="justLow" rtl="1">
              <a:lnSpc>
                <a:spcPct val="106000"/>
              </a:lnSpc>
              <a:buNone/>
            </a:pPr>
            <a:r>
              <a:rPr lang="ar-SA" sz="3200" dirty="0">
                <a:latin typeface="Calibri" panose="020F0502020204030204" pitchFamily="34" charset="0"/>
                <a:ea typeface="Times New Roman" panose="02020603050405020304" pitchFamily="18" charset="0"/>
                <a:cs typeface="Simplified Arabic" panose="02020603050405020304" pitchFamily="18" charset="-78"/>
              </a:rPr>
              <a:t>يؤيد اتجاه التعديل منظمات الأعمال التي تهتم بالاختلافات الثقافية </a:t>
            </a:r>
            <a:r>
              <a:rPr lang="ar-DZ" sz="3200" dirty="0">
                <a:latin typeface="Calibri" panose="020F0502020204030204" pitchFamily="34" charset="0"/>
                <a:ea typeface="Times New Roman" panose="02020603050405020304" pitchFamily="18" charset="0"/>
                <a:cs typeface="Simplified Arabic" panose="02020603050405020304" pitchFamily="18" charset="-78"/>
              </a:rPr>
              <a:t>و</a:t>
            </a:r>
            <a:r>
              <a:rPr lang="ar-SA" sz="3200" dirty="0">
                <a:latin typeface="Calibri" panose="020F0502020204030204" pitchFamily="34" charset="0"/>
                <a:ea typeface="Times New Roman" panose="02020603050405020304" pitchFamily="18" charset="0"/>
                <a:cs typeface="Simplified Arabic" panose="02020603050405020304" pitchFamily="18" charset="-78"/>
              </a:rPr>
              <a:t>البيئية بين الأس</a:t>
            </a:r>
            <a:r>
              <a:rPr lang="ar-DZ" sz="3200" dirty="0">
                <a:latin typeface="Calibri" panose="020F0502020204030204" pitchFamily="34" charset="0"/>
                <a:ea typeface="Times New Roman" panose="02020603050405020304" pitchFamily="18" charset="0"/>
                <a:cs typeface="Simplified Arabic" panose="02020603050405020304" pitchFamily="18" charset="-78"/>
              </a:rPr>
              <a:t>و</a:t>
            </a:r>
            <a:r>
              <a:rPr lang="ar-SA" sz="3200" dirty="0">
                <a:latin typeface="Calibri" panose="020F0502020204030204" pitchFamily="34" charset="0"/>
                <a:ea typeface="Times New Roman" panose="02020603050405020304" pitchFamily="18" charset="0"/>
                <a:cs typeface="Simplified Arabic" panose="02020603050405020304" pitchFamily="18" charset="-78"/>
              </a:rPr>
              <a:t>اق </a:t>
            </a:r>
            <a:r>
              <a:rPr lang="ar-SA" sz="3200" dirty="0" err="1">
                <a:latin typeface="Calibri" panose="020F0502020204030204" pitchFamily="34" charset="0"/>
                <a:ea typeface="Times New Roman" panose="02020603050405020304" pitchFamily="18" charset="0"/>
                <a:cs typeface="Simplified Arabic" panose="02020603050405020304" pitchFamily="18" charset="-78"/>
              </a:rPr>
              <a:t>الخا</a:t>
            </a:r>
            <a:r>
              <a:rPr lang="ar-DZ" sz="3200" dirty="0">
                <a:latin typeface="Calibri" panose="020F0502020204030204" pitchFamily="34" charset="0"/>
                <a:ea typeface="Times New Roman" panose="02020603050405020304" pitchFamily="18" charset="0"/>
                <a:cs typeface="Simplified Arabic" panose="02020603050405020304" pitchFamily="18" charset="-78"/>
              </a:rPr>
              <a:t>ر</a:t>
            </a:r>
            <a:r>
              <a:rPr lang="ar-SA" sz="3200" dirty="0">
                <a:latin typeface="Calibri" panose="020F0502020204030204" pitchFamily="34" charset="0"/>
                <a:ea typeface="Times New Roman" panose="02020603050405020304" pitchFamily="18" charset="0"/>
                <a:cs typeface="Simplified Arabic" panose="02020603050405020304" pitchFamily="18" charset="-78"/>
              </a:rPr>
              <a:t>جية، </a:t>
            </a:r>
            <a:r>
              <a:rPr lang="ar-DZ" sz="3200" dirty="0">
                <a:latin typeface="Calibri" panose="020F0502020204030204" pitchFamily="34" charset="0"/>
                <a:ea typeface="Times New Roman" panose="02020603050405020304" pitchFamily="18" charset="0"/>
                <a:cs typeface="Simplified Arabic" panose="02020603050405020304" pitchFamily="18" charset="-78"/>
              </a:rPr>
              <a:t>و</a:t>
            </a:r>
            <a:r>
              <a:rPr lang="ar-SA" sz="3200" dirty="0">
                <a:latin typeface="Calibri" panose="020F0502020204030204" pitchFamily="34" charset="0"/>
                <a:ea typeface="Times New Roman" panose="02020603050405020304" pitchFamily="18" charset="0"/>
                <a:cs typeface="Simplified Arabic" panose="02020603050405020304" pitchFamily="18" charset="-78"/>
              </a:rPr>
              <a:t>التي تعنى الأخذ ب</a:t>
            </a:r>
            <a:r>
              <a:rPr lang="ar-DZ" sz="3200" dirty="0">
                <a:latin typeface="Calibri" panose="020F0502020204030204" pitchFamily="34" charset="0"/>
                <a:ea typeface="Times New Roman" panose="02020603050405020304" pitchFamily="18" charset="0"/>
                <a:cs typeface="Simplified Arabic" panose="02020603050405020304" pitchFamily="18" charset="-78"/>
              </a:rPr>
              <a:t>و</a:t>
            </a:r>
            <a:r>
              <a:rPr lang="ar-SA" sz="3200" dirty="0">
                <a:latin typeface="Calibri" panose="020F0502020204030204" pitchFamily="34" charset="0"/>
                <a:ea typeface="Times New Roman" panose="02020603050405020304" pitchFamily="18" charset="0"/>
                <a:cs typeface="Simplified Arabic" panose="02020603050405020304" pitchFamily="18" charset="-78"/>
              </a:rPr>
              <a:t>جهة نظر الدولة المضيفة </a:t>
            </a:r>
            <a:r>
              <a:rPr lang="ar-DZ" sz="3200" dirty="0">
                <a:latin typeface="Calibri" panose="020F0502020204030204" pitchFamily="34" charset="0"/>
                <a:ea typeface="Times New Roman" panose="02020603050405020304" pitchFamily="18" charset="0"/>
                <a:cs typeface="Simplified Arabic" panose="02020603050405020304" pitchFamily="18" charset="-78"/>
              </a:rPr>
              <a:t>و</a:t>
            </a:r>
            <a:r>
              <a:rPr lang="ar-SA" sz="3200" dirty="0">
                <a:latin typeface="Calibri" panose="020F0502020204030204" pitchFamily="34" charset="0"/>
                <a:ea typeface="Times New Roman" panose="02020603050405020304" pitchFamily="18" charset="0"/>
                <a:cs typeface="Simplified Arabic" panose="02020603050405020304" pitchFamily="18" charset="-78"/>
              </a:rPr>
              <a:t>اتباعها ح</a:t>
            </a:r>
            <a:r>
              <a:rPr lang="ar-DZ" sz="3200" dirty="0">
                <a:latin typeface="Calibri" panose="020F0502020204030204" pitchFamily="34" charset="0"/>
                <a:ea typeface="Times New Roman" panose="02020603050405020304" pitchFamily="18" charset="0"/>
                <a:cs typeface="Simplified Arabic" panose="02020603050405020304" pitchFamily="18" charset="-78"/>
              </a:rPr>
              <a:t>ر</a:t>
            </a:r>
            <a:r>
              <a:rPr lang="ar-SA" sz="3200" dirty="0">
                <a:latin typeface="Calibri" panose="020F0502020204030204" pitchFamily="34" charset="0"/>
                <a:ea typeface="Times New Roman" panose="02020603050405020304" pitchFamily="18" charset="0"/>
                <a:cs typeface="Simplified Arabic" panose="02020603050405020304" pitchFamily="18" charset="-78"/>
              </a:rPr>
              <a:t>فياً، مثل اتباع الش</a:t>
            </a:r>
            <a:r>
              <a:rPr lang="ar-DZ" sz="3200" dirty="0">
                <a:latin typeface="Calibri" panose="020F0502020204030204" pitchFamily="34" charset="0"/>
                <a:ea typeface="Times New Roman" panose="02020603050405020304" pitchFamily="18" charset="0"/>
                <a:cs typeface="Simplified Arabic" panose="02020603050405020304" pitchFamily="18" charset="-78"/>
              </a:rPr>
              <a:t>ر</a:t>
            </a:r>
            <a:r>
              <a:rPr lang="ar-SA" sz="3200" dirty="0" err="1">
                <a:latin typeface="Calibri" panose="020F0502020204030204" pitchFamily="34" charset="0"/>
                <a:ea typeface="Times New Roman" panose="02020603050405020304" pitchFamily="18" charset="0"/>
                <a:cs typeface="Simplified Arabic" panose="02020603050405020304" pitchFamily="18" charset="-78"/>
              </a:rPr>
              <a:t>كات</a:t>
            </a:r>
            <a:r>
              <a:rPr lang="ar-SA" sz="3200" dirty="0">
                <a:latin typeface="Calibri" panose="020F0502020204030204" pitchFamily="34" charset="0"/>
                <a:ea typeface="Times New Roman" panose="02020603050405020304" pitchFamily="18" charset="0"/>
                <a:cs typeface="Simplified Arabic" panose="02020603050405020304" pitchFamily="18" charset="-78"/>
              </a:rPr>
              <a:t> الأمي</a:t>
            </a:r>
            <a:r>
              <a:rPr lang="ar-DZ" sz="3200" dirty="0">
                <a:latin typeface="Calibri" panose="020F0502020204030204" pitchFamily="34" charset="0"/>
                <a:ea typeface="Times New Roman" panose="02020603050405020304" pitchFamily="18" charset="0"/>
                <a:cs typeface="Simplified Arabic" panose="02020603050405020304" pitchFamily="18" charset="-78"/>
              </a:rPr>
              <a:t>ر</a:t>
            </a:r>
            <a:r>
              <a:rPr lang="ar-SA" sz="3200" dirty="0">
                <a:latin typeface="Calibri" panose="020F0502020204030204" pitchFamily="34" charset="0"/>
                <a:ea typeface="Times New Roman" panose="02020603050405020304" pitchFamily="18" charset="0"/>
                <a:cs typeface="Simplified Arabic" panose="02020603050405020304" pitchFamily="18" charset="-78"/>
              </a:rPr>
              <a:t>كية العاملة في اليابان لأساليب </a:t>
            </a:r>
            <a:r>
              <a:rPr lang="ar-SA" sz="3200" dirty="0" err="1">
                <a:latin typeface="Calibri" panose="020F0502020204030204" pitchFamily="34" charset="0"/>
                <a:ea typeface="Times New Roman" panose="02020603050405020304" pitchFamily="18" charset="0"/>
                <a:cs typeface="Simplified Arabic" panose="02020603050405020304" pitchFamily="18" charset="-78"/>
              </a:rPr>
              <a:t>الإدا</a:t>
            </a:r>
            <a:r>
              <a:rPr lang="ar-DZ" sz="3200" dirty="0">
                <a:latin typeface="Calibri" panose="020F0502020204030204" pitchFamily="34" charset="0"/>
                <a:ea typeface="Times New Roman" panose="02020603050405020304" pitchFamily="18" charset="0"/>
                <a:cs typeface="Simplified Arabic" panose="02020603050405020304" pitchFamily="18" charset="-78"/>
              </a:rPr>
              <a:t>ر</a:t>
            </a:r>
            <a:r>
              <a:rPr lang="ar-SA" sz="3200" dirty="0">
                <a:latin typeface="Calibri" panose="020F0502020204030204" pitchFamily="34" charset="0"/>
                <a:ea typeface="Times New Roman" panose="02020603050405020304" pitchFamily="18" charset="0"/>
                <a:cs typeface="Simplified Arabic" panose="02020603050405020304" pitchFamily="18" charset="-78"/>
              </a:rPr>
              <a:t>ة اليابانية</a:t>
            </a:r>
            <a:r>
              <a:rPr lang="fr-FR" sz="3200" dirty="0">
                <a:latin typeface="Simplified Arabic" panose="02020603050405020304" pitchFamily="18" charset="-78"/>
                <a:ea typeface="Times New Roman" panose="02020603050405020304" pitchFamily="18" charset="0"/>
                <a:cs typeface="Arial" panose="020B0604020202020204" pitchFamily="34" charset="0"/>
              </a:rPr>
              <a:t>. </a:t>
            </a:r>
            <a:r>
              <a:rPr lang="ar-SA" sz="3200" dirty="0">
                <a:latin typeface="Calibri" panose="020F0502020204030204" pitchFamily="34" charset="0"/>
                <a:ea typeface="Times New Roman" panose="02020603050405020304" pitchFamily="18" charset="0"/>
                <a:cs typeface="Simplified Arabic" panose="02020603050405020304" pitchFamily="18" charset="-78"/>
              </a:rPr>
              <a:t>ويستند مؤيدو تعديل المنتج إلى اختلاف حاجات و</a:t>
            </a:r>
            <a:r>
              <a:rPr lang="ar-DZ" sz="3200" dirty="0">
                <a:latin typeface="Calibri" panose="020F0502020204030204" pitchFamily="34" charset="0"/>
                <a:ea typeface="Times New Roman" panose="02020603050405020304" pitchFamily="18" charset="0"/>
                <a:cs typeface="Simplified Arabic" panose="02020603050405020304" pitchFamily="18" charset="-78"/>
              </a:rPr>
              <a:t>ر</a:t>
            </a:r>
            <a:r>
              <a:rPr lang="ar-SA" sz="3200" dirty="0" err="1">
                <a:latin typeface="Calibri" panose="020F0502020204030204" pitchFamily="34" charset="0"/>
                <a:ea typeface="Times New Roman" panose="02020603050405020304" pitchFamily="18" charset="0"/>
                <a:cs typeface="Simplified Arabic" panose="02020603050405020304" pitchFamily="18" charset="-78"/>
              </a:rPr>
              <a:t>غبات</a:t>
            </a:r>
            <a:r>
              <a:rPr lang="ar-SA" sz="3200" dirty="0">
                <a:latin typeface="Calibri" panose="020F0502020204030204" pitchFamily="34" charset="0"/>
                <a:ea typeface="Times New Roman" panose="02020603050405020304" pitchFamily="18" charset="0"/>
                <a:cs typeface="Simplified Arabic" panose="02020603050405020304" pitchFamily="18" charset="-78"/>
              </a:rPr>
              <a:t> وأذ</a:t>
            </a:r>
            <a:r>
              <a:rPr lang="ar-DZ" sz="3200" dirty="0">
                <a:latin typeface="Calibri" panose="020F0502020204030204" pitchFamily="34" charset="0"/>
                <a:ea typeface="Times New Roman" panose="02020603050405020304" pitchFamily="18" charset="0"/>
                <a:cs typeface="Simplified Arabic" panose="02020603050405020304" pitchFamily="18" charset="-78"/>
              </a:rPr>
              <a:t>و</a:t>
            </a:r>
            <a:r>
              <a:rPr lang="ar-SA" sz="3200" dirty="0">
                <a:latin typeface="Calibri" panose="020F0502020204030204" pitchFamily="34" charset="0"/>
                <a:ea typeface="Times New Roman" panose="02020603050405020304" pitchFamily="18" charset="0"/>
                <a:cs typeface="Simplified Arabic" panose="02020603050405020304" pitchFamily="18" charset="-78"/>
              </a:rPr>
              <a:t>اق وتفضيلات المستهلكين في الأسواق الخارجية، مما ينتج عنه وجود عدة أسواق دولية وليست سوقاً واحدة</a:t>
            </a:r>
            <a:r>
              <a:rPr lang="fr-FR" sz="3200" dirty="0">
                <a:latin typeface="Simplified Arabic" panose="02020603050405020304" pitchFamily="18" charset="-78"/>
                <a:ea typeface="Times New Roman" panose="02020603050405020304" pitchFamily="18" charset="0"/>
                <a:cs typeface="Arial" panose="020B0604020202020204" pitchFamily="34" charset="0"/>
              </a:rPr>
              <a:t>.</a:t>
            </a:r>
            <a:endParaRPr lang="fr-FR" sz="2400" dirty="0">
              <a:latin typeface="Calibri" panose="020F0502020204030204" pitchFamily="34" charset="0"/>
              <a:ea typeface="Calibri" panose="020F0502020204030204" pitchFamily="34" charset="0"/>
              <a:cs typeface="Arial" panose="020B0604020202020204" pitchFamily="34" charset="0"/>
            </a:endParaRPr>
          </a:p>
          <a:p>
            <a:pPr lvl="0" indent="0" algn="justLow" rtl="1">
              <a:lnSpc>
                <a:spcPct val="106000"/>
              </a:lnSpc>
              <a:buClr>
                <a:srgbClr val="AD84C6"/>
              </a:buClr>
              <a:buNone/>
            </a:pPr>
            <a:r>
              <a:rPr lang="ar-SA" sz="3200" dirty="0">
                <a:latin typeface="Calibri" panose="020F0502020204030204" pitchFamily="34" charset="0"/>
                <a:ea typeface="Times New Roman" panose="02020603050405020304" pitchFamily="18" charset="0"/>
                <a:cs typeface="Simplified Arabic" panose="02020603050405020304" pitchFamily="18" charset="-78"/>
              </a:rPr>
              <a:t>وقد يكون تعديل المنتج إجبارياً تفرضه خصائص السوق الخارجية المستهدفة، كما قد يكون تعديل المنتج اختيارياً من جانب المسوق الدولي بغية تحقيق أهداف البقاء والنمو والاستقرار</a:t>
            </a:r>
            <a:r>
              <a:rPr lang="fr-FR" sz="3200" dirty="0">
                <a:solidFill>
                  <a:prstClr val="black">
                    <a:lumMod val="75000"/>
                    <a:lumOff val="25000"/>
                  </a:prstClr>
                </a:solidFill>
                <a:latin typeface="Simplified Arabic" panose="02020603050405020304" pitchFamily="18" charset="-78"/>
                <a:ea typeface="Times New Roman" panose="02020603050405020304" pitchFamily="18" charset="0"/>
                <a:cs typeface="Arial" panose="020B0604020202020204" pitchFamily="34" charset="0"/>
              </a:rPr>
              <a:t>.</a:t>
            </a:r>
            <a:endParaRPr lang="fr-FR" sz="2400" dirty="0">
              <a:solidFill>
                <a:prstClr val="black">
                  <a:lumMod val="75000"/>
                  <a:lumOff val="25000"/>
                </a:prstClr>
              </a:solidFill>
              <a:latin typeface="Calibri" panose="020F0502020204030204" pitchFamily="34" charset="0"/>
              <a:ea typeface="Calibri" panose="020F0502020204030204" pitchFamily="34" charset="0"/>
              <a:cs typeface="Arial" panose="020B0604020202020204" pitchFamily="34" charset="0"/>
            </a:endParaRPr>
          </a:p>
          <a:p>
            <a:pPr indent="0" algn="justLow" rtl="1">
              <a:lnSpc>
                <a:spcPct val="106000"/>
              </a:lnSpc>
              <a:buNone/>
            </a:pPr>
            <a:endParaRPr lang="fr-FR" dirty="0"/>
          </a:p>
        </p:txBody>
      </p:sp>
    </p:spTree>
    <p:extLst>
      <p:ext uri="{BB962C8B-B14F-4D97-AF65-F5344CB8AC3E}">
        <p14:creationId xmlns:p14="http://schemas.microsoft.com/office/powerpoint/2010/main" val="26716067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92925" y="624110"/>
            <a:ext cx="8911687" cy="965204"/>
          </a:xfrm>
        </p:spPr>
        <p:txBody>
          <a:bodyPr>
            <a:normAutofit fontScale="90000"/>
          </a:bodyPr>
          <a:lstStyle/>
          <a:p>
            <a:pPr indent="180340" algn="ctr" rtl="1">
              <a:lnSpc>
                <a:spcPct val="106000"/>
              </a:lnSpc>
              <a:spcAft>
                <a:spcPts val="0"/>
              </a:spcAft>
            </a:pPr>
            <a:r>
              <a:rPr lang="ar-SA" b="1" u="sng" dirty="0">
                <a:solidFill>
                  <a:srgbClr val="FF0000"/>
                </a:solidFill>
                <a:latin typeface="Calibri" panose="020F0502020204030204" pitchFamily="34" charset="0"/>
                <a:ea typeface="Times New Roman" panose="02020603050405020304" pitchFamily="18" charset="0"/>
                <a:cs typeface="Simplified Arabic" panose="02020603050405020304" pitchFamily="18" charset="-78"/>
              </a:rPr>
              <a:t>ثالثا</a:t>
            </a:r>
            <a:r>
              <a:rPr lang="fr-FR" b="1" u="sng" dirty="0">
                <a:solidFill>
                  <a:srgbClr val="FF0000"/>
                </a:solidFill>
                <a:latin typeface="Simplified Arabic" panose="02020603050405020304" pitchFamily="18" charset="-78"/>
                <a:ea typeface="Times New Roman" panose="02020603050405020304" pitchFamily="18" charset="0"/>
                <a:cs typeface="Arial" panose="020B0604020202020204" pitchFamily="34" charset="0"/>
              </a:rPr>
              <a:t>: </a:t>
            </a:r>
            <a:r>
              <a:rPr lang="ar-SA" b="1" u="sng" dirty="0">
                <a:solidFill>
                  <a:srgbClr val="FF0000"/>
                </a:solidFill>
                <a:latin typeface="Calibri" panose="020F0502020204030204" pitchFamily="34" charset="0"/>
                <a:ea typeface="Times New Roman" panose="02020603050405020304" pitchFamily="18" charset="0"/>
                <a:cs typeface="Simplified Arabic" panose="02020603050405020304" pitchFamily="18" charset="-78"/>
              </a:rPr>
              <a:t>خصائص المنتوج في الأسواق الدولية</a:t>
            </a:r>
            <a:br>
              <a:rPr lang="fr-FR" sz="2400" dirty="0">
                <a:latin typeface="Calibri" panose="020F0502020204030204" pitchFamily="34" charset="0"/>
                <a:ea typeface="Calibri" panose="020F0502020204030204" pitchFamily="34" charset="0"/>
                <a:cs typeface="Arial" panose="020B0604020202020204" pitchFamily="34" charset="0"/>
              </a:rPr>
            </a:br>
            <a:endParaRPr lang="fr-FR" dirty="0"/>
          </a:p>
        </p:txBody>
      </p:sp>
      <p:sp>
        <p:nvSpPr>
          <p:cNvPr id="3" name="Espace réservé du contenu 2"/>
          <p:cNvSpPr>
            <a:spLocks noGrp="1"/>
          </p:cNvSpPr>
          <p:nvPr>
            <p:ph idx="1"/>
          </p:nvPr>
        </p:nvSpPr>
        <p:spPr>
          <a:xfrm>
            <a:off x="1136342" y="1589314"/>
            <a:ext cx="10368270" cy="4321908"/>
          </a:xfrm>
        </p:spPr>
        <p:txBody>
          <a:bodyPr>
            <a:normAutofit/>
          </a:bodyPr>
          <a:lstStyle/>
          <a:p>
            <a:pPr marL="0" indent="0" algn="just" rtl="1">
              <a:buNone/>
            </a:pPr>
            <a:r>
              <a:rPr lang="ar-SA" sz="3600" dirty="0">
                <a:ea typeface="Times New Roman" panose="02020603050405020304" pitchFamily="18" charset="0"/>
                <a:cs typeface="Simplified Arabic" panose="02020603050405020304" pitchFamily="18" charset="-78"/>
              </a:rPr>
              <a:t>من المعروف أنه ليس من السهل اتخاذ قرار بسيط حول السلع الموجهة إلى الأسواق الخارجية حيث أن الأسواق الخارجية تتأثر بجملة من العوامل الداخلية والعوامل الخارجية، لذلك فإن من المهم إعداد السلع لكل سوق من الأسواق بما يضمن تحقيق احتياجات السوق والمستهلك وسوف نستعرض بعض الأمور التي يجب أخذها بعين الاعتبار عند إعداد المنتجات للأسواق الخارجية.</a:t>
            </a:r>
            <a:endParaRPr lang="fr-FR" sz="3600" dirty="0"/>
          </a:p>
        </p:txBody>
      </p:sp>
    </p:spTree>
    <p:extLst>
      <p:ext uri="{BB962C8B-B14F-4D97-AF65-F5344CB8AC3E}">
        <p14:creationId xmlns:p14="http://schemas.microsoft.com/office/powerpoint/2010/main" val="2043228815"/>
      </p:ext>
    </p:extLst>
  </p:cSld>
  <p:clrMapOvr>
    <a:masterClrMapping/>
  </p:clrMapOvr>
</p:sld>
</file>

<file path=ppt/theme/theme1.xml><?xml version="1.0" encoding="utf-8"?>
<a:theme xmlns:a="http://schemas.openxmlformats.org/drawingml/2006/main" name="Brin">
  <a:themeElements>
    <a:clrScheme name="Bri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Bri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ri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256</TotalTime>
  <Words>1420</Words>
  <Application>Microsoft Office PowerPoint</Application>
  <PresentationFormat>Grand écran</PresentationFormat>
  <Paragraphs>122</Paragraphs>
  <Slides>30</Slides>
  <Notes>0</Notes>
  <HiddenSlides>0</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30</vt:i4>
      </vt:variant>
    </vt:vector>
  </HeadingPairs>
  <TitlesOfParts>
    <vt:vector size="40" baseType="lpstr">
      <vt:lpstr>Arial</vt:lpstr>
      <vt:lpstr>B Arabic Style</vt:lpstr>
      <vt:lpstr>Calibri</vt:lpstr>
      <vt:lpstr>Century Gothic</vt:lpstr>
      <vt:lpstr>Simplified Arabic</vt:lpstr>
      <vt:lpstr>Symbol</vt:lpstr>
      <vt:lpstr>Times New Roman</vt:lpstr>
      <vt:lpstr>Traditional Arabic</vt:lpstr>
      <vt:lpstr>Wingdings 3</vt:lpstr>
      <vt:lpstr>Brin</vt:lpstr>
      <vt:lpstr>Présentation PowerPoint</vt:lpstr>
      <vt:lpstr>الفصل الرابع: المزيج التسويقي الدولي </vt:lpstr>
      <vt:lpstr>Présentation PowerPoint</vt:lpstr>
      <vt:lpstr>المبحث الأول: سياسة المنتج الدولي </vt:lpstr>
      <vt:lpstr>أولا: تعريف المنتـج الدولي </vt:lpstr>
      <vt:lpstr>ثانيا: تعديل وتنميط المنتوج في السوق الدولي [توحيد أم تعديل]  </vt:lpstr>
      <vt:lpstr>1. استراتيجية تنميط المنتج </vt:lpstr>
      <vt:lpstr>2. استراتيجية تعديل المنتج </vt:lpstr>
      <vt:lpstr>ثالثا: خصائص المنتوج في الأسواق الدولية </vt:lpstr>
      <vt:lpstr>ثالثا: خصائص المنتوج في الأسواق الدولية </vt:lpstr>
      <vt:lpstr>رابعا: دورة حياة المنتوج الدولي </vt:lpstr>
      <vt:lpstr>رابعا: دورة حياة المنتوج الدولي </vt:lpstr>
      <vt:lpstr>المبحث الثاني: سياسة التسعير الدولي</vt:lpstr>
      <vt:lpstr>أولا: تعريف التسعير الدولي </vt:lpstr>
      <vt:lpstr>ثانيا: أهمية التسعير الدولي </vt:lpstr>
      <vt:lpstr>ثالثا: العوامل المؤثرة على تحديد السعر في الأسوق الدولية</vt:lpstr>
      <vt:lpstr>رابعا: أسس تسعير المنتجات في الأسواق الدولية </vt:lpstr>
      <vt:lpstr>Présentation PowerPoint</vt:lpstr>
      <vt:lpstr>Présentation PowerPoint</vt:lpstr>
      <vt:lpstr>المبحث الثالث: سياسة التوزيع الدولي</vt:lpstr>
      <vt:lpstr>أولا: تعريف التوزيع الدولي </vt:lpstr>
      <vt:lpstr>ثانيا: أهمية التوزيع الدولي </vt:lpstr>
      <vt:lpstr> ثالثا: طرق التوزيع الدولي </vt:lpstr>
      <vt:lpstr>جدول يوضح مزايا وعيوب كل نوع من طرق التوزيع الدولي </vt:lpstr>
      <vt:lpstr>المبحث الرابع: سياسة الترويج الدولي</vt:lpstr>
      <vt:lpstr>أولا: تعريف الترويج الدولي </vt:lpstr>
      <vt:lpstr>ثانيا: أهمية الترويج الدولي </vt:lpstr>
      <vt:lpstr>ثالثا: أهداف الترويج الدولي </vt:lpstr>
      <vt:lpstr>رابعا:  مكونات المزيج الترويجي الدولي  </vt:lpstr>
      <vt:lpstr>شكرا على حسن الإصغاء والمتابعة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lazhar djerafi</dc:creator>
  <cp:lastModifiedBy>Utilisateur Windows</cp:lastModifiedBy>
  <cp:revision>44</cp:revision>
  <dcterms:created xsi:type="dcterms:W3CDTF">2017-02-06T17:30:54Z</dcterms:created>
  <dcterms:modified xsi:type="dcterms:W3CDTF">2023-04-26T19:52:51Z</dcterms:modified>
</cp:coreProperties>
</file>