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8" r:id="rId1"/>
  </p:sldMasterIdLst>
  <p:notesMasterIdLst>
    <p:notesMasterId r:id="rId32"/>
  </p:notesMasterIdLst>
  <p:sldIdLst>
    <p:sldId id="397" r:id="rId2"/>
    <p:sldId id="398" r:id="rId3"/>
    <p:sldId id="399" r:id="rId4"/>
    <p:sldId id="400" r:id="rId5"/>
    <p:sldId id="401" r:id="rId6"/>
    <p:sldId id="402" r:id="rId7"/>
    <p:sldId id="403" r:id="rId8"/>
    <p:sldId id="404" r:id="rId9"/>
    <p:sldId id="406" r:id="rId10"/>
    <p:sldId id="445" r:id="rId11"/>
    <p:sldId id="413" r:id="rId12"/>
    <p:sldId id="446" r:id="rId13"/>
    <p:sldId id="347" r:id="rId14"/>
    <p:sldId id="350" r:id="rId15"/>
    <p:sldId id="383" r:id="rId16"/>
    <p:sldId id="449" r:id="rId17"/>
    <p:sldId id="386" r:id="rId18"/>
    <p:sldId id="390" r:id="rId19"/>
    <p:sldId id="391" r:id="rId20"/>
    <p:sldId id="422" r:id="rId21"/>
    <p:sldId id="423" r:id="rId22"/>
    <p:sldId id="424" r:id="rId23"/>
    <p:sldId id="425" r:id="rId24"/>
    <p:sldId id="428" r:id="rId25"/>
    <p:sldId id="432" r:id="rId26"/>
    <p:sldId id="433" r:id="rId27"/>
    <p:sldId id="434" r:id="rId28"/>
    <p:sldId id="435" r:id="rId29"/>
    <p:sldId id="436" r:id="rId30"/>
    <p:sldId id="44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97B968-3418-4219-9CFF-2EDDF9BB77EA}" type="doc">
      <dgm:prSet loTypeId="urn:microsoft.com/office/officeart/2005/8/layout/cycle1" loCatId="cycle" qsTypeId="urn:microsoft.com/office/officeart/2005/8/quickstyle/simple2" qsCatId="simple" csTypeId="urn:microsoft.com/office/officeart/2005/8/colors/accent5_1" csCatId="accent5"/>
      <dgm:spPr/>
      <dgm:t>
        <a:bodyPr/>
        <a:lstStyle/>
        <a:p>
          <a:endParaRPr lang="fr-FR"/>
        </a:p>
      </dgm:t>
    </dgm:pt>
    <dgm:pt modelId="{A9F8FCC1-F48E-4B5B-9C68-C13590F50B85}">
      <dgm:prSet/>
      <dgm:spPr/>
      <dgm:t>
        <a:bodyPr/>
        <a:lstStyle/>
        <a:p>
          <a:r>
            <a:rPr lang="ar-SA" b="1"/>
            <a:t>تصميم المنتج</a:t>
          </a:r>
          <a:endParaRPr lang="fr-FR"/>
        </a:p>
      </dgm:t>
    </dgm:pt>
    <dgm:pt modelId="{6C0E9451-3F05-441D-908D-29E5B8844531}" type="parTrans" cxnId="{AFA9B25A-4F08-4047-999A-A7B4FC97DFB4}">
      <dgm:prSet/>
      <dgm:spPr/>
      <dgm:t>
        <a:bodyPr/>
        <a:lstStyle/>
        <a:p>
          <a:endParaRPr lang="fr-FR"/>
        </a:p>
      </dgm:t>
    </dgm:pt>
    <dgm:pt modelId="{2A1D4715-B0DC-4D3E-9125-85841FC3DA51}" type="sibTrans" cxnId="{AFA9B25A-4F08-4047-999A-A7B4FC97DFB4}">
      <dgm:prSet/>
      <dgm:spPr/>
      <dgm:t>
        <a:bodyPr/>
        <a:lstStyle/>
        <a:p>
          <a:endParaRPr lang="fr-FR"/>
        </a:p>
      </dgm:t>
    </dgm:pt>
    <dgm:pt modelId="{F5C576D8-33C1-4875-88AC-911966B19CF5}">
      <dgm:prSet/>
      <dgm:spPr/>
      <dgm:t>
        <a:bodyPr/>
        <a:lstStyle/>
        <a:p>
          <a:r>
            <a:rPr lang="ar-SA" b="1"/>
            <a:t>الاسم التجاري والعلامة التجارية</a:t>
          </a:r>
          <a:endParaRPr lang="fr-FR"/>
        </a:p>
      </dgm:t>
    </dgm:pt>
    <dgm:pt modelId="{6B3337E3-BAF9-498C-BF08-CD80A7F02FF1}" type="parTrans" cxnId="{141809DB-F01C-43FB-8AEA-29193E5C7431}">
      <dgm:prSet/>
      <dgm:spPr/>
      <dgm:t>
        <a:bodyPr/>
        <a:lstStyle/>
        <a:p>
          <a:endParaRPr lang="fr-FR"/>
        </a:p>
      </dgm:t>
    </dgm:pt>
    <dgm:pt modelId="{6D8633C2-55AA-4169-84E3-2FD9DB9DCD24}" type="sibTrans" cxnId="{141809DB-F01C-43FB-8AEA-29193E5C7431}">
      <dgm:prSet/>
      <dgm:spPr/>
      <dgm:t>
        <a:bodyPr/>
        <a:lstStyle/>
        <a:p>
          <a:endParaRPr lang="fr-FR"/>
        </a:p>
      </dgm:t>
    </dgm:pt>
    <dgm:pt modelId="{66025F4B-FA42-46EB-A6D8-4DCA3EE527F1}">
      <dgm:prSet/>
      <dgm:spPr/>
      <dgm:t>
        <a:bodyPr/>
        <a:lstStyle/>
        <a:p>
          <a:r>
            <a:rPr lang="ar-SA" b="1"/>
            <a:t>التعبئــة والتغليف</a:t>
          </a:r>
          <a:endParaRPr lang="fr-FR"/>
        </a:p>
      </dgm:t>
    </dgm:pt>
    <dgm:pt modelId="{38A14B0A-69F3-41D4-BD0B-8298C7968F5C}" type="parTrans" cxnId="{9896DDF9-8BA8-44C4-B1B8-D9FBA2F2EEC4}">
      <dgm:prSet/>
      <dgm:spPr/>
      <dgm:t>
        <a:bodyPr/>
        <a:lstStyle/>
        <a:p>
          <a:endParaRPr lang="fr-FR"/>
        </a:p>
      </dgm:t>
    </dgm:pt>
    <dgm:pt modelId="{2E78503B-02CD-4140-B2FE-0FE37A425905}" type="sibTrans" cxnId="{9896DDF9-8BA8-44C4-B1B8-D9FBA2F2EEC4}">
      <dgm:prSet/>
      <dgm:spPr/>
      <dgm:t>
        <a:bodyPr/>
        <a:lstStyle/>
        <a:p>
          <a:endParaRPr lang="fr-FR"/>
        </a:p>
      </dgm:t>
    </dgm:pt>
    <dgm:pt modelId="{2662BBB2-81FB-409F-AA39-3169A8FB041A}">
      <dgm:prSet/>
      <dgm:spPr/>
      <dgm:t>
        <a:bodyPr/>
        <a:lstStyle/>
        <a:p>
          <a:r>
            <a:rPr lang="ar-SA" b="1"/>
            <a:t>التبيين</a:t>
          </a:r>
          <a:endParaRPr lang="fr-FR"/>
        </a:p>
      </dgm:t>
    </dgm:pt>
    <dgm:pt modelId="{3F0A63E7-CCC9-4644-A882-8483B27FEE59}" type="parTrans" cxnId="{415823D4-7980-4852-B2C7-55219D35F0CD}">
      <dgm:prSet/>
      <dgm:spPr/>
      <dgm:t>
        <a:bodyPr/>
        <a:lstStyle/>
        <a:p>
          <a:endParaRPr lang="fr-FR"/>
        </a:p>
      </dgm:t>
    </dgm:pt>
    <dgm:pt modelId="{4C3AA6F2-388E-4205-88BE-1054F5F84226}" type="sibTrans" cxnId="{415823D4-7980-4852-B2C7-55219D35F0CD}">
      <dgm:prSet/>
      <dgm:spPr/>
      <dgm:t>
        <a:bodyPr/>
        <a:lstStyle/>
        <a:p>
          <a:endParaRPr lang="fr-FR"/>
        </a:p>
      </dgm:t>
    </dgm:pt>
    <dgm:pt modelId="{31E4173A-6B67-4355-8C9E-13C25F1AC3F1}">
      <dgm:prSet/>
      <dgm:spPr/>
      <dgm:t>
        <a:bodyPr/>
        <a:lstStyle/>
        <a:p>
          <a:r>
            <a:rPr lang="ar-SA" b="1"/>
            <a:t>سياسة الضمان</a:t>
          </a:r>
          <a:endParaRPr lang="fr-FR"/>
        </a:p>
      </dgm:t>
    </dgm:pt>
    <dgm:pt modelId="{598E192B-C3FD-437D-B181-AF5A5195B0F6}" type="parTrans" cxnId="{EB66A14B-02D7-4524-BE27-5823A8EB05EB}">
      <dgm:prSet/>
      <dgm:spPr/>
      <dgm:t>
        <a:bodyPr/>
        <a:lstStyle/>
        <a:p>
          <a:endParaRPr lang="fr-FR"/>
        </a:p>
      </dgm:t>
    </dgm:pt>
    <dgm:pt modelId="{40E0473E-FD5C-4DBF-9A96-3C7F16CE94DC}" type="sibTrans" cxnId="{EB66A14B-02D7-4524-BE27-5823A8EB05EB}">
      <dgm:prSet/>
      <dgm:spPr/>
      <dgm:t>
        <a:bodyPr/>
        <a:lstStyle/>
        <a:p>
          <a:endParaRPr lang="fr-FR"/>
        </a:p>
      </dgm:t>
    </dgm:pt>
    <dgm:pt modelId="{CD80C382-584C-4D76-908F-1097EDD4FA11}">
      <dgm:prSet/>
      <dgm:spPr/>
      <dgm:t>
        <a:bodyPr/>
        <a:lstStyle/>
        <a:p>
          <a:r>
            <a:rPr lang="ar-SA" b="1"/>
            <a:t>خدمات ما بعد البيع</a:t>
          </a:r>
          <a:endParaRPr lang="fr-FR"/>
        </a:p>
      </dgm:t>
    </dgm:pt>
    <dgm:pt modelId="{E7EB70F5-B185-440A-8DCB-39C1AD69B37D}" type="parTrans" cxnId="{F85AE643-138E-4615-9E9C-50D0DA49BE11}">
      <dgm:prSet/>
      <dgm:spPr/>
      <dgm:t>
        <a:bodyPr/>
        <a:lstStyle/>
        <a:p>
          <a:endParaRPr lang="fr-FR"/>
        </a:p>
      </dgm:t>
    </dgm:pt>
    <dgm:pt modelId="{98D38331-8249-4186-90A5-8CEC605DAF76}" type="sibTrans" cxnId="{F85AE643-138E-4615-9E9C-50D0DA49BE11}">
      <dgm:prSet/>
      <dgm:spPr/>
      <dgm:t>
        <a:bodyPr/>
        <a:lstStyle/>
        <a:p>
          <a:endParaRPr lang="fr-FR"/>
        </a:p>
      </dgm:t>
    </dgm:pt>
    <dgm:pt modelId="{A9CAA59B-2253-43B2-8346-82CBF4993FC5}" type="pres">
      <dgm:prSet presAssocID="{BD97B968-3418-4219-9CFF-2EDDF9BB77EA}" presName="cycle" presStyleCnt="0">
        <dgm:presLayoutVars>
          <dgm:dir/>
          <dgm:resizeHandles val="exact"/>
        </dgm:presLayoutVars>
      </dgm:prSet>
      <dgm:spPr/>
    </dgm:pt>
    <dgm:pt modelId="{879BD1E1-D8B7-4899-A867-03163D0B5F6A}" type="pres">
      <dgm:prSet presAssocID="{A9F8FCC1-F48E-4B5B-9C68-C13590F50B85}" presName="dummy" presStyleCnt="0"/>
      <dgm:spPr/>
    </dgm:pt>
    <dgm:pt modelId="{B0707B8C-241A-4D66-B450-E9BC83300EA4}" type="pres">
      <dgm:prSet presAssocID="{A9F8FCC1-F48E-4B5B-9C68-C13590F50B85}" presName="node" presStyleLbl="revTx" presStyleIdx="0" presStyleCnt="6">
        <dgm:presLayoutVars>
          <dgm:bulletEnabled val="1"/>
        </dgm:presLayoutVars>
      </dgm:prSet>
      <dgm:spPr/>
    </dgm:pt>
    <dgm:pt modelId="{1642385D-7511-4BC6-B49E-AA80F75613CA}" type="pres">
      <dgm:prSet presAssocID="{2A1D4715-B0DC-4D3E-9125-85841FC3DA51}" presName="sibTrans" presStyleLbl="node1" presStyleIdx="0" presStyleCnt="6"/>
      <dgm:spPr/>
    </dgm:pt>
    <dgm:pt modelId="{ABF3FC75-38D3-43DB-8818-C958369F182F}" type="pres">
      <dgm:prSet presAssocID="{F5C576D8-33C1-4875-88AC-911966B19CF5}" presName="dummy" presStyleCnt="0"/>
      <dgm:spPr/>
    </dgm:pt>
    <dgm:pt modelId="{330BE205-82C5-47F4-9D23-283292AC5E07}" type="pres">
      <dgm:prSet presAssocID="{F5C576D8-33C1-4875-88AC-911966B19CF5}" presName="node" presStyleLbl="revTx" presStyleIdx="1" presStyleCnt="6">
        <dgm:presLayoutVars>
          <dgm:bulletEnabled val="1"/>
        </dgm:presLayoutVars>
      </dgm:prSet>
      <dgm:spPr/>
    </dgm:pt>
    <dgm:pt modelId="{96E7E26F-2295-4D21-B592-2046C1DAC58E}" type="pres">
      <dgm:prSet presAssocID="{6D8633C2-55AA-4169-84E3-2FD9DB9DCD24}" presName="sibTrans" presStyleLbl="node1" presStyleIdx="1" presStyleCnt="6"/>
      <dgm:spPr/>
    </dgm:pt>
    <dgm:pt modelId="{335E0FFD-D519-4EDF-8285-AFC77BF1CA4E}" type="pres">
      <dgm:prSet presAssocID="{66025F4B-FA42-46EB-A6D8-4DCA3EE527F1}" presName="dummy" presStyleCnt="0"/>
      <dgm:spPr/>
    </dgm:pt>
    <dgm:pt modelId="{EEFD8D0A-61A6-4CE0-8EB5-B7768668018A}" type="pres">
      <dgm:prSet presAssocID="{66025F4B-FA42-46EB-A6D8-4DCA3EE527F1}" presName="node" presStyleLbl="revTx" presStyleIdx="2" presStyleCnt="6">
        <dgm:presLayoutVars>
          <dgm:bulletEnabled val="1"/>
        </dgm:presLayoutVars>
      </dgm:prSet>
      <dgm:spPr/>
    </dgm:pt>
    <dgm:pt modelId="{7D19E2E3-8D89-4D62-8436-34B950D36B7E}" type="pres">
      <dgm:prSet presAssocID="{2E78503B-02CD-4140-B2FE-0FE37A425905}" presName="sibTrans" presStyleLbl="node1" presStyleIdx="2" presStyleCnt="6"/>
      <dgm:spPr/>
    </dgm:pt>
    <dgm:pt modelId="{71B28F35-9F38-4E7F-AF30-A41A2D105362}" type="pres">
      <dgm:prSet presAssocID="{2662BBB2-81FB-409F-AA39-3169A8FB041A}" presName="dummy" presStyleCnt="0"/>
      <dgm:spPr/>
    </dgm:pt>
    <dgm:pt modelId="{71E3D1E6-EA4B-4E90-8C8A-E864FEB1B1FF}" type="pres">
      <dgm:prSet presAssocID="{2662BBB2-81FB-409F-AA39-3169A8FB041A}" presName="node" presStyleLbl="revTx" presStyleIdx="3" presStyleCnt="6">
        <dgm:presLayoutVars>
          <dgm:bulletEnabled val="1"/>
        </dgm:presLayoutVars>
      </dgm:prSet>
      <dgm:spPr/>
    </dgm:pt>
    <dgm:pt modelId="{262B5D93-F575-4EF4-AED3-6D178E54A7FE}" type="pres">
      <dgm:prSet presAssocID="{4C3AA6F2-388E-4205-88BE-1054F5F84226}" presName="sibTrans" presStyleLbl="node1" presStyleIdx="3" presStyleCnt="6"/>
      <dgm:spPr/>
    </dgm:pt>
    <dgm:pt modelId="{83FD0012-A8A7-45EA-BECA-05D129C45BAD}" type="pres">
      <dgm:prSet presAssocID="{31E4173A-6B67-4355-8C9E-13C25F1AC3F1}" presName="dummy" presStyleCnt="0"/>
      <dgm:spPr/>
    </dgm:pt>
    <dgm:pt modelId="{DA13B22B-E748-43DF-A3E9-16D9AB887B11}" type="pres">
      <dgm:prSet presAssocID="{31E4173A-6B67-4355-8C9E-13C25F1AC3F1}" presName="node" presStyleLbl="revTx" presStyleIdx="4" presStyleCnt="6">
        <dgm:presLayoutVars>
          <dgm:bulletEnabled val="1"/>
        </dgm:presLayoutVars>
      </dgm:prSet>
      <dgm:spPr/>
    </dgm:pt>
    <dgm:pt modelId="{CE0950D7-8EEF-4E8F-BE29-EF0B0949FC75}" type="pres">
      <dgm:prSet presAssocID="{40E0473E-FD5C-4DBF-9A96-3C7F16CE94DC}" presName="sibTrans" presStyleLbl="node1" presStyleIdx="4" presStyleCnt="6"/>
      <dgm:spPr/>
    </dgm:pt>
    <dgm:pt modelId="{A03F9E8A-343E-466A-9F1A-84DB8AD52699}" type="pres">
      <dgm:prSet presAssocID="{CD80C382-584C-4D76-908F-1097EDD4FA11}" presName="dummy" presStyleCnt="0"/>
      <dgm:spPr/>
    </dgm:pt>
    <dgm:pt modelId="{81DE11F3-4BE6-43C6-9604-5EFBD540EAE4}" type="pres">
      <dgm:prSet presAssocID="{CD80C382-584C-4D76-908F-1097EDD4FA11}" presName="node" presStyleLbl="revTx" presStyleIdx="5" presStyleCnt="6">
        <dgm:presLayoutVars>
          <dgm:bulletEnabled val="1"/>
        </dgm:presLayoutVars>
      </dgm:prSet>
      <dgm:spPr/>
    </dgm:pt>
    <dgm:pt modelId="{7FAED834-5F08-449F-ACC5-D68D59315E36}" type="pres">
      <dgm:prSet presAssocID="{98D38331-8249-4186-90A5-8CEC605DAF76}" presName="sibTrans" presStyleLbl="node1" presStyleIdx="5" presStyleCnt="6"/>
      <dgm:spPr/>
    </dgm:pt>
  </dgm:ptLst>
  <dgm:cxnLst>
    <dgm:cxn modelId="{7591F30E-12F9-4C8D-AE6A-211A4C082888}" type="presOf" srcId="{2E78503B-02CD-4140-B2FE-0FE37A425905}" destId="{7D19E2E3-8D89-4D62-8436-34B950D36B7E}" srcOrd="0" destOrd="0" presId="urn:microsoft.com/office/officeart/2005/8/layout/cycle1"/>
    <dgm:cxn modelId="{91452216-7480-45D1-AD7B-B2BC1DE85F41}" type="presOf" srcId="{6D8633C2-55AA-4169-84E3-2FD9DB9DCD24}" destId="{96E7E26F-2295-4D21-B592-2046C1DAC58E}" srcOrd="0" destOrd="0" presId="urn:microsoft.com/office/officeart/2005/8/layout/cycle1"/>
    <dgm:cxn modelId="{06679724-8979-45D2-BC1C-A9F89FFF77B8}" type="presOf" srcId="{CD80C382-584C-4D76-908F-1097EDD4FA11}" destId="{81DE11F3-4BE6-43C6-9604-5EFBD540EAE4}" srcOrd="0" destOrd="0" presId="urn:microsoft.com/office/officeart/2005/8/layout/cycle1"/>
    <dgm:cxn modelId="{A0B7BD24-151C-4526-8E69-03ACF746C2C5}" type="presOf" srcId="{98D38331-8249-4186-90A5-8CEC605DAF76}" destId="{7FAED834-5F08-449F-ACC5-D68D59315E36}" srcOrd="0" destOrd="0" presId="urn:microsoft.com/office/officeart/2005/8/layout/cycle1"/>
    <dgm:cxn modelId="{F85AE643-138E-4615-9E9C-50D0DA49BE11}" srcId="{BD97B968-3418-4219-9CFF-2EDDF9BB77EA}" destId="{CD80C382-584C-4D76-908F-1097EDD4FA11}" srcOrd="5" destOrd="0" parTransId="{E7EB70F5-B185-440A-8DCB-39C1AD69B37D}" sibTransId="{98D38331-8249-4186-90A5-8CEC605DAF76}"/>
    <dgm:cxn modelId="{EB66A14B-02D7-4524-BE27-5823A8EB05EB}" srcId="{BD97B968-3418-4219-9CFF-2EDDF9BB77EA}" destId="{31E4173A-6B67-4355-8C9E-13C25F1AC3F1}" srcOrd="4" destOrd="0" parTransId="{598E192B-C3FD-437D-B181-AF5A5195B0F6}" sibTransId="{40E0473E-FD5C-4DBF-9A96-3C7F16CE94DC}"/>
    <dgm:cxn modelId="{D8E4C270-2906-49E5-83B3-38488221BA59}" type="presOf" srcId="{2A1D4715-B0DC-4D3E-9125-85841FC3DA51}" destId="{1642385D-7511-4BC6-B49E-AA80F75613CA}" srcOrd="0" destOrd="0" presId="urn:microsoft.com/office/officeart/2005/8/layout/cycle1"/>
    <dgm:cxn modelId="{AFA9B25A-4F08-4047-999A-A7B4FC97DFB4}" srcId="{BD97B968-3418-4219-9CFF-2EDDF9BB77EA}" destId="{A9F8FCC1-F48E-4B5B-9C68-C13590F50B85}" srcOrd="0" destOrd="0" parTransId="{6C0E9451-3F05-441D-908D-29E5B8844531}" sibTransId="{2A1D4715-B0DC-4D3E-9125-85841FC3DA51}"/>
    <dgm:cxn modelId="{88184084-5576-4293-9653-6547451915CF}" type="presOf" srcId="{A9F8FCC1-F48E-4B5B-9C68-C13590F50B85}" destId="{B0707B8C-241A-4D66-B450-E9BC83300EA4}" srcOrd="0" destOrd="0" presId="urn:microsoft.com/office/officeart/2005/8/layout/cycle1"/>
    <dgm:cxn modelId="{D3976B84-FB14-4856-AA72-2E6D3A2D2D39}" type="presOf" srcId="{40E0473E-FD5C-4DBF-9A96-3C7F16CE94DC}" destId="{CE0950D7-8EEF-4E8F-BE29-EF0B0949FC75}" srcOrd="0" destOrd="0" presId="urn:microsoft.com/office/officeart/2005/8/layout/cycle1"/>
    <dgm:cxn modelId="{AE68299F-D508-43CC-9349-FDDE5FA0D14F}" type="presOf" srcId="{4C3AA6F2-388E-4205-88BE-1054F5F84226}" destId="{262B5D93-F575-4EF4-AED3-6D178E54A7FE}" srcOrd="0" destOrd="0" presId="urn:microsoft.com/office/officeart/2005/8/layout/cycle1"/>
    <dgm:cxn modelId="{04873B9F-6485-479A-A890-1FC6B45A708D}" type="presOf" srcId="{F5C576D8-33C1-4875-88AC-911966B19CF5}" destId="{330BE205-82C5-47F4-9D23-283292AC5E07}" srcOrd="0" destOrd="0" presId="urn:microsoft.com/office/officeart/2005/8/layout/cycle1"/>
    <dgm:cxn modelId="{91186BA9-D135-4FE8-A19B-14C06E6D5992}" type="presOf" srcId="{31E4173A-6B67-4355-8C9E-13C25F1AC3F1}" destId="{DA13B22B-E748-43DF-A3E9-16D9AB887B11}" srcOrd="0" destOrd="0" presId="urn:microsoft.com/office/officeart/2005/8/layout/cycle1"/>
    <dgm:cxn modelId="{127BC8BB-B12B-4BB9-99E4-37C3CA65A351}" type="presOf" srcId="{BD97B968-3418-4219-9CFF-2EDDF9BB77EA}" destId="{A9CAA59B-2253-43B2-8346-82CBF4993FC5}" srcOrd="0" destOrd="0" presId="urn:microsoft.com/office/officeart/2005/8/layout/cycle1"/>
    <dgm:cxn modelId="{CC9DDAC3-4CAE-453A-97BE-90817AAEFC5F}" type="presOf" srcId="{66025F4B-FA42-46EB-A6D8-4DCA3EE527F1}" destId="{EEFD8D0A-61A6-4CE0-8EB5-B7768668018A}" srcOrd="0" destOrd="0" presId="urn:microsoft.com/office/officeart/2005/8/layout/cycle1"/>
    <dgm:cxn modelId="{415823D4-7980-4852-B2C7-55219D35F0CD}" srcId="{BD97B968-3418-4219-9CFF-2EDDF9BB77EA}" destId="{2662BBB2-81FB-409F-AA39-3169A8FB041A}" srcOrd="3" destOrd="0" parTransId="{3F0A63E7-CCC9-4644-A882-8483B27FEE59}" sibTransId="{4C3AA6F2-388E-4205-88BE-1054F5F84226}"/>
    <dgm:cxn modelId="{141809DB-F01C-43FB-8AEA-29193E5C7431}" srcId="{BD97B968-3418-4219-9CFF-2EDDF9BB77EA}" destId="{F5C576D8-33C1-4875-88AC-911966B19CF5}" srcOrd="1" destOrd="0" parTransId="{6B3337E3-BAF9-498C-BF08-CD80A7F02FF1}" sibTransId="{6D8633C2-55AA-4169-84E3-2FD9DB9DCD24}"/>
    <dgm:cxn modelId="{36390EE9-5B5B-4B5C-8E8E-EA05B34B509A}" type="presOf" srcId="{2662BBB2-81FB-409F-AA39-3169A8FB041A}" destId="{71E3D1E6-EA4B-4E90-8C8A-E864FEB1B1FF}" srcOrd="0" destOrd="0" presId="urn:microsoft.com/office/officeart/2005/8/layout/cycle1"/>
    <dgm:cxn modelId="{9896DDF9-8BA8-44C4-B1B8-D9FBA2F2EEC4}" srcId="{BD97B968-3418-4219-9CFF-2EDDF9BB77EA}" destId="{66025F4B-FA42-46EB-A6D8-4DCA3EE527F1}" srcOrd="2" destOrd="0" parTransId="{38A14B0A-69F3-41D4-BD0B-8298C7968F5C}" sibTransId="{2E78503B-02CD-4140-B2FE-0FE37A425905}"/>
    <dgm:cxn modelId="{54C2BE7A-09AC-46E1-96A7-22DB3F25D0B3}" type="presParOf" srcId="{A9CAA59B-2253-43B2-8346-82CBF4993FC5}" destId="{879BD1E1-D8B7-4899-A867-03163D0B5F6A}" srcOrd="0" destOrd="0" presId="urn:microsoft.com/office/officeart/2005/8/layout/cycle1"/>
    <dgm:cxn modelId="{A8A30A7F-BED0-4C86-8A1E-3239506D913D}" type="presParOf" srcId="{A9CAA59B-2253-43B2-8346-82CBF4993FC5}" destId="{B0707B8C-241A-4D66-B450-E9BC83300EA4}" srcOrd="1" destOrd="0" presId="urn:microsoft.com/office/officeart/2005/8/layout/cycle1"/>
    <dgm:cxn modelId="{DDDDC8C4-A5E7-4107-A4E1-439FBA6F23E8}" type="presParOf" srcId="{A9CAA59B-2253-43B2-8346-82CBF4993FC5}" destId="{1642385D-7511-4BC6-B49E-AA80F75613CA}" srcOrd="2" destOrd="0" presId="urn:microsoft.com/office/officeart/2005/8/layout/cycle1"/>
    <dgm:cxn modelId="{ED55C19F-7F71-401D-82C4-B095BC37391C}" type="presParOf" srcId="{A9CAA59B-2253-43B2-8346-82CBF4993FC5}" destId="{ABF3FC75-38D3-43DB-8818-C958369F182F}" srcOrd="3" destOrd="0" presId="urn:microsoft.com/office/officeart/2005/8/layout/cycle1"/>
    <dgm:cxn modelId="{887BFF0F-7F2F-416A-A92B-D74C303221B9}" type="presParOf" srcId="{A9CAA59B-2253-43B2-8346-82CBF4993FC5}" destId="{330BE205-82C5-47F4-9D23-283292AC5E07}" srcOrd="4" destOrd="0" presId="urn:microsoft.com/office/officeart/2005/8/layout/cycle1"/>
    <dgm:cxn modelId="{4CAB9AEF-842A-4484-9665-29B062D7AC0E}" type="presParOf" srcId="{A9CAA59B-2253-43B2-8346-82CBF4993FC5}" destId="{96E7E26F-2295-4D21-B592-2046C1DAC58E}" srcOrd="5" destOrd="0" presId="urn:microsoft.com/office/officeart/2005/8/layout/cycle1"/>
    <dgm:cxn modelId="{8D8AEF37-5290-47AE-BEA4-100F0337C144}" type="presParOf" srcId="{A9CAA59B-2253-43B2-8346-82CBF4993FC5}" destId="{335E0FFD-D519-4EDF-8285-AFC77BF1CA4E}" srcOrd="6" destOrd="0" presId="urn:microsoft.com/office/officeart/2005/8/layout/cycle1"/>
    <dgm:cxn modelId="{6AFA6EEA-D85B-4E28-A49E-6792F523B90F}" type="presParOf" srcId="{A9CAA59B-2253-43B2-8346-82CBF4993FC5}" destId="{EEFD8D0A-61A6-4CE0-8EB5-B7768668018A}" srcOrd="7" destOrd="0" presId="urn:microsoft.com/office/officeart/2005/8/layout/cycle1"/>
    <dgm:cxn modelId="{478667F4-2DFB-4CB9-AB69-49D92906B481}" type="presParOf" srcId="{A9CAA59B-2253-43B2-8346-82CBF4993FC5}" destId="{7D19E2E3-8D89-4D62-8436-34B950D36B7E}" srcOrd="8" destOrd="0" presId="urn:microsoft.com/office/officeart/2005/8/layout/cycle1"/>
    <dgm:cxn modelId="{1EFB1C97-4E35-4003-9658-37C1E5A443B1}" type="presParOf" srcId="{A9CAA59B-2253-43B2-8346-82CBF4993FC5}" destId="{71B28F35-9F38-4E7F-AF30-A41A2D105362}" srcOrd="9" destOrd="0" presId="urn:microsoft.com/office/officeart/2005/8/layout/cycle1"/>
    <dgm:cxn modelId="{BE84F352-63AA-4EDD-851B-9367D5D63D00}" type="presParOf" srcId="{A9CAA59B-2253-43B2-8346-82CBF4993FC5}" destId="{71E3D1E6-EA4B-4E90-8C8A-E864FEB1B1FF}" srcOrd="10" destOrd="0" presId="urn:microsoft.com/office/officeart/2005/8/layout/cycle1"/>
    <dgm:cxn modelId="{F55358F0-AD2E-46B9-863B-66260782A265}" type="presParOf" srcId="{A9CAA59B-2253-43B2-8346-82CBF4993FC5}" destId="{262B5D93-F575-4EF4-AED3-6D178E54A7FE}" srcOrd="11" destOrd="0" presId="urn:microsoft.com/office/officeart/2005/8/layout/cycle1"/>
    <dgm:cxn modelId="{87B08093-587C-4475-BCBC-9A2BC8039356}" type="presParOf" srcId="{A9CAA59B-2253-43B2-8346-82CBF4993FC5}" destId="{83FD0012-A8A7-45EA-BECA-05D129C45BAD}" srcOrd="12" destOrd="0" presId="urn:microsoft.com/office/officeart/2005/8/layout/cycle1"/>
    <dgm:cxn modelId="{2E571816-C799-43E5-B067-E716695BBCD4}" type="presParOf" srcId="{A9CAA59B-2253-43B2-8346-82CBF4993FC5}" destId="{DA13B22B-E748-43DF-A3E9-16D9AB887B11}" srcOrd="13" destOrd="0" presId="urn:microsoft.com/office/officeart/2005/8/layout/cycle1"/>
    <dgm:cxn modelId="{3790D082-582B-4A3E-A3BB-58968E4B8049}" type="presParOf" srcId="{A9CAA59B-2253-43B2-8346-82CBF4993FC5}" destId="{CE0950D7-8EEF-4E8F-BE29-EF0B0949FC75}" srcOrd="14" destOrd="0" presId="urn:microsoft.com/office/officeart/2005/8/layout/cycle1"/>
    <dgm:cxn modelId="{CCAE3A94-8440-49C0-B3A5-9A5DB10EAAFC}" type="presParOf" srcId="{A9CAA59B-2253-43B2-8346-82CBF4993FC5}" destId="{A03F9E8A-343E-466A-9F1A-84DB8AD52699}" srcOrd="15" destOrd="0" presId="urn:microsoft.com/office/officeart/2005/8/layout/cycle1"/>
    <dgm:cxn modelId="{5CF8CD14-C81E-48DC-86DC-0FA6D422D54B}" type="presParOf" srcId="{A9CAA59B-2253-43B2-8346-82CBF4993FC5}" destId="{81DE11F3-4BE6-43C6-9604-5EFBD540EAE4}" srcOrd="16" destOrd="0" presId="urn:microsoft.com/office/officeart/2005/8/layout/cycle1"/>
    <dgm:cxn modelId="{33FFFF6E-9B0F-460B-8433-2B810115A848}" type="presParOf" srcId="{A9CAA59B-2253-43B2-8346-82CBF4993FC5}" destId="{7FAED834-5F08-449F-ACC5-D68D59315E36}"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F4AC9E-46B7-42E6-9DAB-7175C56CC873}" type="doc">
      <dgm:prSet loTypeId="urn:microsoft.com/office/officeart/2005/8/layout/hProcess9" loCatId="process" qsTypeId="urn:microsoft.com/office/officeart/2005/8/quickstyle/simple1" qsCatId="simple" csTypeId="urn:microsoft.com/office/officeart/2005/8/colors/colorful2" csCatId="colorful"/>
      <dgm:spPr/>
      <dgm:t>
        <a:bodyPr/>
        <a:lstStyle/>
        <a:p>
          <a:endParaRPr lang="fr-FR"/>
        </a:p>
      </dgm:t>
    </dgm:pt>
    <dgm:pt modelId="{D2CC69D0-EE2F-454F-8C72-6329316275F2}">
      <dgm:prSet/>
      <dgm:spPr/>
      <dgm:t>
        <a:bodyPr/>
        <a:lstStyle/>
        <a:p>
          <a:r>
            <a:rPr lang="ar-DZ" b="1">
              <a:cs typeface="Simplified Arabic" panose="02010000000000000000" pitchFamily="2" charset="-78"/>
            </a:rPr>
            <a:t>مرحلة المنتوج الجديد [مرحلة الابتكار المحلي]</a:t>
          </a:r>
          <a:endParaRPr lang="fr-FR">
            <a:cs typeface="Simplified Arabic" panose="02010000000000000000" pitchFamily="2" charset="-78"/>
          </a:endParaRPr>
        </a:p>
      </dgm:t>
    </dgm:pt>
    <dgm:pt modelId="{28B18339-125F-41AB-A783-6519A1F0E8F4}" type="parTrans" cxnId="{655EA5A4-EEF2-4EBF-B32A-635DAF4B47F2}">
      <dgm:prSet/>
      <dgm:spPr/>
      <dgm:t>
        <a:bodyPr/>
        <a:lstStyle/>
        <a:p>
          <a:endParaRPr lang="fr-FR">
            <a:cs typeface="Simplified Arabic" panose="02010000000000000000" pitchFamily="2" charset="-78"/>
          </a:endParaRPr>
        </a:p>
      </dgm:t>
    </dgm:pt>
    <dgm:pt modelId="{DE6F01A6-55A1-41CB-8786-D6710A5AB349}" type="sibTrans" cxnId="{655EA5A4-EEF2-4EBF-B32A-635DAF4B47F2}">
      <dgm:prSet/>
      <dgm:spPr/>
      <dgm:t>
        <a:bodyPr/>
        <a:lstStyle/>
        <a:p>
          <a:endParaRPr lang="fr-FR">
            <a:cs typeface="Simplified Arabic" panose="02010000000000000000" pitchFamily="2" charset="-78"/>
          </a:endParaRPr>
        </a:p>
      </dgm:t>
    </dgm:pt>
    <dgm:pt modelId="{E01D5F06-B25D-4D5D-A544-3B329DFF6E0D}">
      <dgm:prSet/>
      <dgm:spPr/>
      <dgm:t>
        <a:bodyPr/>
        <a:lstStyle/>
        <a:p>
          <a:r>
            <a:rPr lang="ar-DZ" b="1" dirty="0">
              <a:cs typeface="Simplified Arabic" panose="02010000000000000000" pitchFamily="2" charset="-78"/>
            </a:rPr>
            <a:t>مرحلة التصدير [مرحلة الابتكار الخارجي]</a:t>
          </a:r>
          <a:endParaRPr lang="fr-FR" dirty="0">
            <a:cs typeface="Simplified Arabic" panose="02010000000000000000" pitchFamily="2" charset="-78"/>
          </a:endParaRPr>
        </a:p>
      </dgm:t>
    </dgm:pt>
    <dgm:pt modelId="{D2C2FE04-37D0-4767-B1C2-E1E45FD2F408}" type="parTrans" cxnId="{CB5E7DB0-D6C7-4FA0-8090-DC83B2F55151}">
      <dgm:prSet/>
      <dgm:spPr/>
      <dgm:t>
        <a:bodyPr/>
        <a:lstStyle/>
        <a:p>
          <a:endParaRPr lang="fr-FR">
            <a:cs typeface="Simplified Arabic" panose="02010000000000000000" pitchFamily="2" charset="-78"/>
          </a:endParaRPr>
        </a:p>
      </dgm:t>
    </dgm:pt>
    <dgm:pt modelId="{B53CFB23-9564-4D2A-90FC-BEFE717CF1AE}" type="sibTrans" cxnId="{CB5E7DB0-D6C7-4FA0-8090-DC83B2F55151}">
      <dgm:prSet/>
      <dgm:spPr/>
      <dgm:t>
        <a:bodyPr/>
        <a:lstStyle/>
        <a:p>
          <a:endParaRPr lang="fr-FR">
            <a:cs typeface="Simplified Arabic" panose="02010000000000000000" pitchFamily="2" charset="-78"/>
          </a:endParaRPr>
        </a:p>
      </dgm:t>
    </dgm:pt>
    <dgm:pt modelId="{6923B955-ECD8-44EE-AE58-E2DAA560E746}">
      <dgm:prSet/>
      <dgm:spPr/>
      <dgm:t>
        <a:bodyPr/>
        <a:lstStyle/>
        <a:p>
          <a:r>
            <a:rPr lang="ar-DZ" b="1">
              <a:cs typeface="Simplified Arabic" panose="02010000000000000000" pitchFamily="2" charset="-78"/>
            </a:rPr>
            <a:t>توحيد الفنون التكنولوجية المستعملة [مرحلة النضج]</a:t>
          </a:r>
          <a:endParaRPr lang="fr-FR">
            <a:cs typeface="Simplified Arabic" panose="02010000000000000000" pitchFamily="2" charset="-78"/>
          </a:endParaRPr>
        </a:p>
      </dgm:t>
    </dgm:pt>
    <dgm:pt modelId="{BF0A6589-E84B-4D1D-972E-F021A7C0FCCB}" type="parTrans" cxnId="{195B65B6-3204-430B-BA71-AF989F16CCD3}">
      <dgm:prSet/>
      <dgm:spPr/>
      <dgm:t>
        <a:bodyPr/>
        <a:lstStyle/>
        <a:p>
          <a:endParaRPr lang="fr-FR">
            <a:cs typeface="Simplified Arabic" panose="02010000000000000000" pitchFamily="2" charset="-78"/>
          </a:endParaRPr>
        </a:p>
      </dgm:t>
    </dgm:pt>
    <dgm:pt modelId="{EBEBF612-99E2-4139-A02E-3A2604A4158C}" type="sibTrans" cxnId="{195B65B6-3204-430B-BA71-AF989F16CCD3}">
      <dgm:prSet/>
      <dgm:spPr/>
      <dgm:t>
        <a:bodyPr/>
        <a:lstStyle/>
        <a:p>
          <a:endParaRPr lang="fr-FR">
            <a:cs typeface="Simplified Arabic" panose="02010000000000000000" pitchFamily="2" charset="-78"/>
          </a:endParaRPr>
        </a:p>
      </dgm:t>
    </dgm:pt>
    <dgm:pt modelId="{A43DD789-1DDE-4BD4-8F3A-4D20183EE9B3}">
      <dgm:prSet/>
      <dgm:spPr/>
      <dgm:t>
        <a:bodyPr/>
        <a:lstStyle/>
        <a:p>
          <a:r>
            <a:rPr lang="ar-SA" b="1">
              <a:cs typeface="Simplified Arabic" panose="02010000000000000000" pitchFamily="2" charset="-78"/>
            </a:rPr>
            <a:t>مرحلة التقليد العالمي  </a:t>
          </a:r>
          <a:endParaRPr lang="fr-FR">
            <a:cs typeface="Simplified Arabic" panose="02010000000000000000" pitchFamily="2" charset="-78"/>
          </a:endParaRPr>
        </a:p>
      </dgm:t>
    </dgm:pt>
    <dgm:pt modelId="{F719F9FC-FA66-45F4-84D2-57480756EC02}" type="parTrans" cxnId="{C0054D78-07FA-43C1-B4C7-D45A74B008E6}">
      <dgm:prSet/>
      <dgm:spPr/>
      <dgm:t>
        <a:bodyPr/>
        <a:lstStyle/>
        <a:p>
          <a:endParaRPr lang="fr-FR">
            <a:cs typeface="Simplified Arabic" panose="02010000000000000000" pitchFamily="2" charset="-78"/>
          </a:endParaRPr>
        </a:p>
      </dgm:t>
    </dgm:pt>
    <dgm:pt modelId="{84C4326D-8EAA-4657-B81D-FEADAF5F2289}" type="sibTrans" cxnId="{C0054D78-07FA-43C1-B4C7-D45A74B008E6}">
      <dgm:prSet/>
      <dgm:spPr/>
      <dgm:t>
        <a:bodyPr/>
        <a:lstStyle/>
        <a:p>
          <a:endParaRPr lang="fr-FR">
            <a:cs typeface="Simplified Arabic" panose="02010000000000000000" pitchFamily="2" charset="-78"/>
          </a:endParaRPr>
        </a:p>
      </dgm:t>
    </dgm:pt>
    <dgm:pt modelId="{03701C24-1B6A-43BC-8099-8132C176E390}">
      <dgm:prSet/>
      <dgm:spPr/>
      <dgm:t>
        <a:bodyPr/>
        <a:lstStyle/>
        <a:p>
          <a:r>
            <a:rPr lang="ar-SA" b="1">
              <a:cs typeface="Simplified Arabic" panose="02010000000000000000" pitchFamily="2" charset="-78"/>
            </a:rPr>
            <a:t>مرحلة التراجع أو الانعكاس   </a:t>
          </a:r>
          <a:endParaRPr lang="fr-FR">
            <a:cs typeface="Simplified Arabic" panose="02010000000000000000" pitchFamily="2" charset="-78"/>
          </a:endParaRPr>
        </a:p>
      </dgm:t>
    </dgm:pt>
    <dgm:pt modelId="{31BBB016-B350-4D68-9F19-6CA7F973B839}" type="parTrans" cxnId="{C203A799-5E4C-4067-B346-00C822A68B0A}">
      <dgm:prSet/>
      <dgm:spPr/>
      <dgm:t>
        <a:bodyPr/>
        <a:lstStyle/>
        <a:p>
          <a:endParaRPr lang="fr-FR">
            <a:cs typeface="Simplified Arabic" panose="02010000000000000000" pitchFamily="2" charset="-78"/>
          </a:endParaRPr>
        </a:p>
      </dgm:t>
    </dgm:pt>
    <dgm:pt modelId="{31355F5F-B3BC-442D-A62D-41AFC71766AE}" type="sibTrans" cxnId="{C203A799-5E4C-4067-B346-00C822A68B0A}">
      <dgm:prSet/>
      <dgm:spPr/>
      <dgm:t>
        <a:bodyPr/>
        <a:lstStyle/>
        <a:p>
          <a:endParaRPr lang="fr-FR">
            <a:cs typeface="Simplified Arabic" panose="02010000000000000000" pitchFamily="2" charset="-78"/>
          </a:endParaRPr>
        </a:p>
      </dgm:t>
    </dgm:pt>
    <dgm:pt modelId="{BEC09FFF-C17D-4349-BE51-3C34E3D9DE26}" type="pres">
      <dgm:prSet presAssocID="{D2F4AC9E-46B7-42E6-9DAB-7175C56CC873}" presName="CompostProcess" presStyleCnt="0">
        <dgm:presLayoutVars>
          <dgm:dir/>
          <dgm:resizeHandles val="exact"/>
        </dgm:presLayoutVars>
      </dgm:prSet>
      <dgm:spPr/>
    </dgm:pt>
    <dgm:pt modelId="{AE226993-51F5-47D3-B9A6-1712C96F5BA0}" type="pres">
      <dgm:prSet presAssocID="{D2F4AC9E-46B7-42E6-9DAB-7175C56CC873}" presName="arrow" presStyleLbl="bgShp" presStyleIdx="0" presStyleCnt="1"/>
      <dgm:spPr/>
    </dgm:pt>
    <dgm:pt modelId="{9A9AA417-52DB-41D6-9D25-42D97898AEC8}" type="pres">
      <dgm:prSet presAssocID="{D2F4AC9E-46B7-42E6-9DAB-7175C56CC873}" presName="linearProcess" presStyleCnt="0"/>
      <dgm:spPr/>
    </dgm:pt>
    <dgm:pt modelId="{579DD809-9855-48CD-8A43-9D1BF7546BC8}" type="pres">
      <dgm:prSet presAssocID="{D2CC69D0-EE2F-454F-8C72-6329316275F2}" presName="textNode" presStyleLbl="node1" presStyleIdx="0" presStyleCnt="5">
        <dgm:presLayoutVars>
          <dgm:bulletEnabled val="1"/>
        </dgm:presLayoutVars>
      </dgm:prSet>
      <dgm:spPr/>
    </dgm:pt>
    <dgm:pt modelId="{18F283B2-BA41-4D7F-A313-CAAA49D3753E}" type="pres">
      <dgm:prSet presAssocID="{DE6F01A6-55A1-41CB-8786-D6710A5AB349}" presName="sibTrans" presStyleCnt="0"/>
      <dgm:spPr/>
    </dgm:pt>
    <dgm:pt modelId="{2373CE0F-E570-46C2-92A8-E9F037F2525C}" type="pres">
      <dgm:prSet presAssocID="{E01D5F06-B25D-4D5D-A544-3B329DFF6E0D}" presName="textNode" presStyleLbl="node1" presStyleIdx="1" presStyleCnt="5">
        <dgm:presLayoutVars>
          <dgm:bulletEnabled val="1"/>
        </dgm:presLayoutVars>
      </dgm:prSet>
      <dgm:spPr/>
    </dgm:pt>
    <dgm:pt modelId="{D99EAA46-7249-4409-9E7D-B039E7FB9946}" type="pres">
      <dgm:prSet presAssocID="{B53CFB23-9564-4D2A-90FC-BEFE717CF1AE}" presName="sibTrans" presStyleCnt="0"/>
      <dgm:spPr/>
    </dgm:pt>
    <dgm:pt modelId="{EBC4061F-1FAC-4D03-BBC7-CB403FF510D5}" type="pres">
      <dgm:prSet presAssocID="{6923B955-ECD8-44EE-AE58-E2DAA560E746}" presName="textNode" presStyleLbl="node1" presStyleIdx="2" presStyleCnt="5">
        <dgm:presLayoutVars>
          <dgm:bulletEnabled val="1"/>
        </dgm:presLayoutVars>
      </dgm:prSet>
      <dgm:spPr/>
    </dgm:pt>
    <dgm:pt modelId="{295AB525-79AB-4582-95AF-0700A74FF634}" type="pres">
      <dgm:prSet presAssocID="{EBEBF612-99E2-4139-A02E-3A2604A4158C}" presName="sibTrans" presStyleCnt="0"/>
      <dgm:spPr/>
    </dgm:pt>
    <dgm:pt modelId="{40FE747A-9FA6-48B0-BD0F-5F2F18A667AA}" type="pres">
      <dgm:prSet presAssocID="{A43DD789-1DDE-4BD4-8F3A-4D20183EE9B3}" presName="textNode" presStyleLbl="node1" presStyleIdx="3" presStyleCnt="5">
        <dgm:presLayoutVars>
          <dgm:bulletEnabled val="1"/>
        </dgm:presLayoutVars>
      </dgm:prSet>
      <dgm:spPr/>
    </dgm:pt>
    <dgm:pt modelId="{F631B8AD-51D5-4B18-A193-1684115405FE}" type="pres">
      <dgm:prSet presAssocID="{84C4326D-8EAA-4657-B81D-FEADAF5F2289}" presName="sibTrans" presStyleCnt="0"/>
      <dgm:spPr/>
    </dgm:pt>
    <dgm:pt modelId="{84D5B863-7FC1-4ADE-BE5E-C04133AB91E0}" type="pres">
      <dgm:prSet presAssocID="{03701C24-1B6A-43BC-8099-8132C176E390}" presName="textNode" presStyleLbl="node1" presStyleIdx="4" presStyleCnt="5">
        <dgm:presLayoutVars>
          <dgm:bulletEnabled val="1"/>
        </dgm:presLayoutVars>
      </dgm:prSet>
      <dgm:spPr/>
    </dgm:pt>
  </dgm:ptLst>
  <dgm:cxnLst>
    <dgm:cxn modelId="{467D1D04-1EC2-4FDE-860D-C0A34338F9AD}" type="presOf" srcId="{D2F4AC9E-46B7-42E6-9DAB-7175C56CC873}" destId="{BEC09FFF-C17D-4349-BE51-3C34E3D9DE26}" srcOrd="0" destOrd="0" presId="urn:microsoft.com/office/officeart/2005/8/layout/hProcess9"/>
    <dgm:cxn modelId="{B58FFB3F-F495-4C0E-A6B5-B8D57E3542A6}" type="presOf" srcId="{D2CC69D0-EE2F-454F-8C72-6329316275F2}" destId="{579DD809-9855-48CD-8A43-9D1BF7546BC8}" srcOrd="0" destOrd="0" presId="urn:microsoft.com/office/officeart/2005/8/layout/hProcess9"/>
    <dgm:cxn modelId="{221BCB47-1F0D-433D-84AA-7E711E6AF78D}" type="presOf" srcId="{A43DD789-1DDE-4BD4-8F3A-4D20183EE9B3}" destId="{40FE747A-9FA6-48B0-BD0F-5F2F18A667AA}" srcOrd="0" destOrd="0" presId="urn:microsoft.com/office/officeart/2005/8/layout/hProcess9"/>
    <dgm:cxn modelId="{581D5049-C108-442C-9B2B-D60F272E9905}" type="presOf" srcId="{6923B955-ECD8-44EE-AE58-E2DAA560E746}" destId="{EBC4061F-1FAC-4D03-BBC7-CB403FF510D5}" srcOrd="0" destOrd="0" presId="urn:microsoft.com/office/officeart/2005/8/layout/hProcess9"/>
    <dgm:cxn modelId="{C0054D78-07FA-43C1-B4C7-D45A74B008E6}" srcId="{D2F4AC9E-46B7-42E6-9DAB-7175C56CC873}" destId="{A43DD789-1DDE-4BD4-8F3A-4D20183EE9B3}" srcOrd="3" destOrd="0" parTransId="{F719F9FC-FA66-45F4-84D2-57480756EC02}" sibTransId="{84C4326D-8EAA-4657-B81D-FEADAF5F2289}"/>
    <dgm:cxn modelId="{731AC279-C220-4889-938A-9C3C622DE3AA}" type="presOf" srcId="{E01D5F06-B25D-4D5D-A544-3B329DFF6E0D}" destId="{2373CE0F-E570-46C2-92A8-E9F037F2525C}" srcOrd="0" destOrd="0" presId="urn:microsoft.com/office/officeart/2005/8/layout/hProcess9"/>
    <dgm:cxn modelId="{17B9E68A-B247-4109-A960-71C736731DBE}" type="presOf" srcId="{03701C24-1B6A-43BC-8099-8132C176E390}" destId="{84D5B863-7FC1-4ADE-BE5E-C04133AB91E0}" srcOrd="0" destOrd="0" presId="urn:microsoft.com/office/officeart/2005/8/layout/hProcess9"/>
    <dgm:cxn modelId="{C203A799-5E4C-4067-B346-00C822A68B0A}" srcId="{D2F4AC9E-46B7-42E6-9DAB-7175C56CC873}" destId="{03701C24-1B6A-43BC-8099-8132C176E390}" srcOrd="4" destOrd="0" parTransId="{31BBB016-B350-4D68-9F19-6CA7F973B839}" sibTransId="{31355F5F-B3BC-442D-A62D-41AFC71766AE}"/>
    <dgm:cxn modelId="{655EA5A4-EEF2-4EBF-B32A-635DAF4B47F2}" srcId="{D2F4AC9E-46B7-42E6-9DAB-7175C56CC873}" destId="{D2CC69D0-EE2F-454F-8C72-6329316275F2}" srcOrd="0" destOrd="0" parTransId="{28B18339-125F-41AB-A783-6519A1F0E8F4}" sibTransId="{DE6F01A6-55A1-41CB-8786-D6710A5AB349}"/>
    <dgm:cxn modelId="{CB5E7DB0-D6C7-4FA0-8090-DC83B2F55151}" srcId="{D2F4AC9E-46B7-42E6-9DAB-7175C56CC873}" destId="{E01D5F06-B25D-4D5D-A544-3B329DFF6E0D}" srcOrd="1" destOrd="0" parTransId="{D2C2FE04-37D0-4767-B1C2-E1E45FD2F408}" sibTransId="{B53CFB23-9564-4D2A-90FC-BEFE717CF1AE}"/>
    <dgm:cxn modelId="{195B65B6-3204-430B-BA71-AF989F16CCD3}" srcId="{D2F4AC9E-46B7-42E6-9DAB-7175C56CC873}" destId="{6923B955-ECD8-44EE-AE58-E2DAA560E746}" srcOrd="2" destOrd="0" parTransId="{BF0A6589-E84B-4D1D-972E-F021A7C0FCCB}" sibTransId="{EBEBF612-99E2-4139-A02E-3A2604A4158C}"/>
    <dgm:cxn modelId="{3970BE11-E68D-4AB2-B8A8-F52D6BE297B4}" type="presParOf" srcId="{BEC09FFF-C17D-4349-BE51-3C34E3D9DE26}" destId="{AE226993-51F5-47D3-B9A6-1712C96F5BA0}" srcOrd="0" destOrd="0" presId="urn:microsoft.com/office/officeart/2005/8/layout/hProcess9"/>
    <dgm:cxn modelId="{D0225086-CD94-42E4-9120-41CC88633F2C}" type="presParOf" srcId="{BEC09FFF-C17D-4349-BE51-3C34E3D9DE26}" destId="{9A9AA417-52DB-41D6-9D25-42D97898AEC8}" srcOrd="1" destOrd="0" presId="urn:microsoft.com/office/officeart/2005/8/layout/hProcess9"/>
    <dgm:cxn modelId="{5AE70B07-D8B6-47EC-8FC9-561DF5B2F278}" type="presParOf" srcId="{9A9AA417-52DB-41D6-9D25-42D97898AEC8}" destId="{579DD809-9855-48CD-8A43-9D1BF7546BC8}" srcOrd="0" destOrd="0" presId="urn:microsoft.com/office/officeart/2005/8/layout/hProcess9"/>
    <dgm:cxn modelId="{2BEC4DE5-5D3E-4BB3-91BC-3F09841F3D7A}" type="presParOf" srcId="{9A9AA417-52DB-41D6-9D25-42D97898AEC8}" destId="{18F283B2-BA41-4D7F-A313-CAAA49D3753E}" srcOrd="1" destOrd="0" presId="urn:microsoft.com/office/officeart/2005/8/layout/hProcess9"/>
    <dgm:cxn modelId="{25741FA8-679A-4DFD-82FB-C305A3C00A4E}" type="presParOf" srcId="{9A9AA417-52DB-41D6-9D25-42D97898AEC8}" destId="{2373CE0F-E570-46C2-92A8-E9F037F2525C}" srcOrd="2" destOrd="0" presId="urn:microsoft.com/office/officeart/2005/8/layout/hProcess9"/>
    <dgm:cxn modelId="{FE4B6C04-2580-4722-BD14-8C45BA8DF066}" type="presParOf" srcId="{9A9AA417-52DB-41D6-9D25-42D97898AEC8}" destId="{D99EAA46-7249-4409-9E7D-B039E7FB9946}" srcOrd="3" destOrd="0" presId="urn:microsoft.com/office/officeart/2005/8/layout/hProcess9"/>
    <dgm:cxn modelId="{80FBC7F0-7CB7-4D88-9BF0-9FF6C3F230FF}" type="presParOf" srcId="{9A9AA417-52DB-41D6-9D25-42D97898AEC8}" destId="{EBC4061F-1FAC-4D03-BBC7-CB403FF510D5}" srcOrd="4" destOrd="0" presId="urn:microsoft.com/office/officeart/2005/8/layout/hProcess9"/>
    <dgm:cxn modelId="{CBC73C04-EF64-4835-8A90-6935E2E1D033}" type="presParOf" srcId="{9A9AA417-52DB-41D6-9D25-42D97898AEC8}" destId="{295AB525-79AB-4582-95AF-0700A74FF634}" srcOrd="5" destOrd="0" presId="urn:microsoft.com/office/officeart/2005/8/layout/hProcess9"/>
    <dgm:cxn modelId="{DCFF2187-B461-4510-A5BC-CB1A231DB40C}" type="presParOf" srcId="{9A9AA417-52DB-41D6-9D25-42D97898AEC8}" destId="{40FE747A-9FA6-48B0-BD0F-5F2F18A667AA}" srcOrd="6" destOrd="0" presId="urn:microsoft.com/office/officeart/2005/8/layout/hProcess9"/>
    <dgm:cxn modelId="{138A1895-745F-4C57-9927-06C37FEB6AC6}" type="presParOf" srcId="{9A9AA417-52DB-41D6-9D25-42D97898AEC8}" destId="{F631B8AD-51D5-4B18-A193-1684115405FE}" srcOrd="7" destOrd="0" presId="urn:microsoft.com/office/officeart/2005/8/layout/hProcess9"/>
    <dgm:cxn modelId="{8838B634-D25C-4F69-BC62-FBB829BA4A2F}" type="presParOf" srcId="{9A9AA417-52DB-41D6-9D25-42D97898AEC8}" destId="{84D5B863-7FC1-4ADE-BE5E-C04133AB91E0}"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A7DCEA-A9CF-4985-936F-3EFBC0612407}"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fr-FR"/>
        </a:p>
      </dgm:t>
    </dgm:pt>
    <dgm:pt modelId="{1A7DA0C7-FD94-47CC-9745-47589A51DD03}">
      <dgm:prSet/>
      <dgm:spPr/>
      <dgm:t>
        <a:bodyPr/>
        <a:lstStyle/>
        <a:p>
          <a:r>
            <a:rPr lang="ar-SA">
              <a:cs typeface="Simplified Arabic" panose="02010000000000000000" pitchFamily="2" charset="-78"/>
            </a:rPr>
            <a:t>المنافسة الدولية؛</a:t>
          </a:r>
          <a:endParaRPr lang="fr-FR">
            <a:cs typeface="Simplified Arabic" panose="02010000000000000000" pitchFamily="2" charset="-78"/>
          </a:endParaRPr>
        </a:p>
      </dgm:t>
    </dgm:pt>
    <dgm:pt modelId="{A7F9059F-E6A1-451C-B1DB-837B79FC0955}" type="parTrans" cxnId="{68E45DFD-801B-4A34-9935-3D2403DF9C66}">
      <dgm:prSet/>
      <dgm:spPr/>
      <dgm:t>
        <a:bodyPr/>
        <a:lstStyle/>
        <a:p>
          <a:endParaRPr lang="fr-FR">
            <a:cs typeface="Simplified Arabic" panose="02010000000000000000" pitchFamily="2" charset="-78"/>
          </a:endParaRPr>
        </a:p>
      </dgm:t>
    </dgm:pt>
    <dgm:pt modelId="{DA276D19-7652-4AC0-82B7-9929FED79A88}" type="sibTrans" cxnId="{68E45DFD-801B-4A34-9935-3D2403DF9C66}">
      <dgm:prSet/>
      <dgm:spPr/>
      <dgm:t>
        <a:bodyPr/>
        <a:lstStyle/>
        <a:p>
          <a:endParaRPr lang="fr-FR">
            <a:cs typeface="Simplified Arabic" panose="02010000000000000000" pitchFamily="2" charset="-78"/>
          </a:endParaRPr>
        </a:p>
      </dgm:t>
    </dgm:pt>
    <dgm:pt modelId="{B12AA0DF-4137-4A14-B110-F697F33C65A1}">
      <dgm:prSet/>
      <dgm:spPr/>
      <dgm:t>
        <a:bodyPr/>
        <a:lstStyle/>
        <a:p>
          <a:r>
            <a:rPr lang="ar-SA">
              <a:cs typeface="Simplified Arabic" panose="02010000000000000000" pitchFamily="2" charset="-78"/>
            </a:rPr>
            <a:t>النظام الاقتصادي والاجتماعي والسياسي؛ </a:t>
          </a:r>
          <a:endParaRPr lang="fr-FR">
            <a:cs typeface="Simplified Arabic" panose="02010000000000000000" pitchFamily="2" charset="-78"/>
          </a:endParaRPr>
        </a:p>
      </dgm:t>
    </dgm:pt>
    <dgm:pt modelId="{A7675D6A-EBFE-4A2A-8B78-721E5138DCCB}" type="parTrans" cxnId="{8B92F395-E3EA-4283-86E6-2B15C0658867}">
      <dgm:prSet/>
      <dgm:spPr/>
      <dgm:t>
        <a:bodyPr/>
        <a:lstStyle/>
        <a:p>
          <a:endParaRPr lang="fr-FR">
            <a:cs typeface="Simplified Arabic" panose="02010000000000000000" pitchFamily="2" charset="-78"/>
          </a:endParaRPr>
        </a:p>
      </dgm:t>
    </dgm:pt>
    <dgm:pt modelId="{510C891C-AA37-4082-83DF-0BC04426E3E2}" type="sibTrans" cxnId="{8B92F395-E3EA-4283-86E6-2B15C0658867}">
      <dgm:prSet/>
      <dgm:spPr/>
      <dgm:t>
        <a:bodyPr/>
        <a:lstStyle/>
        <a:p>
          <a:endParaRPr lang="fr-FR">
            <a:cs typeface="Simplified Arabic" panose="02010000000000000000" pitchFamily="2" charset="-78"/>
          </a:endParaRPr>
        </a:p>
      </dgm:t>
    </dgm:pt>
    <dgm:pt modelId="{A44B332C-7050-4F22-A143-1B382CD464D6}">
      <dgm:prSet/>
      <dgm:spPr/>
      <dgm:t>
        <a:bodyPr/>
        <a:lstStyle/>
        <a:p>
          <a:r>
            <a:rPr lang="ar-SA">
              <a:cs typeface="Simplified Arabic" panose="02010000000000000000" pitchFamily="2" charset="-78"/>
            </a:rPr>
            <a:t>سلوك المستهلك الدولي؛ </a:t>
          </a:r>
          <a:endParaRPr lang="fr-FR">
            <a:cs typeface="Simplified Arabic" panose="02010000000000000000" pitchFamily="2" charset="-78"/>
          </a:endParaRPr>
        </a:p>
      </dgm:t>
    </dgm:pt>
    <dgm:pt modelId="{9B5DE27A-E669-4FB6-A722-116722E55184}" type="parTrans" cxnId="{86AAB028-E462-4410-859A-74C52534C1DD}">
      <dgm:prSet/>
      <dgm:spPr/>
      <dgm:t>
        <a:bodyPr/>
        <a:lstStyle/>
        <a:p>
          <a:endParaRPr lang="fr-FR">
            <a:cs typeface="Simplified Arabic" panose="02010000000000000000" pitchFamily="2" charset="-78"/>
          </a:endParaRPr>
        </a:p>
      </dgm:t>
    </dgm:pt>
    <dgm:pt modelId="{D2AE7F27-E03C-4BBC-947E-48365C437994}" type="sibTrans" cxnId="{86AAB028-E462-4410-859A-74C52534C1DD}">
      <dgm:prSet/>
      <dgm:spPr/>
      <dgm:t>
        <a:bodyPr/>
        <a:lstStyle/>
        <a:p>
          <a:endParaRPr lang="fr-FR">
            <a:cs typeface="Simplified Arabic" panose="02010000000000000000" pitchFamily="2" charset="-78"/>
          </a:endParaRPr>
        </a:p>
      </dgm:t>
    </dgm:pt>
    <dgm:pt modelId="{0A8D9297-D07F-4A44-A71B-A4C051EFFCA6}" type="pres">
      <dgm:prSet presAssocID="{CDA7DCEA-A9CF-4985-936F-3EFBC0612407}" presName="CompostProcess" presStyleCnt="0">
        <dgm:presLayoutVars>
          <dgm:dir/>
          <dgm:resizeHandles val="exact"/>
        </dgm:presLayoutVars>
      </dgm:prSet>
      <dgm:spPr/>
    </dgm:pt>
    <dgm:pt modelId="{3B4D1FE0-54B6-49E8-A0DE-7DCDE35E023D}" type="pres">
      <dgm:prSet presAssocID="{CDA7DCEA-A9CF-4985-936F-3EFBC0612407}" presName="arrow" presStyleLbl="bgShp" presStyleIdx="0" presStyleCnt="1"/>
      <dgm:spPr/>
    </dgm:pt>
    <dgm:pt modelId="{2FFAFDF5-021A-4FE2-92F3-1CC4A9B60456}" type="pres">
      <dgm:prSet presAssocID="{CDA7DCEA-A9CF-4985-936F-3EFBC0612407}" presName="linearProcess" presStyleCnt="0"/>
      <dgm:spPr/>
    </dgm:pt>
    <dgm:pt modelId="{F355A020-05AC-4032-AF79-5EAC54CAB28B}" type="pres">
      <dgm:prSet presAssocID="{1A7DA0C7-FD94-47CC-9745-47589A51DD03}" presName="textNode" presStyleLbl="node1" presStyleIdx="0" presStyleCnt="3">
        <dgm:presLayoutVars>
          <dgm:bulletEnabled val="1"/>
        </dgm:presLayoutVars>
      </dgm:prSet>
      <dgm:spPr/>
    </dgm:pt>
    <dgm:pt modelId="{7C9A81A8-A9F5-41C6-B98E-E410A4EC9911}" type="pres">
      <dgm:prSet presAssocID="{DA276D19-7652-4AC0-82B7-9929FED79A88}" presName="sibTrans" presStyleCnt="0"/>
      <dgm:spPr/>
    </dgm:pt>
    <dgm:pt modelId="{6E5EF610-E071-493A-879A-3C7FEEA30562}" type="pres">
      <dgm:prSet presAssocID="{B12AA0DF-4137-4A14-B110-F697F33C65A1}" presName="textNode" presStyleLbl="node1" presStyleIdx="1" presStyleCnt="3">
        <dgm:presLayoutVars>
          <dgm:bulletEnabled val="1"/>
        </dgm:presLayoutVars>
      </dgm:prSet>
      <dgm:spPr/>
    </dgm:pt>
    <dgm:pt modelId="{47A40D3A-0C16-444E-BC18-78B3C3C1611A}" type="pres">
      <dgm:prSet presAssocID="{510C891C-AA37-4082-83DF-0BC04426E3E2}" presName="sibTrans" presStyleCnt="0"/>
      <dgm:spPr/>
    </dgm:pt>
    <dgm:pt modelId="{0B1DC3A4-CF4B-4958-AF7D-760DB2016A1D}" type="pres">
      <dgm:prSet presAssocID="{A44B332C-7050-4F22-A143-1B382CD464D6}" presName="textNode" presStyleLbl="node1" presStyleIdx="2" presStyleCnt="3">
        <dgm:presLayoutVars>
          <dgm:bulletEnabled val="1"/>
        </dgm:presLayoutVars>
      </dgm:prSet>
      <dgm:spPr/>
    </dgm:pt>
  </dgm:ptLst>
  <dgm:cxnLst>
    <dgm:cxn modelId="{86AAB028-E462-4410-859A-74C52534C1DD}" srcId="{CDA7DCEA-A9CF-4985-936F-3EFBC0612407}" destId="{A44B332C-7050-4F22-A143-1B382CD464D6}" srcOrd="2" destOrd="0" parTransId="{9B5DE27A-E669-4FB6-A722-116722E55184}" sibTransId="{D2AE7F27-E03C-4BBC-947E-48365C437994}"/>
    <dgm:cxn modelId="{CB4EF638-10FC-450A-8A38-6C6EBC4B3407}" type="presOf" srcId="{1A7DA0C7-FD94-47CC-9745-47589A51DD03}" destId="{F355A020-05AC-4032-AF79-5EAC54CAB28B}" srcOrd="0" destOrd="0" presId="urn:microsoft.com/office/officeart/2005/8/layout/hProcess9"/>
    <dgm:cxn modelId="{71BD8566-5106-4B65-9253-5C49FA94C030}" type="presOf" srcId="{B12AA0DF-4137-4A14-B110-F697F33C65A1}" destId="{6E5EF610-E071-493A-879A-3C7FEEA30562}" srcOrd="0" destOrd="0" presId="urn:microsoft.com/office/officeart/2005/8/layout/hProcess9"/>
    <dgm:cxn modelId="{8B92F395-E3EA-4283-86E6-2B15C0658867}" srcId="{CDA7DCEA-A9CF-4985-936F-3EFBC0612407}" destId="{B12AA0DF-4137-4A14-B110-F697F33C65A1}" srcOrd="1" destOrd="0" parTransId="{A7675D6A-EBFE-4A2A-8B78-721E5138DCCB}" sibTransId="{510C891C-AA37-4082-83DF-0BC04426E3E2}"/>
    <dgm:cxn modelId="{4421D59B-6FD1-4EF5-80F4-68B899D173E1}" type="presOf" srcId="{A44B332C-7050-4F22-A143-1B382CD464D6}" destId="{0B1DC3A4-CF4B-4958-AF7D-760DB2016A1D}" srcOrd="0" destOrd="0" presId="urn:microsoft.com/office/officeart/2005/8/layout/hProcess9"/>
    <dgm:cxn modelId="{C600E6BC-0B09-40BC-B45E-70C8ACA57671}" type="presOf" srcId="{CDA7DCEA-A9CF-4985-936F-3EFBC0612407}" destId="{0A8D9297-D07F-4A44-A71B-A4C051EFFCA6}" srcOrd="0" destOrd="0" presId="urn:microsoft.com/office/officeart/2005/8/layout/hProcess9"/>
    <dgm:cxn modelId="{68E45DFD-801B-4A34-9935-3D2403DF9C66}" srcId="{CDA7DCEA-A9CF-4985-936F-3EFBC0612407}" destId="{1A7DA0C7-FD94-47CC-9745-47589A51DD03}" srcOrd="0" destOrd="0" parTransId="{A7F9059F-E6A1-451C-B1DB-837B79FC0955}" sibTransId="{DA276D19-7652-4AC0-82B7-9929FED79A88}"/>
    <dgm:cxn modelId="{0E031020-56EA-4037-8EE5-B9215404CF4F}" type="presParOf" srcId="{0A8D9297-D07F-4A44-A71B-A4C051EFFCA6}" destId="{3B4D1FE0-54B6-49E8-A0DE-7DCDE35E023D}" srcOrd="0" destOrd="0" presId="urn:microsoft.com/office/officeart/2005/8/layout/hProcess9"/>
    <dgm:cxn modelId="{FA49AEE5-19BF-463E-8A99-065D8F264151}" type="presParOf" srcId="{0A8D9297-D07F-4A44-A71B-A4C051EFFCA6}" destId="{2FFAFDF5-021A-4FE2-92F3-1CC4A9B60456}" srcOrd="1" destOrd="0" presId="urn:microsoft.com/office/officeart/2005/8/layout/hProcess9"/>
    <dgm:cxn modelId="{EEA7D218-40A5-4C0F-971C-91A40AFC5D24}" type="presParOf" srcId="{2FFAFDF5-021A-4FE2-92F3-1CC4A9B60456}" destId="{F355A020-05AC-4032-AF79-5EAC54CAB28B}" srcOrd="0" destOrd="0" presId="urn:microsoft.com/office/officeart/2005/8/layout/hProcess9"/>
    <dgm:cxn modelId="{B90BE96F-B682-4290-ADFB-7E388F84E755}" type="presParOf" srcId="{2FFAFDF5-021A-4FE2-92F3-1CC4A9B60456}" destId="{7C9A81A8-A9F5-41C6-B98E-E410A4EC9911}" srcOrd="1" destOrd="0" presId="urn:microsoft.com/office/officeart/2005/8/layout/hProcess9"/>
    <dgm:cxn modelId="{72D97808-00CE-4F34-92C1-B77E71DFF294}" type="presParOf" srcId="{2FFAFDF5-021A-4FE2-92F3-1CC4A9B60456}" destId="{6E5EF610-E071-493A-879A-3C7FEEA30562}" srcOrd="2" destOrd="0" presId="urn:microsoft.com/office/officeart/2005/8/layout/hProcess9"/>
    <dgm:cxn modelId="{713E53C8-E0C1-4741-9C54-F077B61DDFDE}" type="presParOf" srcId="{2FFAFDF5-021A-4FE2-92F3-1CC4A9B60456}" destId="{47A40D3A-0C16-444E-BC18-78B3C3C1611A}" srcOrd="3" destOrd="0" presId="urn:microsoft.com/office/officeart/2005/8/layout/hProcess9"/>
    <dgm:cxn modelId="{F6F031E1-5284-49EE-BA52-C651F9118283}" type="presParOf" srcId="{2FFAFDF5-021A-4FE2-92F3-1CC4A9B60456}" destId="{0B1DC3A4-CF4B-4958-AF7D-760DB2016A1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A3B892-E78A-451D-9830-2A4916AB2E19}" type="doc">
      <dgm:prSet loTypeId="urn:microsoft.com/office/officeart/2005/8/layout/hierarchy3" loCatId="list" qsTypeId="urn:microsoft.com/office/officeart/2005/8/quickstyle/simple1" qsCatId="simple" csTypeId="urn:microsoft.com/office/officeart/2005/8/colors/colorful4" csCatId="colorful" phldr="1"/>
      <dgm:spPr/>
      <dgm:t>
        <a:bodyPr/>
        <a:lstStyle/>
        <a:p>
          <a:endParaRPr lang="fr-FR"/>
        </a:p>
      </dgm:t>
    </dgm:pt>
    <dgm:pt modelId="{C1BA5225-6677-4B57-A9C3-E84430284ECF}">
      <dgm:prSet phldrT="[Texte]"/>
      <dgm:spPr/>
      <dgm:t>
        <a:bodyPr/>
        <a:lstStyle/>
        <a:p>
          <a:r>
            <a:rPr lang="ar-DZ" b="1" dirty="0">
              <a:cs typeface="Simplified Arabic" panose="02010000000000000000" pitchFamily="2" charset="-78"/>
            </a:rPr>
            <a:t>العوامل الداخلية</a:t>
          </a:r>
          <a:endParaRPr lang="fr-FR" b="1" dirty="0">
            <a:cs typeface="Simplified Arabic" panose="02010000000000000000" pitchFamily="2" charset="-78"/>
          </a:endParaRPr>
        </a:p>
      </dgm:t>
    </dgm:pt>
    <dgm:pt modelId="{8A28764A-C8FF-4B87-A707-8A303F528B5D}" type="parTrans" cxnId="{B7BE2A6C-C791-4532-B1FC-E19FEC34673F}">
      <dgm:prSet/>
      <dgm:spPr/>
      <dgm:t>
        <a:bodyPr/>
        <a:lstStyle/>
        <a:p>
          <a:endParaRPr lang="fr-FR" b="1">
            <a:cs typeface="Simplified Arabic" panose="02010000000000000000" pitchFamily="2" charset="-78"/>
          </a:endParaRPr>
        </a:p>
      </dgm:t>
    </dgm:pt>
    <dgm:pt modelId="{0F286B29-DF36-49D7-878E-7E70459EFA7E}" type="sibTrans" cxnId="{B7BE2A6C-C791-4532-B1FC-E19FEC34673F}">
      <dgm:prSet/>
      <dgm:spPr/>
      <dgm:t>
        <a:bodyPr/>
        <a:lstStyle/>
        <a:p>
          <a:endParaRPr lang="fr-FR" b="1">
            <a:cs typeface="Simplified Arabic" panose="02010000000000000000" pitchFamily="2" charset="-78"/>
          </a:endParaRPr>
        </a:p>
      </dgm:t>
    </dgm:pt>
    <dgm:pt modelId="{C98A732E-1E46-488B-A63D-F6AF649385E8}">
      <dgm:prSet phldrT="[Texte]"/>
      <dgm:spPr/>
      <dgm:t>
        <a:bodyPr/>
        <a:lstStyle/>
        <a:p>
          <a:r>
            <a:rPr lang="ar-DZ" b="1" dirty="0">
              <a:cs typeface="Simplified Arabic" panose="02010000000000000000" pitchFamily="2" charset="-78"/>
            </a:rPr>
            <a:t>العوامل الخارجية</a:t>
          </a:r>
          <a:endParaRPr lang="fr-FR" b="1" dirty="0">
            <a:cs typeface="Simplified Arabic" panose="02010000000000000000" pitchFamily="2" charset="-78"/>
          </a:endParaRPr>
        </a:p>
      </dgm:t>
    </dgm:pt>
    <dgm:pt modelId="{9382062E-111D-4910-B811-59F4BE84E70A}" type="parTrans" cxnId="{47546006-B10E-40F0-8A36-B5A5A583AD8E}">
      <dgm:prSet/>
      <dgm:spPr/>
      <dgm:t>
        <a:bodyPr/>
        <a:lstStyle/>
        <a:p>
          <a:endParaRPr lang="fr-FR" b="1">
            <a:cs typeface="Simplified Arabic" panose="02010000000000000000" pitchFamily="2" charset="-78"/>
          </a:endParaRPr>
        </a:p>
      </dgm:t>
    </dgm:pt>
    <dgm:pt modelId="{37F17B0E-DD7D-4276-90E3-DEEE879C81FD}" type="sibTrans" cxnId="{47546006-B10E-40F0-8A36-B5A5A583AD8E}">
      <dgm:prSet/>
      <dgm:spPr/>
      <dgm:t>
        <a:bodyPr/>
        <a:lstStyle/>
        <a:p>
          <a:endParaRPr lang="fr-FR" b="1">
            <a:cs typeface="Simplified Arabic" panose="02010000000000000000" pitchFamily="2" charset="-78"/>
          </a:endParaRPr>
        </a:p>
      </dgm:t>
    </dgm:pt>
    <dgm:pt modelId="{52C81267-4AEC-485E-A54D-6740809DE50C}">
      <dgm:prSet/>
      <dgm:spPr/>
      <dgm:t>
        <a:bodyPr/>
        <a:lstStyle/>
        <a:p>
          <a:r>
            <a:rPr lang="ar-SA" b="1">
              <a:cs typeface="Simplified Arabic" panose="02010000000000000000" pitchFamily="2" charset="-78"/>
            </a:rPr>
            <a:t>الأهداف التسويقية </a:t>
          </a:r>
          <a:endParaRPr lang="fr-FR" b="1" dirty="0">
            <a:cs typeface="Simplified Arabic" panose="02010000000000000000" pitchFamily="2" charset="-78"/>
          </a:endParaRPr>
        </a:p>
      </dgm:t>
    </dgm:pt>
    <dgm:pt modelId="{2A985E08-8D70-4868-BD98-AFEE702A84E4}" type="parTrans" cxnId="{24CD58DD-EEE3-4F54-A7AA-4497F0066B0D}">
      <dgm:prSet/>
      <dgm:spPr/>
      <dgm:t>
        <a:bodyPr/>
        <a:lstStyle/>
        <a:p>
          <a:endParaRPr lang="fr-FR" b="1">
            <a:cs typeface="Simplified Arabic" panose="02010000000000000000" pitchFamily="2" charset="-78"/>
          </a:endParaRPr>
        </a:p>
      </dgm:t>
    </dgm:pt>
    <dgm:pt modelId="{E1091C57-6817-4109-B08D-881216B8C00F}" type="sibTrans" cxnId="{24CD58DD-EEE3-4F54-A7AA-4497F0066B0D}">
      <dgm:prSet/>
      <dgm:spPr/>
      <dgm:t>
        <a:bodyPr/>
        <a:lstStyle/>
        <a:p>
          <a:endParaRPr lang="fr-FR" b="1">
            <a:cs typeface="Simplified Arabic" panose="02010000000000000000" pitchFamily="2" charset="-78"/>
          </a:endParaRPr>
        </a:p>
      </dgm:t>
    </dgm:pt>
    <dgm:pt modelId="{B3B59F84-D757-4D66-A4BE-E034D19552B7}">
      <dgm:prSet/>
      <dgm:spPr/>
      <dgm:t>
        <a:bodyPr/>
        <a:lstStyle/>
        <a:p>
          <a:r>
            <a:rPr lang="ar-SA" b="1">
              <a:cs typeface="Simplified Arabic" panose="02010000000000000000" pitchFamily="2" charset="-78"/>
            </a:rPr>
            <a:t>عناصر المزيج التسويقي الأخرى</a:t>
          </a:r>
          <a:r>
            <a:rPr lang="ar-DZ" b="1">
              <a:cs typeface="Simplified Arabic" panose="02010000000000000000" pitchFamily="2" charset="-78"/>
            </a:rPr>
            <a:t>. </a:t>
          </a:r>
          <a:endParaRPr lang="fr-FR" b="1" dirty="0">
            <a:cs typeface="Simplified Arabic" panose="02010000000000000000" pitchFamily="2" charset="-78"/>
          </a:endParaRPr>
        </a:p>
      </dgm:t>
    </dgm:pt>
    <dgm:pt modelId="{A9EBB5A9-4DCD-49DC-9AFB-559B2B5E1CFF}" type="parTrans" cxnId="{4BC30328-C949-4B86-8F78-820915E24458}">
      <dgm:prSet/>
      <dgm:spPr/>
      <dgm:t>
        <a:bodyPr/>
        <a:lstStyle/>
        <a:p>
          <a:endParaRPr lang="fr-FR" b="1">
            <a:cs typeface="Simplified Arabic" panose="02010000000000000000" pitchFamily="2" charset="-78"/>
          </a:endParaRPr>
        </a:p>
      </dgm:t>
    </dgm:pt>
    <dgm:pt modelId="{FB8D5160-9EF6-4DB7-AC97-48FF7B6A1BAB}" type="sibTrans" cxnId="{4BC30328-C949-4B86-8F78-820915E24458}">
      <dgm:prSet/>
      <dgm:spPr/>
      <dgm:t>
        <a:bodyPr/>
        <a:lstStyle/>
        <a:p>
          <a:endParaRPr lang="fr-FR" b="1">
            <a:cs typeface="Simplified Arabic" panose="02010000000000000000" pitchFamily="2" charset="-78"/>
          </a:endParaRPr>
        </a:p>
      </dgm:t>
    </dgm:pt>
    <dgm:pt modelId="{E6C26E17-A996-4D20-8EE3-63BC904404CA}">
      <dgm:prSet/>
      <dgm:spPr/>
      <dgm:t>
        <a:bodyPr/>
        <a:lstStyle/>
        <a:p>
          <a:r>
            <a:rPr lang="ar-SA" b="1">
              <a:cs typeface="Simplified Arabic" panose="02010000000000000000" pitchFamily="2" charset="-78"/>
            </a:rPr>
            <a:t>مستوى التكنولوجيا </a:t>
          </a:r>
          <a:endParaRPr lang="fr-FR" b="1" dirty="0">
            <a:cs typeface="Simplified Arabic" panose="02010000000000000000" pitchFamily="2" charset="-78"/>
          </a:endParaRPr>
        </a:p>
      </dgm:t>
    </dgm:pt>
    <dgm:pt modelId="{F7D17D44-EB7D-425B-9555-6F979D605439}" type="parTrans" cxnId="{AC567129-D204-4CA4-A58B-C48A0F8303D7}">
      <dgm:prSet/>
      <dgm:spPr/>
      <dgm:t>
        <a:bodyPr/>
        <a:lstStyle/>
        <a:p>
          <a:endParaRPr lang="fr-FR" b="1">
            <a:cs typeface="Simplified Arabic" panose="02010000000000000000" pitchFamily="2" charset="-78"/>
          </a:endParaRPr>
        </a:p>
      </dgm:t>
    </dgm:pt>
    <dgm:pt modelId="{BEF86D64-7A4E-4C14-87CB-4049FA18C736}" type="sibTrans" cxnId="{AC567129-D204-4CA4-A58B-C48A0F8303D7}">
      <dgm:prSet/>
      <dgm:spPr/>
      <dgm:t>
        <a:bodyPr/>
        <a:lstStyle/>
        <a:p>
          <a:endParaRPr lang="fr-FR" b="1">
            <a:cs typeface="Simplified Arabic" panose="02010000000000000000" pitchFamily="2" charset="-78"/>
          </a:endParaRPr>
        </a:p>
      </dgm:t>
    </dgm:pt>
    <dgm:pt modelId="{258B8762-F7A1-4150-9993-F47134CA8DFD}">
      <dgm:prSet/>
      <dgm:spPr/>
      <dgm:t>
        <a:bodyPr/>
        <a:lstStyle/>
        <a:p>
          <a:r>
            <a:rPr lang="ar-SA" b="1">
              <a:cs typeface="Simplified Arabic" panose="02010000000000000000" pitchFamily="2" charset="-78"/>
            </a:rPr>
            <a:t>التكاليف الكلية</a:t>
          </a:r>
          <a:endParaRPr lang="fr-FR" b="1" dirty="0">
            <a:cs typeface="Simplified Arabic" panose="02010000000000000000" pitchFamily="2" charset="-78"/>
          </a:endParaRPr>
        </a:p>
      </dgm:t>
    </dgm:pt>
    <dgm:pt modelId="{EEA27F8F-CD6D-4CF9-A35E-FE133E74BFE0}" type="parTrans" cxnId="{AC10607A-72BE-4167-84A6-EDDBA5EC5CF9}">
      <dgm:prSet/>
      <dgm:spPr/>
      <dgm:t>
        <a:bodyPr/>
        <a:lstStyle/>
        <a:p>
          <a:endParaRPr lang="fr-FR" b="1">
            <a:cs typeface="Simplified Arabic" panose="02010000000000000000" pitchFamily="2" charset="-78"/>
          </a:endParaRPr>
        </a:p>
      </dgm:t>
    </dgm:pt>
    <dgm:pt modelId="{FDC3DB8B-1AC0-4F90-89AF-33F37E009DFF}" type="sibTrans" cxnId="{AC10607A-72BE-4167-84A6-EDDBA5EC5CF9}">
      <dgm:prSet/>
      <dgm:spPr/>
      <dgm:t>
        <a:bodyPr/>
        <a:lstStyle/>
        <a:p>
          <a:endParaRPr lang="fr-FR" b="1">
            <a:cs typeface="Simplified Arabic" panose="02010000000000000000" pitchFamily="2" charset="-78"/>
          </a:endParaRPr>
        </a:p>
      </dgm:t>
    </dgm:pt>
    <dgm:pt modelId="{A151BBAD-2CB2-4687-BF09-895D12047541}">
      <dgm:prSet/>
      <dgm:spPr/>
      <dgm:t>
        <a:bodyPr/>
        <a:lstStyle/>
        <a:p>
          <a:r>
            <a:rPr lang="ar-DZ" b="1">
              <a:latin typeface="Times New Roman" panose="02020603050405020304" pitchFamily="18" charset="0"/>
              <a:ea typeface="Times New Roman" panose="02020603050405020304" pitchFamily="18" charset="0"/>
              <a:cs typeface="Simplified Arabic" panose="02010000000000000000" pitchFamily="2" charset="-78"/>
            </a:rPr>
            <a:t>القوانين والنظم الحكومية</a:t>
          </a:r>
          <a:endParaRPr lang="fr-FR" b="1">
            <a:cs typeface="Simplified Arabic" panose="02010000000000000000" pitchFamily="2" charset="-78"/>
          </a:endParaRPr>
        </a:p>
      </dgm:t>
    </dgm:pt>
    <dgm:pt modelId="{BA68DE08-35E3-4E10-95D0-E4A06D628709}" type="parTrans" cxnId="{AA55B8CA-7F4C-4E3A-9E91-0C2FA3F0C559}">
      <dgm:prSet/>
      <dgm:spPr/>
      <dgm:t>
        <a:bodyPr/>
        <a:lstStyle/>
        <a:p>
          <a:endParaRPr lang="fr-FR" b="1">
            <a:cs typeface="Simplified Arabic" panose="02010000000000000000" pitchFamily="2" charset="-78"/>
          </a:endParaRPr>
        </a:p>
      </dgm:t>
    </dgm:pt>
    <dgm:pt modelId="{BE640540-3C5E-4A56-9FEF-92A10CAD2BA3}" type="sibTrans" cxnId="{AA55B8CA-7F4C-4E3A-9E91-0C2FA3F0C559}">
      <dgm:prSet/>
      <dgm:spPr/>
      <dgm:t>
        <a:bodyPr/>
        <a:lstStyle/>
        <a:p>
          <a:endParaRPr lang="fr-FR" b="1">
            <a:cs typeface="Simplified Arabic" panose="02010000000000000000" pitchFamily="2" charset="-78"/>
          </a:endParaRPr>
        </a:p>
      </dgm:t>
    </dgm:pt>
    <dgm:pt modelId="{FAE3262C-72B0-4546-A1CF-B17C86D84E32}">
      <dgm:prSet/>
      <dgm:spPr/>
      <dgm:t>
        <a:bodyPr/>
        <a:lstStyle/>
        <a:p>
          <a:r>
            <a:rPr lang="ar-DZ" b="1">
              <a:latin typeface="Times New Roman" panose="02020603050405020304" pitchFamily="18" charset="0"/>
              <a:ea typeface="Times New Roman" panose="02020603050405020304" pitchFamily="18" charset="0"/>
              <a:cs typeface="Simplified Arabic" panose="02010000000000000000" pitchFamily="2" charset="-78"/>
            </a:rPr>
            <a:t>درجة المنافسة </a:t>
          </a:r>
          <a:endParaRPr lang="fr-FR" b="1">
            <a:cs typeface="Simplified Arabic" panose="02010000000000000000" pitchFamily="2" charset="-78"/>
          </a:endParaRPr>
        </a:p>
      </dgm:t>
    </dgm:pt>
    <dgm:pt modelId="{64F7F38B-B150-4920-B7CD-AE78BF379AC7}" type="parTrans" cxnId="{CD24F6E0-0825-4CB6-9343-3B71354B996A}">
      <dgm:prSet/>
      <dgm:spPr/>
      <dgm:t>
        <a:bodyPr/>
        <a:lstStyle/>
        <a:p>
          <a:endParaRPr lang="fr-FR" b="1">
            <a:cs typeface="Simplified Arabic" panose="02010000000000000000" pitchFamily="2" charset="-78"/>
          </a:endParaRPr>
        </a:p>
      </dgm:t>
    </dgm:pt>
    <dgm:pt modelId="{5BA7C695-B6E1-43A2-8F70-11D6432A2C88}" type="sibTrans" cxnId="{CD24F6E0-0825-4CB6-9343-3B71354B996A}">
      <dgm:prSet/>
      <dgm:spPr/>
      <dgm:t>
        <a:bodyPr/>
        <a:lstStyle/>
        <a:p>
          <a:endParaRPr lang="fr-FR" b="1">
            <a:cs typeface="Simplified Arabic" panose="02010000000000000000" pitchFamily="2" charset="-78"/>
          </a:endParaRPr>
        </a:p>
      </dgm:t>
    </dgm:pt>
    <dgm:pt modelId="{841F14CA-F245-417C-8968-F1D9CF7BF3DF}">
      <dgm:prSet/>
      <dgm:spPr/>
      <dgm:t>
        <a:bodyPr/>
        <a:lstStyle/>
        <a:p>
          <a:r>
            <a:rPr lang="ar-DZ" b="1">
              <a:latin typeface="Times New Roman" panose="02020603050405020304" pitchFamily="18" charset="0"/>
              <a:ea typeface="Times New Roman" panose="02020603050405020304" pitchFamily="18" charset="0"/>
              <a:cs typeface="Simplified Arabic" panose="02010000000000000000" pitchFamily="2" charset="-78"/>
            </a:rPr>
            <a:t>مستوى الطلب </a:t>
          </a:r>
          <a:endParaRPr lang="fr-FR" b="1">
            <a:cs typeface="Simplified Arabic" panose="02010000000000000000" pitchFamily="2" charset="-78"/>
          </a:endParaRPr>
        </a:p>
      </dgm:t>
    </dgm:pt>
    <dgm:pt modelId="{1DC405E9-41C1-4D45-8743-7BCFD9BA9EB7}" type="parTrans" cxnId="{5916AE3D-8230-49CC-8D34-8CF6B8BA1FC0}">
      <dgm:prSet/>
      <dgm:spPr/>
      <dgm:t>
        <a:bodyPr/>
        <a:lstStyle/>
        <a:p>
          <a:endParaRPr lang="fr-FR" b="1">
            <a:cs typeface="Simplified Arabic" panose="02010000000000000000" pitchFamily="2" charset="-78"/>
          </a:endParaRPr>
        </a:p>
      </dgm:t>
    </dgm:pt>
    <dgm:pt modelId="{44753C75-AA90-4EEE-B98A-4602B70EB6B5}" type="sibTrans" cxnId="{5916AE3D-8230-49CC-8D34-8CF6B8BA1FC0}">
      <dgm:prSet/>
      <dgm:spPr/>
      <dgm:t>
        <a:bodyPr/>
        <a:lstStyle/>
        <a:p>
          <a:endParaRPr lang="fr-FR" b="1">
            <a:cs typeface="Simplified Arabic" panose="02010000000000000000" pitchFamily="2" charset="-78"/>
          </a:endParaRPr>
        </a:p>
      </dgm:t>
    </dgm:pt>
    <dgm:pt modelId="{9A2204ED-B6F4-41E0-8094-ECC6DAD6E69D}">
      <dgm:prSet/>
      <dgm:spPr/>
      <dgm:t>
        <a:bodyPr/>
        <a:lstStyle/>
        <a:p>
          <a:r>
            <a:rPr lang="ar-DZ" b="1" dirty="0">
              <a:latin typeface="Times New Roman" panose="02020603050405020304" pitchFamily="18" charset="0"/>
              <a:ea typeface="Times New Roman" panose="02020603050405020304" pitchFamily="18" charset="0"/>
              <a:cs typeface="Simplified Arabic" panose="02010000000000000000" pitchFamily="2" charset="-78"/>
            </a:rPr>
            <a:t>خصائص السوق </a:t>
          </a:r>
          <a:endParaRPr lang="fr-FR" b="1" dirty="0">
            <a:cs typeface="Simplified Arabic" panose="02010000000000000000" pitchFamily="2" charset="-78"/>
          </a:endParaRPr>
        </a:p>
      </dgm:t>
    </dgm:pt>
    <dgm:pt modelId="{8B9B3683-C650-466C-85ED-FAFEA941D0E6}" type="parTrans" cxnId="{2504EFD3-65CA-4A1E-B678-55D9E9987BF5}">
      <dgm:prSet/>
      <dgm:spPr/>
      <dgm:t>
        <a:bodyPr/>
        <a:lstStyle/>
        <a:p>
          <a:endParaRPr lang="fr-FR" b="1">
            <a:cs typeface="Simplified Arabic" panose="02010000000000000000" pitchFamily="2" charset="-78"/>
          </a:endParaRPr>
        </a:p>
      </dgm:t>
    </dgm:pt>
    <dgm:pt modelId="{906E5BAC-AC09-4461-BF44-7D03F36ED49F}" type="sibTrans" cxnId="{2504EFD3-65CA-4A1E-B678-55D9E9987BF5}">
      <dgm:prSet/>
      <dgm:spPr/>
      <dgm:t>
        <a:bodyPr/>
        <a:lstStyle/>
        <a:p>
          <a:endParaRPr lang="fr-FR" b="1">
            <a:cs typeface="Simplified Arabic" panose="02010000000000000000" pitchFamily="2" charset="-78"/>
          </a:endParaRPr>
        </a:p>
      </dgm:t>
    </dgm:pt>
    <dgm:pt modelId="{64E84B6F-B6EC-4326-99C6-E722233E0310}" type="pres">
      <dgm:prSet presAssocID="{9DA3B892-E78A-451D-9830-2A4916AB2E19}" presName="diagram" presStyleCnt="0">
        <dgm:presLayoutVars>
          <dgm:chPref val="1"/>
          <dgm:dir/>
          <dgm:animOne val="branch"/>
          <dgm:animLvl val="lvl"/>
          <dgm:resizeHandles/>
        </dgm:presLayoutVars>
      </dgm:prSet>
      <dgm:spPr/>
    </dgm:pt>
    <dgm:pt modelId="{CBBDC7C4-37CF-477A-8103-E94956EBE16A}" type="pres">
      <dgm:prSet presAssocID="{C1BA5225-6677-4B57-A9C3-E84430284ECF}" presName="root" presStyleCnt="0"/>
      <dgm:spPr/>
    </dgm:pt>
    <dgm:pt modelId="{6C132FFC-4DAA-4A70-94A3-EF19A28D8B35}" type="pres">
      <dgm:prSet presAssocID="{C1BA5225-6677-4B57-A9C3-E84430284ECF}" presName="rootComposite" presStyleCnt="0"/>
      <dgm:spPr/>
    </dgm:pt>
    <dgm:pt modelId="{1AC1F6BD-736E-4DC8-A9C1-036DA3785EAE}" type="pres">
      <dgm:prSet presAssocID="{C1BA5225-6677-4B57-A9C3-E84430284ECF}" presName="rootText" presStyleLbl="node1" presStyleIdx="0" presStyleCnt="2"/>
      <dgm:spPr/>
    </dgm:pt>
    <dgm:pt modelId="{9D7A35F1-9552-4EF5-881C-2DD6F070CE17}" type="pres">
      <dgm:prSet presAssocID="{C1BA5225-6677-4B57-A9C3-E84430284ECF}" presName="rootConnector" presStyleLbl="node1" presStyleIdx="0" presStyleCnt="2"/>
      <dgm:spPr/>
    </dgm:pt>
    <dgm:pt modelId="{F014CE57-26C7-4A45-97DB-3A43CCB76D9A}" type="pres">
      <dgm:prSet presAssocID="{C1BA5225-6677-4B57-A9C3-E84430284ECF}" presName="childShape" presStyleCnt="0"/>
      <dgm:spPr/>
    </dgm:pt>
    <dgm:pt modelId="{207278D1-9617-4A89-BE4D-3F98691E985B}" type="pres">
      <dgm:prSet presAssocID="{EEA27F8F-CD6D-4CF9-A35E-FE133E74BFE0}" presName="Name13" presStyleLbl="parChTrans1D2" presStyleIdx="0" presStyleCnt="8"/>
      <dgm:spPr/>
    </dgm:pt>
    <dgm:pt modelId="{728E5CF3-1177-49F1-881C-3C41A34AB1B9}" type="pres">
      <dgm:prSet presAssocID="{258B8762-F7A1-4150-9993-F47134CA8DFD}" presName="childText" presStyleLbl="bgAcc1" presStyleIdx="0" presStyleCnt="8">
        <dgm:presLayoutVars>
          <dgm:bulletEnabled val="1"/>
        </dgm:presLayoutVars>
      </dgm:prSet>
      <dgm:spPr/>
    </dgm:pt>
    <dgm:pt modelId="{AB979F86-F8DC-43BD-9AD1-DDF85A658DE4}" type="pres">
      <dgm:prSet presAssocID="{F7D17D44-EB7D-425B-9555-6F979D605439}" presName="Name13" presStyleLbl="parChTrans1D2" presStyleIdx="1" presStyleCnt="8"/>
      <dgm:spPr/>
    </dgm:pt>
    <dgm:pt modelId="{81D51112-95D8-459F-8A13-A403A62F8448}" type="pres">
      <dgm:prSet presAssocID="{E6C26E17-A996-4D20-8EE3-63BC904404CA}" presName="childText" presStyleLbl="bgAcc1" presStyleIdx="1" presStyleCnt="8">
        <dgm:presLayoutVars>
          <dgm:bulletEnabled val="1"/>
        </dgm:presLayoutVars>
      </dgm:prSet>
      <dgm:spPr/>
    </dgm:pt>
    <dgm:pt modelId="{6351096B-69F1-4E4B-A28E-607FC9CA2DC1}" type="pres">
      <dgm:prSet presAssocID="{2A985E08-8D70-4868-BD98-AFEE702A84E4}" presName="Name13" presStyleLbl="parChTrans1D2" presStyleIdx="2" presStyleCnt="8"/>
      <dgm:spPr/>
    </dgm:pt>
    <dgm:pt modelId="{312D95BA-3165-40F8-9F7F-874A3C09AFEB}" type="pres">
      <dgm:prSet presAssocID="{52C81267-4AEC-485E-A54D-6740809DE50C}" presName="childText" presStyleLbl="bgAcc1" presStyleIdx="2" presStyleCnt="8">
        <dgm:presLayoutVars>
          <dgm:bulletEnabled val="1"/>
        </dgm:presLayoutVars>
      </dgm:prSet>
      <dgm:spPr/>
    </dgm:pt>
    <dgm:pt modelId="{C77F1066-8F7E-4C51-863E-5D645C2B4E04}" type="pres">
      <dgm:prSet presAssocID="{A9EBB5A9-4DCD-49DC-9AFB-559B2B5E1CFF}" presName="Name13" presStyleLbl="parChTrans1D2" presStyleIdx="3" presStyleCnt="8"/>
      <dgm:spPr/>
    </dgm:pt>
    <dgm:pt modelId="{4C90E93F-CADB-496F-BBDF-AC3BFDA102B9}" type="pres">
      <dgm:prSet presAssocID="{B3B59F84-D757-4D66-A4BE-E034D19552B7}" presName="childText" presStyleLbl="bgAcc1" presStyleIdx="3" presStyleCnt="8">
        <dgm:presLayoutVars>
          <dgm:bulletEnabled val="1"/>
        </dgm:presLayoutVars>
      </dgm:prSet>
      <dgm:spPr/>
    </dgm:pt>
    <dgm:pt modelId="{B9620C9B-79C3-45B3-8553-4FF2AA3C3D43}" type="pres">
      <dgm:prSet presAssocID="{C98A732E-1E46-488B-A63D-F6AF649385E8}" presName="root" presStyleCnt="0"/>
      <dgm:spPr/>
    </dgm:pt>
    <dgm:pt modelId="{22D17B53-19CD-4EC2-B6F5-DA9A60C491F2}" type="pres">
      <dgm:prSet presAssocID="{C98A732E-1E46-488B-A63D-F6AF649385E8}" presName="rootComposite" presStyleCnt="0"/>
      <dgm:spPr/>
    </dgm:pt>
    <dgm:pt modelId="{D7C3E2B7-67F7-4215-9883-1F477A14203E}" type="pres">
      <dgm:prSet presAssocID="{C98A732E-1E46-488B-A63D-F6AF649385E8}" presName="rootText" presStyleLbl="node1" presStyleIdx="1" presStyleCnt="2"/>
      <dgm:spPr/>
    </dgm:pt>
    <dgm:pt modelId="{2ADCE39B-3114-464D-8CF2-65BC6D30493E}" type="pres">
      <dgm:prSet presAssocID="{C98A732E-1E46-488B-A63D-F6AF649385E8}" presName="rootConnector" presStyleLbl="node1" presStyleIdx="1" presStyleCnt="2"/>
      <dgm:spPr/>
    </dgm:pt>
    <dgm:pt modelId="{29731143-731A-4050-8F94-179BF0E99790}" type="pres">
      <dgm:prSet presAssocID="{C98A732E-1E46-488B-A63D-F6AF649385E8}" presName="childShape" presStyleCnt="0"/>
      <dgm:spPr/>
    </dgm:pt>
    <dgm:pt modelId="{E671E262-C451-4FDD-831A-6530E6A5C9B8}" type="pres">
      <dgm:prSet presAssocID="{8B9B3683-C650-466C-85ED-FAFEA941D0E6}" presName="Name13" presStyleLbl="parChTrans1D2" presStyleIdx="4" presStyleCnt="8"/>
      <dgm:spPr/>
    </dgm:pt>
    <dgm:pt modelId="{CEBEA1BB-B485-4DBF-9BA4-3F3E30EC424D}" type="pres">
      <dgm:prSet presAssocID="{9A2204ED-B6F4-41E0-8094-ECC6DAD6E69D}" presName="childText" presStyleLbl="bgAcc1" presStyleIdx="4" presStyleCnt="8">
        <dgm:presLayoutVars>
          <dgm:bulletEnabled val="1"/>
        </dgm:presLayoutVars>
      </dgm:prSet>
      <dgm:spPr/>
    </dgm:pt>
    <dgm:pt modelId="{C7E12F74-C1CA-48AB-B194-9A76E281DAAC}" type="pres">
      <dgm:prSet presAssocID="{1DC405E9-41C1-4D45-8743-7BCFD9BA9EB7}" presName="Name13" presStyleLbl="parChTrans1D2" presStyleIdx="5" presStyleCnt="8"/>
      <dgm:spPr/>
    </dgm:pt>
    <dgm:pt modelId="{61D89CE9-1D2C-4B4B-8E5C-0EBEAA120623}" type="pres">
      <dgm:prSet presAssocID="{841F14CA-F245-417C-8968-F1D9CF7BF3DF}" presName="childText" presStyleLbl="bgAcc1" presStyleIdx="5" presStyleCnt="8">
        <dgm:presLayoutVars>
          <dgm:bulletEnabled val="1"/>
        </dgm:presLayoutVars>
      </dgm:prSet>
      <dgm:spPr/>
    </dgm:pt>
    <dgm:pt modelId="{914626AA-9B52-416D-9527-5F8A1366A6DB}" type="pres">
      <dgm:prSet presAssocID="{64F7F38B-B150-4920-B7CD-AE78BF379AC7}" presName="Name13" presStyleLbl="parChTrans1D2" presStyleIdx="6" presStyleCnt="8"/>
      <dgm:spPr/>
    </dgm:pt>
    <dgm:pt modelId="{33B2A61C-070A-4A30-856B-50A97C5A35D2}" type="pres">
      <dgm:prSet presAssocID="{FAE3262C-72B0-4546-A1CF-B17C86D84E32}" presName="childText" presStyleLbl="bgAcc1" presStyleIdx="6" presStyleCnt="8">
        <dgm:presLayoutVars>
          <dgm:bulletEnabled val="1"/>
        </dgm:presLayoutVars>
      </dgm:prSet>
      <dgm:spPr/>
    </dgm:pt>
    <dgm:pt modelId="{3BE5525D-663A-40BF-A748-4F9D16416B63}" type="pres">
      <dgm:prSet presAssocID="{BA68DE08-35E3-4E10-95D0-E4A06D628709}" presName="Name13" presStyleLbl="parChTrans1D2" presStyleIdx="7" presStyleCnt="8"/>
      <dgm:spPr/>
    </dgm:pt>
    <dgm:pt modelId="{BCB9353C-AFEA-4D30-A01E-99B24537A093}" type="pres">
      <dgm:prSet presAssocID="{A151BBAD-2CB2-4687-BF09-895D12047541}" presName="childText" presStyleLbl="bgAcc1" presStyleIdx="7" presStyleCnt="8">
        <dgm:presLayoutVars>
          <dgm:bulletEnabled val="1"/>
        </dgm:presLayoutVars>
      </dgm:prSet>
      <dgm:spPr/>
    </dgm:pt>
  </dgm:ptLst>
  <dgm:cxnLst>
    <dgm:cxn modelId="{2C0CE200-9274-41F5-9235-00265F763134}" type="presOf" srcId="{9A2204ED-B6F4-41E0-8094-ECC6DAD6E69D}" destId="{CEBEA1BB-B485-4DBF-9BA4-3F3E30EC424D}" srcOrd="0" destOrd="0" presId="urn:microsoft.com/office/officeart/2005/8/layout/hierarchy3"/>
    <dgm:cxn modelId="{47546006-B10E-40F0-8A36-B5A5A583AD8E}" srcId="{9DA3B892-E78A-451D-9830-2A4916AB2E19}" destId="{C98A732E-1E46-488B-A63D-F6AF649385E8}" srcOrd="1" destOrd="0" parTransId="{9382062E-111D-4910-B811-59F4BE84E70A}" sibTransId="{37F17B0E-DD7D-4276-90E3-DEEE879C81FD}"/>
    <dgm:cxn modelId="{5255CF15-73EA-4F19-AB0C-D0D11BF90FFA}" type="presOf" srcId="{C1BA5225-6677-4B57-A9C3-E84430284ECF}" destId="{9D7A35F1-9552-4EF5-881C-2DD6F070CE17}" srcOrd="1" destOrd="0" presId="urn:microsoft.com/office/officeart/2005/8/layout/hierarchy3"/>
    <dgm:cxn modelId="{11935E17-C6A2-479A-BB3F-76BBF56BC4CE}" type="presOf" srcId="{B3B59F84-D757-4D66-A4BE-E034D19552B7}" destId="{4C90E93F-CADB-496F-BBDF-AC3BFDA102B9}" srcOrd="0" destOrd="0" presId="urn:microsoft.com/office/officeart/2005/8/layout/hierarchy3"/>
    <dgm:cxn modelId="{AAE01F18-E0D5-4646-8BCE-DB5BEE77E866}" type="presOf" srcId="{C98A732E-1E46-488B-A63D-F6AF649385E8}" destId="{D7C3E2B7-67F7-4215-9883-1F477A14203E}" srcOrd="0" destOrd="0" presId="urn:microsoft.com/office/officeart/2005/8/layout/hierarchy3"/>
    <dgm:cxn modelId="{BAA8411F-92E4-4F1C-A015-0707554BAD1F}" type="presOf" srcId="{64F7F38B-B150-4920-B7CD-AE78BF379AC7}" destId="{914626AA-9B52-416D-9527-5F8A1366A6DB}" srcOrd="0" destOrd="0" presId="urn:microsoft.com/office/officeart/2005/8/layout/hierarchy3"/>
    <dgm:cxn modelId="{4BC30328-C949-4B86-8F78-820915E24458}" srcId="{C1BA5225-6677-4B57-A9C3-E84430284ECF}" destId="{B3B59F84-D757-4D66-A4BE-E034D19552B7}" srcOrd="3" destOrd="0" parTransId="{A9EBB5A9-4DCD-49DC-9AFB-559B2B5E1CFF}" sibTransId="{FB8D5160-9EF6-4DB7-AC97-48FF7B6A1BAB}"/>
    <dgm:cxn modelId="{AC567129-D204-4CA4-A58B-C48A0F8303D7}" srcId="{C1BA5225-6677-4B57-A9C3-E84430284ECF}" destId="{E6C26E17-A996-4D20-8EE3-63BC904404CA}" srcOrd="1" destOrd="0" parTransId="{F7D17D44-EB7D-425B-9555-6F979D605439}" sibTransId="{BEF86D64-7A4E-4C14-87CB-4049FA18C736}"/>
    <dgm:cxn modelId="{3E602734-A802-4A45-8A13-2327EF7D3080}" type="presOf" srcId="{EEA27F8F-CD6D-4CF9-A35E-FE133E74BFE0}" destId="{207278D1-9617-4A89-BE4D-3F98691E985B}" srcOrd="0" destOrd="0" presId="urn:microsoft.com/office/officeart/2005/8/layout/hierarchy3"/>
    <dgm:cxn modelId="{7FAF4838-8D54-4D1D-8DB5-E48F902474BE}" type="presOf" srcId="{841F14CA-F245-417C-8968-F1D9CF7BF3DF}" destId="{61D89CE9-1D2C-4B4B-8E5C-0EBEAA120623}" srcOrd="0" destOrd="0" presId="urn:microsoft.com/office/officeart/2005/8/layout/hierarchy3"/>
    <dgm:cxn modelId="{5916AE3D-8230-49CC-8D34-8CF6B8BA1FC0}" srcId="{C98A732E-1E46-488B-A63D-F6AF649385E8}" destId="{841F14CA-F245-417C-8968-F1D9CF7BF3DF}" srcOrd="1" destOrd="0" parTransId="{1DC405E9-41C1-4D45-8743-7BCFD9BA9EB7}" sibTransId="{44753C75-AA90-4EEE-B98A-4602B70EB6B5}"/>
    <dgm:cxn modelId="{DB63D047-F0B4-4907-9D0D-AAF865AC010F}" type="presOf" srcId="{C98A732E-1E46-488B-A63D-F6AF649385E8}" destId="{2ADCE39B-3114-464D-8CF2-65BC6D30493E}" srcOrd="1" destOrd="0" presId="urn:microsoft.com/office/officeart/2005/8/layout/hierarchy3"/>
    <dgm:cxn modelId="{57DCE74B-0142-47B8-A349-A1A3781A01F0}" type="presOf" srcId="{8B9B3683-C650-466C-85ED-FAFEA941D0E6}" destId="{E671E262-C451-4FDD-831A-6530E6A5C9B8}" srcOrd="0" destOrd="0" presId="urn:microsoft.com/office/officeart/2005/8/layout/hierarchy3"/>
    <dgm:cxn modelId="{B7BE2A6C-C791-4532-B1FC-E19FEC34673F}" srcId="{9DA3B892-E78A-451D-9830-2A4916AB2E19}" destId="{C1BA5225-6677-4B57-A9C3-E84430284ECF}" srcOrd="0" destOrd="0" parTransId="{8A28764A-C8FF-4B87-A707-8A303F528B5D}" sibTransId="{0F286B29-DF36-49D7-878E-7E70459EFA7E}"/>
    <dgm:cxn modelId="{DF217152-27D2-4298-9713-CE75FD4F34F4}" type="presOf" srcId="{A151BBAD-2CB2-4687-BF09-895D12047541}" destId="{BCB9353C-AFEA-4D30-A01E-99B24537A093}" srcOrd="0" destOrd="0" presId="urn:microsoft.com/office/officeart/2005/8/layout/hierarchy3"/>
    <dgm:cxn modelId="{AC10607A-72BE-4167-84A6-EDDBA5EC5CF9}" srcId="{C1BA5225-6677-4B57-A9C3-E84430284ECF}" destId="{258B8762-F7A1-4150-9993-F47134CA8DFD}" srcOrd="0" destOrd="0" parTransId="{EEA27F8F-CD6D-4CF9-A35E-FE133E74BFE0}" sibTransId="{FDC3DB8B-1AC0-4F90-89AF-33F37E009DFF}"/>
    <dgm:cxn modelId="{70539C8C-AE75-4537-82D8-3CF3129163F4}" type="presOf" srcId="{F7D17D44-EB7D-425B-9555-6F979D605439}" destId="{AB979F86-F8DC-43BD-9AD1-DDF85A658DE4}" srcOrd="0" destOrd="0" presId="urn:microsoft.com/office/officeart/2005/8/layout/hierarchy3"/>
    <dgm:cxn modelId="{5987F299-0C19-4D16-991B-7B7E3E4CCC58}" type="presOf" srcId="{9DA3B892-E78A-451D-9830-2A4916AB2E19}" destId="{64E84B6F-B6EC-4326-99C6-E722233E0310}" srcOrd="0" destOrd="0" presId="urn:microsoft.com/office/officeart/2005/8/layout/hierarchy3"/>
    <dgm:cxn modelId="{718BBF9D-4B01-4FCB-A209-E6971CD1B105}" type="presOf" srcId="{52C81267-4AEC-485E-A54D-6740809DE50C}" destId="{312D95BA-3165-40F8-9F7F-874A3C09AFEB}" srcOrd="0" destOrd="0" presId="urn:microsoft.com/office/officeart/2005/8/layout/hierarchy3"/>
    <dgm:cxn modelId="{B133CCB5-976B-44C9-9D09-34CF4181CCDD}" type="presOf" srcId="{FAE3262C-72B0-4546-A1CF-B17C86D84E32}" destId="{33B2A61C-070A-4A30-856B-50A97C5A35D2}" srcOrd="0" destOrd="0" presId="urn:microsoft.com/office/officeart/2005/8/layout/hierarchy3"/>
    <dgm:cxn modelId="{4D1358B6-7DAF-4ECB-93FD-7530BE30E752}" type="presOf" srcId="{A9EBB5A9-4DCD-49DC-9AFB-559B2B5E1CFF}" destId="{C77F1066-8F7E-4C51-863E-5D645C2B4E04}" srcOrd="0" destOrd="0" presId="urn:microsoft.com/office/officeart/2005/8/layout/hierarchy3"/>
    <dgm:cxn modelId="{CDB97CC0-07DF-4174-80BC-8ACAE8B29D49}" type="presOf" srcId="{C1BA5225-6677-4B57-A9C3-E84430284ECF}" destId="{1AC1F6BD-736E-4DC8-A9C1-036DA3785EAE}" srcOrd="0" destOrd="0" presId="urn:microsoft.com/office/officeart/2005/8/layout/hierarchy3"/>
    <dgm:cxn modelId="{30CD10C9-F24C-492A-B4CA-DC3EB9EA40C4}" type="presOf" srcId="{E6C26E17-A996-4D20-8EE3-63BC904404CA}" destId="{81D51112-95D8-459F-8A13-A403A62F8448}" srcOrd="0" destOrd="0" presId="urn:microsoft.com/office/officeart/2005/8/layout/hierarchy3"/>
    <dgm:cxn modelId="{AA55B8CA-7F4C-4E3A-9E91-0C2FA3F0C559}" srcId="{C98A732E-1E46-488B-A63D-F6AF649385E8}" destId="{A151BBAD-2CB2-4687-BF09-895D12047541}" srcOrd="3" destOrd="0" parTransId="{BA68DE08-35E3-4E10-95D0-E4A06D628709}" sibTransId="{BE640540-3C5E-4A56-9FEF-92A10CAD2BA3}"/>
    <dgm:cxn modelId="{2504EFD3-65CA-4A1E-B678-55D9E9987BF5}" srcId="{C98A732E-1E46-488B-A63D-F6AF649385E8}" destId="{9A2204ED-B6F4-41E0-8094-ECC6DAD6E69D}" srcOrd="0" destOrd="0" parTransId="{8B9B3683-C650-466C-85ED-FAFEA941D0E6}" sibTransId="{906E5BAC-AC09-4461-BF44-7D03F36ED49F}"/>
    <dgm:cxn modelId="{DE67CAD5-FD8B-40AD-9D31-0649CD1561D5}" type="presOf" srcId="{2A985E08-8D70-4868-BD98-AFEE702A84E4}" destId="{6351096B-69F1-4E4B-A28E-607FC9CA2DC1}" srcOrd="0" destOrd="0" presId="urn:microsoft.com/office/officeart/2005/8/layout/hierarchy3"/>
    <dgm:cxn modelId="{7F7CCEDA-4256-4827-92D0-D5924DF5751D}" type="presOf" srcId="{258B8762-F7A1-4150-9993-F47134CA8DFD}" destId="{728E5CF3-1177-49F1-881C-3C41A34AB1B9}" srcOrd="0" destOrd="0" presId="urn:microsoft.com/office/officeart/2005/8/layout/hierarchy3"/>
    <dgm:cxn modelId="{24CD58DD-EEE3-4F54-A7AA-4497F0066B0D}" srcId="{C1BA5225-6677-4B57-A9C3-E84430284ECF}" destId="{52C81267-4AEC-485E-A54D-6740809DE50C}" srcOrd="2" destOrd="0" parTransId="{2A985E08-8D70-4868-BD98-AFEE702A84E4}" sibTransId="{E1091C57-6817-4109-B08D-881216B8C00F}"/>
    <dgm:cxn modelId="{8BD203E0-63C3-400F-9461-320B74422178}" type="presOf" srcId="{1DC405E9-41C1-4D45-8743-7BCFD9BA9EB7}" destId="{C7E12F74-C1CA-48AB-B194-9A76E281DAAC}" srcOrd="0" destOrd="0" presId="urn:microsoft.com/office/officeart/2005/8/layout/hierarchy3"/>
    <dgm:cxn modelId="{CD24F6E0-0825-4CB6-9343-3B71354B996A}" srcId="{C98A732E-1E46-488B-A63D-F6AF649385E8}" destId="{FAE3262C-72B0-4546-A1CF-B17C86D84E32}" srcOrd="2" destOrd="0" parTransId="{64F7F38B-B150-4920-B7CD-AE78BF379AC7}" sibTransId="{5BA7C695-B6E1-43A2-8F70-11D6432A2C88}"/>
    <dgm:cxn modelId="{28C346ED-6332-4DDB-B8A9-C575E9105353}" type="presOf" srcId="{BA68DE08-35E3-4E10-95D0-E4A06D628709}" destId="{3BE5525D-663A-40BF-A748-4F9D16416B63}" srcOrd="0" destOrd="0" presId="urn:microsoft.com/office/officeart/2005/8/layout/hierarchy3"/>
    <dgm:cxn modelId="{E9043064-6EBA-41A5-AB37-B4FA4D003E8A}" type="presParOf" srcId="{64E84B6F-B6EC-4326-99C6-E722233E0310}" destId="{CBBDC7C4-37CF-477A-8103-E94956EBE16A}" srcOrd="0" destOrd="0" presId="urn:microsoft.com/office/officeart/2005/8/layout/hierarchy3"/>
    <dgm:cxn modelId="{9F4BDED9-01F8-4DE7-A20B-1391C21A6946}" type="presParOf" srcId="{CBBDC7C4-37CF-477A-8103-E94956EBE16A}" destId="{6C132FFC-4DAA-4A70-94A3-EF19A28D8B35}" srcOrd="0" destOrd="0" presId="urn:microsoft.com/office/officeart/2005/8/layout/hierarchy3"/>
    <dgm:cxn modelId="{61FAAEC4-4278-4AF2-9F98-D466B3E35017}" type="presParOf" srcId="{6C132FFC-4DAA-4A70-94A3-EF19A28D8B35}" destId="{1AC1F6BD-736E-4DC8-A9C1-036DA3785EAE}" srcOrd="0" destOrd="0" presId="urn:microsoft.com/office/officeart/2005/8/layout/hierarchy3"/>
    <dgm:cxn modelId="{FE621BA1-4587-4AAE-866B-0174EC0F1D1E}" type="presParOf" srcId="{6C132FFC-4DAA-4A70-94A3-EF19A28D8B35}" destId="{9D7A35F1-9552-4EF5-881C-2DD6F070CE17}" srcOrd="1" destOrd="0" presId="urn:microsoft.com/office/officeart/2005/8/layout/hierarchy3"/>
    <dgm:cxn modelId="{E21FDA19-A63E-4E0C-A754-7BEBA9B7C412}" type="presParOf" srcId="{CBBDC7C4-37CF-477A-8103-E94956EBE16A}" destId="{F014CE57-26C7-4A45-97DB-3A43CCB76D9A}" srcOrd="1" destOrd="0" presId="urn:microsoft.com/office/officeart/2005/8/layout/hierarchy3"/>
    <dgm:cxn modelId="{BEA3DA2F-01F8-4972-BFF3-600CBA4F5931}" type="presParOf" srcId="{F014CE57-26C7-4A45-97DB-3A43CCB76D9A}" destId="{207278D1-9617-4A89-BE4D-3F98691E985B}" srcOrd="0" destOrd="0" presId="urn:microsoft.com/office/officeart/2005/8/layout/hierarchy3"/>
    <dgm:cxn modelId="{B042E81E-DC3B-40C4-8C24-5ED644057B5A}" type="presParOf" srcId="{F014CE57-26C7-4A45-97DB-3A43CCB76D9A}" destId="{728E5CF3-1177-49F1-881C-3C41A34AB1B9}" srcOrd="1" destOrd="0" presId="urn:microsoft.com/office/officeart/2005/8/layout/hierarchy3"/>
    <dgm:cxn modelId="{BD0C712D-2D83-4AF3-B725-C53822D48433}" type="presParOf" srcId="{F014CE57-26C7-4A45-97DB-3A43CCB76D9A}" destId="{AB979F86-F8DC-43BD-9AD1-DDF85A658DE4}" srcOrd="2" destOrd="0" presId="urn:microsoft.com/office/officeart/2005/8/layout/hierarchy3"/>
    <dgm:cxn modelId="{24472966-DA7C-4B21-AE5F-E646D5E7402F}" type="presParOf" srcId="{F014CE57-26C7-4A45-97DB-3A43CCB76D9A}" destId="{81D51112-95D8-459F-8A13-A403A62F8448}" srcOrd="3" destOrd="0" presId="urn:microsoft.com/office/officeart/2005/8/layout/hierarchy3"/>
    <dgm:cxn modelId="{D478AB88-AFF5-4465-A26C-87AA61635E4E}" type="presParOf" srcId="{F014CE57-26C7-4A45-97DB-3A43CCB76D9A}" destId="{6351096B-69F1-4E4B-A28E-607FC9CA2DC1}" srcOrd="4" destOrd="0" presId="urn:microsoft.com/office/officeart/2005/8/layout/hierarchy3"/>
    <dgm:cxn modelId="{9C3704BD-DF6F-4F47-AFB5-0173EDBF0A7F}" type="presParOf" srcId="{F014CE57-26C7-4A45-97DB-3A43CCB76D9A}" destId="{312D95BA-3165-40F8-9F7F-874A3C09AFEB}" srcOrd="5" destOrd="0" presId="urn:microsoft.com/office/officeart/2005/8/layout/hierarchy3"/>
    <dgm:cxn modelId="{FA0EE495-938B-4BF6-915C-27C4D0628630}" type="presParOf" srcId="{F014CE57-26C7-4A45-97DB-3A43CCB76D9A}" destId="{C77F1066-8F7E-4C51-863E-5D645C2B4E04}" srcOrd="6" destOrd="0" presId="urn:microsoft.com/office/officeart/2005/8/layout/hierarchy3"/>
    <dgm:cxn modelId="{D9F43D9B-C5F9-4C8C-9A6E-AE8D9D151ED9}" type="presParOf" srcId="{F014CE57-26C7-4A45-97DB-3A43CCB76D9A}" destId="{4C90E93F-CADB-496F-BBDF-AC3BFDA102B9}" srcOrd="7" destOrd="0" presId="urn:microsoft.com/office/officeart/2005/8/layout/hierarchy3"/>
    <dgm:cxn modelId="{F6A85BF9-125F-47EB-A4D5-27579D917334}" type="presParOf" srcId="{64E84B6F-B6EC-4326-99C6-E722233E0310}" destId="{B9620C9B-79C3-45B3-8553-4FF2AA3C3D43}" srcOrd="1" destOrd="0" presId="urn:microsoft.com/office/officeart/2005/8/layout/hierarchy3"/>
    <dgm:cxn modelId="{0B3DD49E-0ACE-4D0E-BCC0-C398E9451832}" type="presParOf" srcId="{B9620C9B-79C3-45B3-8553-4FF2AA3C3D43}" destId="{22D17B53-19CD-4EC2-B6F5-DA9A60C491F2}" srcOrd="0" destOrd="0" presId="urn:microsoft.com/office/officeart/2005/8/layout/hierarchy3"/>
    <dgm:cxn modelId="{930BF545-37FF-4FD5-93A1-68DFF2B6CF59}" type="presParOf" srcId="{22D17B53-19CD-4EC2-B6F5-DA9A60C491F2}" destId="{D7C3E2B7-67F7-4215-9883-1F477A14203E}" srcOrd="0" destOrd="0" presId="urn:microsoft.com/office/officeart/2005/8/layout/hierarchy3"/>
    <dgm:cxn modelId="{7A3C1688-50BD-4A4C-9F67-2DD20C9E5E12}" type="presParOf" srcId="{22D17B53-19CD-4EC2-B6F5-DA9A60C491F2}" destId="{2ADCE39B-3114-464D-8CF2-65BC6D30493E}" srcOrd="1" destOrd="0" presId="urn:microsoft.com/office/officeart/2005/8/layout/hierarchy3"/>
    <dgm:cxn modelId="{C519F2A0-1851-41CB-991D-D12483BD53BF}" type="presParOf" srcId="{B9620C9B-79C3-45B3-8553-4FF2AA3C3D43}" destId="{29731143-731A-4050-8F94-179BF0E99790}" srcOrd="1" destOrd="0" presId="urn:microsoft.com/office/officeart/2005/8/layout/hierarchy3"/>
    <dgm:cxn modelId="{65994257-1174-482A-816A-6CC41F9F2FA2}" type="presParOf" srcId="{29731143-731A-4050-8F94-179BF0E99790}" destId="{E671E262-C451-4FDD-831A-6530E6A5C9B8}" srcOrd="0" destOrd="0" presId="urn:microsoft.com/office/officeart/2005/8/layout/hierarchy3"/>
    <dgm:cxn modelId="{1E6BA4B8-BAFF-456E-B92C-4550B851599F}" type="presParOf" srcId="{29731143-731A-4050-8F94-179BF0E99790}" destId="{CEBEA1BB-B485-4DBF-9BA4-3F3E30EC424D}" srcOrd="1" destOrd="0" presId="urn:microsoft.com/office/officeart/2005/8/layout/hierarchy3"/>
    <dgm:cxn modelId="{42AA0396-8136-48A2-9360-9AC2F1EE8617}" type="presParOf" srcId="{29731143-731A-4050-8F94-179BF0E99790}" destId="{C7E12F74-C1CA-48AB-B194-9A76E281DAAC}" srcOrd="2" destOrd="0" presId="urn:microsoft.com/office/officeart/2005/8/layout/hierarchy3"/>
    <dgm:cxn modelId="{3E2E8AB1-D028-462B-8657-9221171E0333}" type="presParOf" srcId="{29731143-731A-4050-8F94-179BF0E99790}" destId="{61D89CE9-1D2C-4B4B-8E5C-0EBEAA120623}" srcOrd="3" destOrd="0" presId="urn:microsoft.com/office/officeart/2005/8/layout/hierarchy3"/>
    <dgm:cxn modelId="{DD79DFD0-44E8-4825-8C4B-976AA9D4BD3D}" type="presParOf" srcId="{29731143-731A-4050-8F94-179BF0E99790}" destId="{914626AA-9B52-416D-9527-5F8A1366A6DB}" srcOrd="4" destOrd="0" presId="urn:microsoft.com/office/officeart/2005/8/layout/hierarchy3"/>
    <dgm:cxn modelId="{67D59A3D-1593-4BB0-B98D-6CD8BC9AD773}" type="presParOf" srcId="{29731143-731A-4050-8F94-179BF0E99790}" destId="{33B2A61C-070A-4A30-856B-50A97C5A35D2}" srcOrd="5" destOrd="0" presId="urn:microsoft.com/office/officeart/2005/8/layout/hierarchy3"/>
    <dgm:cxn modelId="{4EB5C5E6-8DA3-4B84-BA97-31F28420FEB2}" type="presParOf" srcId="{29731143-731A-4050-8F94-179BF0E99790}" destId="{3BE5525D-663A-40BF-A748-4F9D16416B63}" srcOrd="6" destOrd="0" presId="urn:microsoft.com/office/officeart/2005/8/layout/hierarchy3"/>
    <dgm:cxn modelId="{06D7945D-0F8C-4E8D-8213-FB36851E060C}" type="presParOf" srcId="{29731143-731A-4050-8F94-179BF0E99790}" destId="{BCB9353C-AFEA-4D30-A01E-99B24537A093}"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86A9DF-1A5D-4E6C-9C87-D3DEB6E47D74}" type="doc">
      <dgm:prSet loTypeId="urn:microsoft.com/office/officeart/2005/8/layout/cycle6" loCatId="cycle" qsTypeId="urn:microsoft.com/office/officeart/2005/8/quickstyle/simple1" qsCatId="simple" csTypeId="urn:microsoft.com/office/officeart/2005/8/colors/colorful1" csCatId="colorful"/>
      <dgm:spPr/>
      <dgm:t>
        <a:bodyPr/>
        <a:lstStyle/>
        <a:p>
          <a:endParaRPr lang="fr-FR"/>
        </a:p>
      </dgm:t>
    </dgm:pt>
    <dgm:pt modelId="{0763AE15-C78A-45C3-BFF0-AC221FEDDD32}">
      <dgm:prSet/>
      <dgm:spPr/>
      <dgm:t>
        <a:bodyPr/>
        <a:lstStyle/>
        <a:p>
          <a:r>
            <a:rPr lang="ar-DZ" b="1">
              <a:cs typeface="Simplified Arabic" panose="02010000000000000000" pitchFamily="2" charset="-78"/>
            </a:rPr>
            <a:t>قنوات التوزيع المباشر</a:t>
          </a:r>
          <a:endParaRPr lang="fr-FR">
            <a:cs typeface="Simplified Arabic" panose="02010000000000000000" pitchFamily="2" charset="-78"/>
          </a:endParaRPr>
        </a:p>
      </dgm:t>
    </dgm:pt>
    <dgm:pt modelId="{DAF7989D-8FB6-4028-BFFC-F7A8B37CE0DD}" type="parTrans" cxnId="{7A0E69E9-9030-4BE2-8B96-0647050E304D}">
      <dgm:prSet/>
      <dgm:spPr/>
      <dgm:t>
        <a:bodyPr/>
        <a:lstStyle/>
        <a:p>
          <a:endParaRPr lang="fr-FR">
            <a:cs typeface="Simplified Arabic" panose="02010000000000000000" pitchFamily="2" charset="-78"/>
          </a:endParaRPr>
        </a:p>
      </dgm:t>
    </dgm:pt>
    <dgm:pt modelId="{FB81EA11-843D-4E57-9689-55A45A391841}" type="sibTrans" cxnId="{7A0E69E9-9030-4BE2-8B96-0647050E304D}">
      <dgm:prSet/>
      <dgm:spPr/>
      <dgm:t>
        <a:bodyPr/>
        <a:lstStyle/>
        <a:p>
          <a:endParaRPr lang="fr-FR">
            <a:cs typeface="Simplified Arabic" panose="02010000000000000000" pitchFamily="2" charset="-78"/>
          </a:endParaRPr>
        </a:p>
      </dgm:t>
    </dgm:pt>
    <dgm:pt modelId="{A36217CB-9982-4F53-8DC4-C3ADFC36C0A3}">
      <dgm:prSet/>
      <dgm:spPr/>
      <dgm:t>
        <a:bodyPr/>
        <a:lstStyle/>
        <a:p>
          <a:r>
            <a:rPr lang="ar-DZ" b="1">
              <a:cs typeface="Simplified Arabic" panose="02010000000000000000" pitchFamily="2" charset="-78"/>
            </a:rPr>
            <a:t>قنوات التوزيع غير المباشر</a:t>
          </a:r>
          <a:endParaRPr lang="fr-FR">
            <a:cs typeface="Simplified Arabic" panose="02010000000000000000" pitchFamily="2" charset="-78"/>
          </a:endParaRPr>
        </a:p>
      </dgm:t>
    </dgm:pt>
    <dgm:pt modelId="{7D119B2A-0B35-4DB3-96A9-7860124F3DE7}" type="parTrans" cxnId="{02808E79-9033-4FAB-922C-85A7F2B3ED13}">
      <dgm:prSet/>
      <dgm:spPr/>
      <dgm:t>
        <a:bodyPr/>
        <a:lstStyle/>
        <a:p>
          <a:endParaRPr lang="fr-FR">
            <a:cs typeface="Simplified Arabic" panose="02010000000000000000" pitchFamily="2" charset="-78"/>
          </a:endParaRPr>
        </a:p>
      </dgm:t>
    </dgm:pt>
    <dgm:pt modelId="{B7095804-59F6-4B51-BCEE-4D9C690827E9}" type="sibTrans" cxnId="{02808E79-9033-4FAB-922C-85A7F2B3ED13}">
      <dgm:prSet/>
      <dgm:spPr/>
      <dgm:t>
        <a:bodyPr/>
        <a:lstStyle/>
        <a:p>
          <a:endParaRPr lang="fr-FR">
            <a:cs typeface="Simplified Arabic" panose="02010000000000000000" pitchFamily="2" charset="-78"/>
          </a:endParaRPr>
        </a:p>
      </dgm:t>
    </dgm:pt>
    <dgm:pt modelId="{DEDDA4AF-183B-46F6-A270-16205A01DE8F}" type="pres">
      <dgm:prSet presAssocID="{7086A9DF-1A5D-4E6C-9C87-D3DEB6E47D74}" presName="cycle" presStyleCnt="0">
        <dgm:presLayoutVars>
          <dgm:dir/>
          <dgm:resizeHandles val="exact"/>
        </dgm:presLayoutVars>
      </dgm:prSet>
      <dgm:spPr/>
    </dgm:pt>
    <dgm:pt modelId="{6F177440-0183-43F5-AB46-BA5B07875ED6}" type="pres">
      <dgm:prSet presAssocID="{0763AE15-C78A-45C3-BFF0-AC221FEDDD32}" presName="node" presStyleLbl="node1" presStyleIdx="0" presStyleCnt="2">
        <dgm:presLayoutVars>
          <dgm:bulletEnabled val="1"/>
        </dgm:presLayoutVars>
      </dgm:prSet>
      <dgm:spPr/>
    </dgm:pt>
    <dgm:pt modelId="{E95167D1-5ADF-4065-81ED-9604D83BD3DE}" type="pres">
      <dgm:prSet presAssocID="{0763AE15-C78A-45C3-BFF0-AC221FEDDD32}" presName="spNode" presStyleCnt="0"/>
      <dgm:spPr/>
    </dgm:pt>
    <dgm:pt modelId="{0A097124-F68E-4A75-AEB7-7FCB3BBE442D}" type="pres">
      <dgm:prSet presAssocID="{FB81EA11-843D-4E57-9689-55A45A391841}" presName="sibTrans" presStyleLbl="sibTrans1D1" presStyleIdx="0" presStyleCnt="2"/>
      <dgm:spPr/>
    </dgm:pt>
    <dgm:pt modelId="{F6B1B9AE-83BC-44D6-ADF5-BEA6459E5931}" type="pres">
      <dgm:prSet presAssocID="{A36217CB-9982-4F53-8DC4-C3ADFC36C0A3}" presName="node" presStyleLbl="node1" presStyleIdx="1" presStyleCnt="2">
        <dgm:presLayoutVars>
          <dgm:bulletEnabled val="1"/>
        </dgm:presLayoutVars>
      </dgm:prSet>
      <dgm:spPr/>
    </dgm:pt>
    <dgm:pt modelId="{C9685A00-7EFA-4F10-9E78-B1B9F1174C33}" type="pres">
      <dgm:prSet presAssocID="{A36217CB-9982-4F53-8DC4-C3ADFC36C0A3}" presName="spNode" presStyleCnt="0"/>
      <dgm:spPr/>
    </dgm:pt>
    <dgm:pt modelId="{E1A54CEE-9D64-4C72-80D2-404326BAD681}" type="pres">
      <dgm:prSet presAssocID="{B7095804-59F6-4B51-BCEE-4D9C690827E9}" presName="sibTrans" presStyleLbl="sibTrans1D1" presStyleIdx="1" presStyleCnt="2"/>
      <dgm:spPr/>
    </dgm:pt>
  </dgm:ptLst>
  <dgm:cxnLst>
    <dgm:cxn modelId="{E647303B-65D2-411A-AEBD-165D5D3CC9A9}" type="presOf" srcId="{7086A9DF-1A5D-4E6C-9C87-D3DEB6E47D74}" destId="{DEDDA4AF-183B-46F6-A270-16205A01DE8F}" srcOrd="0" destOrd="0" presId="urn:microsoft.com/office/officeart/2005/8/layout/cycle6"/>
    <dgm:cxn modelId="{DA18874F-CAA6-4069-8E90-B6FA8CFB4FEA}" type="presOf" srcId="{B7095804-59F6-4B51-BCEE-4D9C690827E9}" destId="{E1A54CEE-9D64-4C72-80D2-404326BAD681}" srcOrd="0" destOrd="0" presId="urn:microsoft.com/office/officeart/2005/8/layout/cycle6"/>
    <dgm:cxn modelId="{02808E79-9033-4FAB-922C-85A7F2B3ED13}" srcId="{7086A9DF-1A5D-4E6C-9C87-D3DEB6E47D74}" destId="{A36217CB-9982-4F53-8DC4-C3ADFC36C0A3}" srcOrd="1" destOrd="0" parTransId="{7D119B2A-0B35-4DB3-96A9-7860124F3DE7}" sibTransId="{B7095804-59F6-4B51-BCEE-4D9C690827E9}"/>
    <dgm:cxn modelId="{2FD692C3-4F34-485A-B6C7-CEA7564E652C}" type="presOf" srcId="{0763AE15-C78A-45C3-BFF0-AC221FEDDD32}" destId="{6F177440-0183-43F5-AB46-BA5B07875ED6}" srcOrd="0" destOrd="0" presId="urn:microsoft.com/office/officeart/2005/8/layout/cycle6"/>
    <dgm:cxn modelId="{B35442E1-5F7C-4AB1-AAF1-3E5C6A677974}" type="presOf" srcId="{A36217CB-9982-4F53-8DC4-C3ADFC36C0A3}" destId="{F6B1B9AE-83BC-44D6-ADF5-BEA6459E5931}" srcOrd="0" destOrd="0" presId="urn:microsoft.com/office/officeart/2005/8/layout/cycle6"/>
    <dgm:cxn modelId="{7A0E69E9-9030-4BE2-8B96-0647050E304D}" srcId="{7086A9DF-1A5D-4E6C-9C87-D3DEB6E47D74}" destId="{0763AE15-C78A-45C3-BFF0-AC221FEDDD32}" srcOrd="0" destOrd="0" parTransId="{DAF7989D-8FB6-4028-BFFC-F7A8B37CE0DD}" sibTransId="{FB81EA11-843D-4E57-9689-55A45A391841}"/>
    <dgm:cxn modelId="{0FA456F1-6146-481E-AE8B-94D79B10669D}" type="presOf" srcId="{FB81EA11-843D-4E57-9689-55A45A391841}" destId="{0A097124-F68E-4A75-AEB7-7FCB3BBE442D}" srcOrd="0" destOrd="0" presId="urn:microsoft.com/office/officeart/2005/8/layout/cycle6"/>
    <dgm:cxn modelId="{F526BFD3-B3D2-4319-9CA1-A990277BBBD8}" type="presParOf" srcId="{DEDDA4AF-183B-46F6-A270-16205A01DE8F}" destId="{6F177440-0183-43F5-AB46-BA5B07875ED6}" srcOrd="0" destOrd="0" presId="urn:microsoft.com/office/officeart/2005/8/layout/cycle6"/>
    <dgm:cxn modelId="{2C912B97-B07C-4557-ACA8-8FCA26281244}" type="presParOf" srcId="{DEDDA4AF-183B-46F6-A270-16205A01DE8F}" destId="{E95167D1-5ADF-4065-81ED-9604D83BD3DE}" srcOrd="1" destOrd="0" presId="urn:microsoft.com/office/officeart/2005/8/layout/cycle6"/>
    <dgm:cxn modelId="{6A00BBA9-15E5-48AF-90A1-B276FBE5C0CC}" type="presParOf" srcId="{DEDDA4AF-183B-46F6-A270-16205A01DE8F}" destId="{0A097124-F68E-4A75-AEB7-7FCB3BBE442D}" srcOrd="2" destOrd="0" presId="urn:microsoft.com/office/officeart/2005/8/layout/cycle6"/>
    <dgm:cxn modelId="{F2B7DCCD-EA42-4CA9-8410-D1EDF31E301F}" type="presParOf" srcId="{DEDDA4AF-183B-46F6-A270-16205A01DE8F}" destId="{F6B1B9AE-83BC-44D6-ADF5-BEA6459E5931}" srcOrd="3" destOrd="0" presId="urn:microsoft.com/office/officeart/2005/8/layout/cycle6"/>
    <dgm:cxn modelId="{05484458-789A-483E-99F2-0F3F34497D76}" type="presParOf" srcId="{DEDDA4AF-183B-46F6-A270-16205A01DE8F}" destId="{C9685A00-7EFA-4F10-9E78-B1B9F1174C33}" srcOrd="4" destOrd="0" presId="urn:microsoft.com/office/officeart/2005/8/layout/cycle6"/>
    <dgm:cxn modelId="{D637A05C-7E0E-4CEC-85AC-91BA0F50D276}" type="presParOf" srcId="{DEDDA4AF-183B-46F6-A270-16205A01DE8F}" destId="{E1A54CEE-9D64-4C72-80D2-404326BAD681}" srcOrd="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96A62E-32CC-4178-9370-579C3DAFB1A2}" type="doc">
      <dgm:prSet loTypeId="urn:microsoft.com/office/officeart/2005/8/layout/hierarchy3" loCatId="hierarchy" qsTypeId="urn:microsoft.com/office/officeart/2005/8/quickstyle/simple1" qsCatId="simple" csTypeId="urn:microsoft.com/office/officeart/2005/8/colors/colorful1" csCatId="colorful" phldr="1"/>
      <dgm:spPr/>
      <dgm:t>
        <a:bodyPr/>
        <a:lstStyle/>
        <a:p>
          <a:endParaRPr lang="fr-FR"/>
        </a:p>
      </dgm:t>
    </dgm:pt>
    <dgm:pt modelId="{A9B67FF6-BB3B-450D-A426-EAE36F34A086}">
      <dgm:prSet/>
      <dgm:spPr/>
      <dgm:t>
        <a:bodyPr/>
        <a:lstStyle/>
        <a:p>
          <a:pPr rtl="1"/>
          <a:r>
            <a:rPr lang="ar-SA" dirty="0">
              <a:cs typeface="Simplified Arabic" panose="02010000000000000000" pitchFamily="2" charset="-78"/>
            </a:rPr>
            <a:t>1. تعزيز الانطباع عن العلامة التجارية للسلعة وبناء علامة ناجحة؛</a:t>
          </a:r>
          <a:endParaRPr lang="fr-FR" dirty="0">
            <a:cs typeface="Simplified Arabic" panose="02010000000000000000" pitchFamily="2" charset="-78"/>
          </a:endParaRPr>
        </a:p>
      </dgm:t>
    </dgm:pt>
    <dgm:pt modelId="{CB8083A8-C192-470B-A68E-D1C063469991}" type="parTrans" cxnId="{FB0970FD-CC8B-49DE-B51F-358068784CB2}">
      <dgm:prSet/>
      <dgm:spPr/>
      <dgm:t>
        <a:bodyPr/>
        <a:lstStyle/>
        <a:p>
          <a:pPr rtl="1"/>
          <a:endParaRPr lang="fr-FR">
            <a:cs typeface="Simplified Arabic" panose="02010000000000000000" pitchFamily="2" charset="-78"/>
          </a:endParaRPr>
        </a:p>
      </dgm:t>
    </dgm:pt>
    <dgm:pt modelId="{504940AA-D503-4105-96BF-B1B4E49935FC}" type="sibTrans" cxnId="{FB0970FD-CC8B-49DE-B51F-358068784CB2}">
      <dgm:prSet/>
      <dgm:spPr/>
      <dgm:t>
        <a:bodyPr/>
        <a:lstStyle/>
        <a:p>
          <a:pPr rtl="1"/>
          <a:endParaRPr lang="fr-FR">
            <a:cs typeface="Simplified Arabic" panose="02010000000000000000" pitchFamily="2" charset="-78"/>
          </a:endParaRPr>
        </a:p>
      </dgm:t>
    </dgm:pt>
    <dgm:pt modelId="{E4AB5104-FDBD-4D70-BF06-9CD80FB207C6}">
      <dgm:prSet/>
      <dgm:spPr/>
      <dgm:t>
        <a:bodyPr/>
        <a:lstStyle/>
        <a:p>
          <a:pPr rtl="1"/>
          <a:r>
            <a:rPr lang="ar-SA" dirty="0">
              <a:cs typeface="Simplified Arabic" panose="02010000000000000000" pitchFamily="2" charset="-78"/>
            </a:rPr>
            <a:t>2. يقدم للبائع مؤشر عن مستوى المبيعات ومدى تطور السلوك الشرائي للمستهلك؛</a:t>
          </a:r>
          <a:endParaRPr lang="fr-FR" dirty="0">
            <a:cs typeface="Simplified Arabic" panose="02010000000000000000" pitchFamily="2" charset="-78"/>
          </a:endParaRPr>
        </a:p>
      </dgm:t>
    </dgm:pt>
    <dgm:pt modelId="{E479CBE3-75D2-4691-84E7-DB559394EF16}" type="parTrans" cxnId="{651CAAB8-CEDD-40AF-BE99-1E2C6F16205F}">
      <dgm:prSet/>
      <dgm:spPr/>
      <dgm:t>
        <a:bodyPr/>
        <a:lstStyle/>
        <a:p>
          <a:pPr rtl="1"/>
          <a:endParaRPr lang="fr-FR">
            <a:cs typeface="Simplified Arabic" panose="02010000000000000000" pitchFamily="2" charset="-78"/>
          </a:endParaRPr>
        </a:p>
      </dgm:t>
    </dgm:pt>
    <dgm:pt modelId="{FA56753C-8BAF-4CFC-A39E-C379B472272C}" type="sibTrans" cxnId="{651CAAB8-CEDD-40AF-BE99-1E2C6F16205F}">
      <dgm:prSet/>
      <dgm:spPr/>
      <dgm:t>
        <a:bodyPr/>
        <a:lstStyle/>
        <a:p>
          <a:pPr rtl="1"/>
          <a:endParaRPr lang="fr-FR">
            <a:cs typeface="Simplified Arabic" panose="02010000000000000000" pitchFamily="2" charset="-78"/>
          </a:endParaRPr>
        </a:p>
      </dgm:t>
    </dgm:pt>
    <dgm:pt modelId="{279824E9-7E82-46E1-9FB6-EA316F8D98DB}">
      <dgm:prSet/>
      <dgm:spPr/>
      <dgm:t>
        <a:bodyPr/>
        <a:lstStyle/>
        <a:p>
          <a:pPr rtl="1"/>
          <a:r>
            <a:rPr lang="ar-SA" dirty="0">
              <a:cs typeface="Simplified Arabic" panose="02010000000000000000" pitchFamily="2" charset="-78"/>
            </a:rPr>
            <a:t>3. تقديم معلومات للمشتري عن خصائص المنتج واقناعه لاستخدام السلعة المروج لها؛</a:t>
          </a:r>
          <a:endParaRPr lang="fr-FR" dirty="0">
            <a:cs typeface="Simplified Arabic" panose="02010000000000000000" pitchFamily="2" charset="-78"/>
          </a:endParaRPr>
        </a:p>
      </dgm:t>
    </dgm:pt>
    <dgm:pt modelId="{18D23D4C-BEE0-45D5-8963-18D5A297576B}" type="parTrans" cxnId="{6B5A1CBF-3EDB-4279-9050-06221A66C195}">
      <dgm:prSet/>
      <dgm:spPr/>
      <dgm:t>
        <a:bodyPr/>
        <a:lstStyle/>
        <a:p>
          <a:pPr rtl="1"/>
          <a:endParaRPr lang="fr-FR">
            <a:cs typeface="Simplified Arabic" panose="02010000000000000000" pitchFamily="2" charset="-78"/>
          </a:endParaRPr>
        </a:p>
      </dgm:t>
    </dgm:pt>
    <dgm:pt modelId="{599F5BA9-8371-4278-AF65-E3404C5293C6}" type="sibTrans" cxnId="{6B5A1CBF-3EDB-4279-9050-06221A66C195}">
      <dgm:prSet/>
      <dgm:spPr/>
      <dgm:t>
        <a:bodyPr/>
        <a:lstStyle/>
        <a:p>
          <a:pPr rtl="1"/>
          <a:endParaRPr lang="fr-FR">
            <a:cs typeface="Simplified Arabic" panose="02010000000000000000" pitchFamily="2" charset="-78"/>
          </a:endParaRPr>
        </a:p>
      </dgm:t>
    </dgm:pt>
    <dgm:pt modelId="{7287311C-D1F1-4D95-9D13-428F10A48079}">
      <dgm:prSet/>
      <dgm:spPr/>
      <dgm:t>
        <a:bodyPr/>
        <a:lstStyle/>
        <a:p>
          <a:pPr rtl="1"/>
          <a:r>
            <a:rPr lang="ar-SA" dirty="0">
              <a:cs typeface="Simplified Arabic" panose="02010000000000000000" pitchFamily="2" charset="-78"/>
            </a:rPr>
            <a:t>4. الترويج يدعم جهود البيع الشخصي وذلك من خلال زيادة وعي الزبون بالمنتج وتسهيل عملية البيع.</a:t>
          </a:r>
          <a:endParaRPr lang="fr-FR" dirty="0">
            <a:cs typeface="Simplified Arabic" panose="02010000000000000000" pitchFamily="2" charset="-78"/>
          </a:endParaRPr>
        </a:p>
      </dgm:t>
    </dgm:pt>
    <dgm:pt modelId="{D099C864-9E79-4CD3-91F8-5CBA0ED2594B}" type="parTrans" cxnId="{300C0E5D-3BB4-4F6C-8432-DA91D784244C}">
      <dgm:prSet/>
      <dgm:spPr/>
      <dgm:t>
        <a:bodyPr/>
        <a:lstStyle/>
        <a:p>
          <a:pPr rtl="1"/>
          <a:endParaRPr lang="fr-FR">
            <a:cs typeface="Simplified Arabic" panose="02010000000000000000" pitchFamily="2" charset="-78"/>
          </a:endParaRPr>
        </a:p>
      </dgm:t>
    </dgm:pt>
    <dgm:pt modelId="{4F6D3290-66D5-498D-912C-8C5DD95DCFBA}" type="sibTrans" cxnId="{300C0E5D-3BB4-4F6C-8432-DA91D784244C}">
      <dgm:prSet/>
      <dgm:spPr/>
      <dgm:t>
        <a:bodyPr/>
        <a:lstStyle/>
        <a:p>
          <a:pPr rtl="1"/>
          <a:endParaRPr lang="fr-FR">
            <a:cs typeface="Simplified Arabic" panose="02010000000000000000" pitchFamily="2" charset="-78"/>
          </a:endParaRPr>
        </a:p>
      </dgm:t>
    </dgm:pt>
    <dgm:pt modelId="{614FB29C-3745-4991-837B-BB973A44E85E}" type="pres">
      <dgm:prSet presAssocID="{DF96A62E-32CC-4178-9370-579C3DAFB1A2}" presName="diagram" presStyleCnt="0">
        <dgm:presLayoutVars>
          <dgm:chPref val="1"/>
          <dgm:dir/>
          <dgm:animOne val="branch"/>
          <dgm:animLvl val="lvl"/>
          <dgm:resizeHandles/>
        </dgm:presLayoutVars>
      </dgm:prSet>
      <dgm:spPr/>
    </dgm:pt>
    <dgm:pt modelId="{32C8A9A5-DBDF-43F7-B46F-9B98331B39FC}" type="pres">
      <dgm:prSet presAssocID="{A9B67FF6-BB3B-450D-A426-EAE36F34A086}" presName="root" presStyleCnt="0"/>
      <dgm:spPr/>
    </dgm:pt>
    <dgm:pt modelId="{83E004A8-9B0C-42FB-9268-F0FCFC8D3335}" type="pres">
      <dgm:prSet presAssocID="{A9B67FF6-BB3B-450D-A426-EAE36F34A086}" presName="rootComposite" presStyleCnt="0"/>
      <dgm:spPr/>
    </dgm:pt>
    <dgm:pt modelId="{5AB5297D-A8FA-4D27-9E05-75083ABC9054}" type="pres">
      <dgm:prSet presAssocID="{A9B67FF6-BB3B-450D-A426-EAE36F34A086}" presName="rootText" presStyleLbl="node1" presStyleIdx="0" presStyleCnt="4" custScaleY="244029"/>
      <dgm:spPr/>
    </dgm:pt>
    <dgm:pt modelId="{26B2F1CA-7F12-4F80-AECB-F4B7F15E00FD}" type="pres">
      <dgm:prSet presAssocID="{A9B67FF6-BB3B-450D-A426-EAE36F34A086}" presName="rootConnector" presStyleLbl="node1" presStyleIdx="0" presStyleCnt="4"/>
      <dgm:spPr/>
    </dgm:pt>
    <dgm:pt modelId="{7A5D6B08-E4B8-4703-9083-94766919BD5D}" type="pres">
      <dgm:prSet presAssocID="{A9B67FF6-BB3B-450D-A426-EAE36F34A086}" presName="childShape" presStyleCnt="0"/>
      <dgm:spPr/>
    </dgm:pt>
    <dgm:pt modelId="{A2C6B1AB-9FBA-4EE3-8E7E-C907A3D5474C}" type="pres">
      <dgm:prSet presAssocID="{E4AB5104-FDBD-4D70-BF06-9CD80FB207C6}" presName="root" presStyleCnt="0"/>
      <dgm:spPr/>
    </dgm:pt>
    <dgm:pt modelId="{F36DDDE8-7645-4D66-899A-7375BEA01284}" type="pres">
      <dgm:prSet presAssocID="{E4AB5104-FDBD-4D70-BF06-9CD80FB207C6}" presName="rootComposite" presStyleCnt="0"/>
      <dgm:spPr/>
    </dgm:pt>
    <dgm:pt modelId="{4E30A166-5293-4400-A679-BA46313C246D}" type="pres">
      <dgm:prSet presAssocID="{E4AB5104-FDBD-4D70-BF06-9CD80FB207C6}" presName="rootText" presStyleLbl="node1" presStyleIdx="1" presStyleCnt="4" custScaleY="238037" custLinFactNeighborX="542" custLinFactNeighborY="-749"/>
      <dgm:spPr/>
    </dgm:pt>
    <dgm:pt modelId="{34F9DF17-25AC-4748-8A41-361942AFA41D}" type="pres">
      <dgm:prSet presAssocID="{E4AB5104-FDBD-4D70-BF06-9CD80FB207C6}" presName="rootConnector" presStyleLbl="node1" presStyleIdx="1" presStyleCnt="4"/>
      <dgm:spPr/>
    </dgm:pt>
    <dgm:pt modelId="{9462D03D-4BC4-4108-AADF-887445194F88}" type="pres">
      <dgm:prSet presAssocID="{E4AB5104-FDBD-4D70-BF06-9CD80FB207C6}" presName="childShape" presStyleCnt="0"/>
      <dgm:spPr/>
    </dgm:pt>
    <dgm:pt modelId="{BEC34600-DCF3-4361-944C-D0CF7A3C9D28}" type="pres">
      <dgm:prSet presAssocID="{279824E9-7E82-46E1-9FB6-EA316F8D98DB}" presName="root" presStyleCnt="0"/>
      <dgm:spPr/>
    </dgm:pt>
    <dgm:pt modelId="{E0126598-FAFC-474F-9A59-EA7B0C0FB745}" type="pres">
      <dgm:prSet presAssocID="{279824E9-7E82-46E1-9FB6-EA316F8D98DB}" presName="rootComposite" presStyleCnt="0"/>
      <dgm:spPr/>
    </dgm:pt>
    <dgm:pt modelId="{9243CADE-90F0-45EC-BBFD-E15A59447489}" type="pres">
      <dgm:prSet presAssocID="{279824E9-7E82-46E1-9FB6-EA316F8D98DB}" presName="rootText" presStyleLbl="node1" presStyleIdx="2" presStyleCnt="4" custScaleY="233760"/>
      <dgm:spPr/>
    </dgm:pt>
    <dgm:pt modelId="{46409F99-D89F-4131-88AA-629CD62A65FC}" type="pres">
      <dgm:prSet presAssocID="{279824E9-7E82-46E1-9FB6-EA316F8D98DB}" presName="rootConnector" presStyleLbl="node1" presStyleIdx="2" presStyleCnt="4"/>
      <dgm:spPr/>
    </dgm:pt>
    <dgm:pt modelId="{93228E72-2D90-4B7C-9463-AA3D2842301E}" type="pres">
      <dgm:prSet presAssocID="{279824E9-7E82-46E1-9FB6-EA316F8D98DB}" presName="childShape" presStyleCnt="0"/>
      <dgm:spPr/>
    </dgm:pt>
    <dgm:pt modelId="{20CB4D97-572B-4776-8D7E-ADC368E63475}" type="pres">
      <dgm:prSet presAssocID="{7287311C-D1F1-4D95-9D13-428F10A48079}" presName="root" presStyleCnt="0"/>
      <dgm:spPr/>
    </dgm:pt>
    <dgm:pt modelId="{B3DE2F00-2E4C-4DC3-9507-8D6138FD78D7}" type="pres">
      <dgm:prSet presAssocID="{7287311C-D1F1-4D95-9D13-428F10A48079}" presName="rootComposite" presStyleCnt="0"/>
      <dgm:spPr/>
    </dgm:pt>
    <dgm:pt modelId="{CBF164D7-498C-49B3-9789-0B60166E149B}" type="pres">
      <dgm:prSet presAssocID="{7287311C-D1F1-4D95-9D13-428F10A48079}" presName="rootText" presStyleLbl="node1" presStyleIdx="3" presStyleCnt="4" custScaleY="219843"/>
      <dgm:spPr/>
    </dgm:pt>
    <dgm:pt modelId="{B8BA846A-D7A3-4B99-8DDD-2FE434C39B01}" type="pres">
      <dgm:prSet presAssocID="{7287311C-D1F1-4D95-9D13-428F10A48079}" presName="rootConnector" presStyleLbl="node1" presStyleIdx="3" presStyleCnt="4"/>
      <dgm:spPr/>
    </dgm:pt>
    <dgm:pt modelId="{877D135B-A7E4-4503-9A6E-9837C9B52565}" type="pres">
      <dgm:prSet presAssocID="{7287311C-D1F1-4D95-9D13-428F10A48079}" presName="childShape" presStyleCnt="0"/>
      <dgm:spPr/>
    </dgm:pt>
  </dgm:ptLst>
  <dgm:cxnLst>
    <dgm:cxn modelId="{3F031136-8214-4236-A3FF-B3CCEFEBCB44}" type="presOf" srcId="{A9B67FF6-BB3B-450D-A426-EAE36F34A086}" destId="{5AB5297D-A8FA-4D27-9E05-75083ABC9054}" srcOrd="0" destOrd="0" presId="urn:microsoft.com/office/officeart/2005/8/layout/hierarchy3"/>
    <dgm:cxn modelId="{300C0E5D-3BB4-4F6C-8432-DA91D784244C}" srcId="{DF96A62E-32CC-4178-9370-579C3DAFB1A2}" destId="{7287311C-D1F1-4D95-9D13-428F10A48079}" srcOrd="3" destOrd="0" parTransId="{D099C864-9E79-4CD3-91F8-5CBA0ED2594B}" sibTransId="{4F6D3290-66D5-498D-912C-8C5DD95DCFBA}"/>
    <dgm:cxn modelId="{86ABFA6C-6CEB-4800-A8A8-97A7A724ADEB}" type="presOf" srcId="{279824E9-7E82-46E1-9FB6-EA316F8D98DB}" destId="{9243CADE-90F0-45EC-BBFD-E15A59447489}" srcOrd="0" destOrd="0" presId="urn:microsoft.com/office/officeart/2005/8/layout/hierarchy3"/>
    <dgm:cxn modelId="{52611756-2B33-444D-8472-032D1C8FAC19}" type="presOf" srcId="{7287311C-D1F1-4D95-9D13-428F10A48079}" destId="{B8BA846A-D7A3-4B99-8DDD-2FE434C39B01}" srcOrd="1" destOrd="0" presId="urn:microsoft.com/office/officeart/2005/8/layout/hierarchy3"/>
    <dgm:cxn modelId="{00AF2E94-1C3C-46BA-BD50-4E9E39DCA1E9}" type="presOf" srcId="{A9B67FF6-BB3B-450D-A426-EAE36F34A086}" destId="{26B2F1CA-7F12-4F80-AECB-F4B7F15E00FD}" srcOrd="1" destOrd="0" presId="urn:microsoft.com/office/officeart/2005/8/layout/hierarchy3"/>
    <dgm:cxn modelId="{9F20319B-013F-4E22-A842-ED9B9F748DE3}" type="presOf" srcId="{E4AB5104-FDBD-4D70-BF06-9CD80FB207C6}" destId="{34F9DF17-25AC-4748-8A41-361942AFA41D}" srcOrd="1" destOrd="0" presId="urn:microsoft.com/office/officeart/2005/8/layout/hierarchy3"/>
    <dgm:cxn modelId="{651CAAB8-CEDD-40AF-BE99-1E2C6F16205F}" srcId="{DF96A62E-32CC-4178-9370-579C3DAFB1A2}" destId="{E4AB5104-FDBD-4D70-BF06-9CD80FB207C6}" srcOrd="1" destOrd="0" parTransId="{E479CBE3-75D2-4691-84E7-DB559394EF16}" sibTransId="{FA56753C-8BAF-4CFC-A39E-C379B472272C}"/>
    <dgm:cxn modelId="{6B5A1CBF-3EDB-4279-9050-06221A66C195}" srcId="{DF96A62E-32CC-4178-9370-579C3DAFB1A2}" destId="{279824E9-7E82-46E1-9FB6-EA316F8D98DB}" srcOrd="2" destOrd="0" parTransId="{18D23D4C-BEE0-45D5-8963-18D5A297576B}" sibTransId="{599F5BA9-8371-4278-AF65-E3404C5293C6}"/>
    <dgm:cxn modelId="{0E9D95CD-9C30-481A-BD75-CF57AC5C2ABB}" type="presOf" srcId="{DF96A62E-32CC-4178-9370-579C3DAFB1A2}" destId="{614FB29C-3745-4991-837B-BB973A44E85E}" srcOrd="0" destOrd="0" presId="urn:microsoft.com/office/officeart/2005/8/layout/hierarchy3"/>
    <dgm:cxn modelId="{835499FC-D3D2-44CF-9384-8726E781AA25}" type="presOf" srcId="{7287311C-D1F1-4D95-9D13-428F10A48079}" destId="{CBF164D7-498C-49B3-9789-0B60166E149B}" srcOrd="0" destOrd="0" presId="urn:microsoft.com/office/officeart/2005/8/layout/hierarchy3"/>
    <dgm:cxn modelId="{FB0970FD-CC8B-49DE-B51F-358068784CB2}" srcId="{DF96A62E-32CC-4178-9370-579C3DAFB1A2}" destId="{A9B67FF6-BB3B-450D-A426-EAE36F34A086}" srcOrd="0" destOrd="0" parTransId="{CB8083A8-C192-470B-A68E-D1C063469991}" sibTransId="{504940AA-D503-4105-96BF-B1B4E49935FC}"/>
    <dgm:cxn modelId="{C8BFD1FE-6319-45FA-B1ED-A1F433435AE9}" type="presOf" srcId="{E4AB5104-FDBD-4D70-BF06-9CD80FB207C6}" destId="{4E30A166-5293-4400-A679-BA46313C246D}" srcOrd="0" destOrd="0" presId="urn:microsoft.com/office/officeart/2005/8/layout/hierarchy3"/>
    <dgm:cxn modelId="{3D409FFF-D8DA-47B3-94DB-B23B18DCB52E}" type="presOf" srcId="{279824E9-7E82-46E1-9FB6-EA316F8D98DB}" destId="{46409F99-D89F-4131-88AA-629CD62A65FC}" srcOrd="1" destOrd="0" presId="urn:microsoft.com/office/officeart/2005/8/layout/hierarchy3"/>
    <dgm:cxn modelId="{94182D4F-7630-4EBF-92DA-5B9DB0C453F6}" type="presParOf" srcId="{614FB29C-3745-4991-837B-BB973A44E85E}" destId="{32C8A9A5-DBDF-43F7-B46F-9B98331B39FC}" srcOrd="0" destOrd="0" presId="urn:microsoft.com/office/officeart/2005/8/layout/hierarchy3"/>
    <dgm:cxn modelId="{9E095EEF-23DF-45B7-B45E-73F9886EEB0C}" type="presParOf" srcId="{32C8A9A5-DBDF-43F7-B46F-9B98331B39FC}" destId="{83E004A8-9B0C-42FB-9268-F0FCFC8D3335}" srcOrd="0" destOrd="0" presId="urn:microsoft.com/office/officeart/2005/8/layout/hierarchy3"/>
    <dgm:cxn modelId="{92421F2C-F92E-4C33-A889-03C41C98F95D}" type="presParOf" srcId="{83E004A8-9B0C-42FB-9268-F0FCFC8D3335}" destId="{5AB5297D-A8FA-4D27-9E05-75083ABC9054}" srcOrd="0" destOrd="0" presId="urn:microsoft.com/office/officeart/2005/8/layout/hierarchy3"/>
    <dgm:cxn modelId="{7267EECD-74B0-4463-A31E-EB7FBCB3616E}" type="presParOf" srcId="{83E004A8-9B0C-42FB-9268-F0FCFC8D3335}" destId="{26B2F1CA-7F12-4F80-AECB-F4B7F15E00FD}" srcOrd="1" destOrd="0" presId="urn:microsoft.com/office/officeart/2005/8/layout/hierarchy3"/>
    <dgm:cxn modelId="{38A03533-3F06-4914-8C81-B673FCF22287}" type="presParOf" srcId="{32C8A9A5-DBDF-43F7-B46F-9B98331B39FC}" destId="{7A5D6B08-E4B8-4703-9083-94766919BD5D}" srcOrd="1" destOrd="0" presId="urn:microsoft.com/office/officeart/2005/8/layout/hierarchy3"/>
    <dgm:cxn modelId="{D9BD0788-EEB2-4547-BB38-8A76AF333C60}" type="presParOf" srcId="{614FB29C-3745-4991-837B-BB973A44E85E}" destId="{A2C6B1AB-9FBA-4EE3-8E7E-C907A3D5474C}" srcOrd="1" destOrd="0" presId="urn:microsoft.com/office/officeart/2005/8/layout/hierarchy3"/>
    <dgm:cxn modelId="{829440C4-FBD4-4364-AB64-C0431958F4A4}" type="presParOf" srcId="{A2C6B1AB-9FBA-4EE3-8E7E-C907A3D5474C}" destId="{F36DDDE8-7645-4D66-899A-7375BEA01284}" srcOrd="0" destOrd="0" presId="urn:microsoft.com/office/officeart/2005/8/layout/hierarchy3"/>
    <dgm:cxn modelId="{8EFF27F2-D8BD-40A5-BD8D-3FECC1999CDB}" type="presParOf" srcId="{F36DDDE8-7645-4D66-899A-7375BEA01284}" destId="{4E30A166-5293-4400-A679-BA46313C246D}" srcOrd="0" destOrd="0" presId="urn:microsoft.com/office/officeart/2005/8/layout/hierarchy3"/>
    <dgm:cxn modelId="{355BDFA7-745B-4A6B-BE9C-BC2CC1EB8A74}" type="presParOf" srcId="{F36DDDE8-7645-4D66-899A-7375BEA01284}" destId="{34F9DF17-25AC-4748-8A41-361942AFA41D}" srcOrd="1" destOrd="0" presId="urn:microsoft.com/office/officeart/2005/8/layout/hierarchy3"/>
    <dgm:cxn modelId="{AA4CD079-00F3-4ED5-AC9F-49E9A0E7AB63}" type="presParOf" srcId="{A2C6B1AB-9FBA-4EE3-8E7E-C907A3D5474C}" destId="{9462D03D-4BC4-4108-AADF-887445194F88}" srcOrd="1" destOrd="0" presId="urn:microsoft.com/office/officeart/2005/8/layout/hierarchy3"/>
    <dgm:cxn modelId="{FEB124A2-6CC1-4003-BB49-C8EE0021C216}" type="presParOf" srcId="{614FB29C-3745-4991-837B-BB973A44E85E}" destId="{BEC34600-DCF3-4361-944C-D0CF7A3C9D28}" srcOrd="2" destOrd="0" presId="urn:microsoft.com/office/officeart/2005/8/layout/hierarchy3"/>
    <dgm:cxn modelId="{47802881-7865-4605-B1AD-FBE0260BFCA2}" type="presParOf" srcId="{BEC34600-DCF3-4361-944C-D0CF7A3C9D28}" destId="{E0126598-FAFC-474F-9A59-EA7B0C0FB745}" srcOrd="0" destOrd="0" presId="urn:microsoft.com/office/officeart/2005/8/layout/hierarchy3"/>
    <dgm:cxn modelId="{B59A3A38-E88C-4AB0-B448-216131CDF21A}" type="presParOf" srcId="{E0126598-FAFC-474F-9A59-EA7B0C0FB745}" destId="{9243CADE-90F0-45EC-BBFD-E15A59447489}" srcOrd="0" destOrd="0" presId="urn:microsoft.com/office/officeart/2005/8/layout/hierarchy3"/>
    <dgm:cxn modelId="{3D8F627D-3A8A-4748-9D3B-1FFC2ABA64E4}" type="presParOf" srcId="{E0126598-FAFC-474F-9A59-EA7B0C0FB745}" destId="{46409F99-D89F-4131-88AA-629CD62A65FC}" srcOrd="1" destOrd="0" presId="urn:microsoft.com/office/officeart/2005/8/layout/hierarchy3"/>
    <dgm:cxn modelId="{40920AAB-C952-4534-9161-636255923330}" type="presParOf" srcId="{BEC34600-DCF3-4361-944C-D0CF7A3C9D28}" destId="{93228E72-2D90-4B7C-9463-AA3D2842301E}" srcOrd="1" destOrd="0" presId="urn:microsoft.com/office/officeart/2005/8/layout/hierarchy3"/>
    <dgm:cxn modelId="{CE0B7159-0169-401A-A1E9-E1612A526013}" type="presParOf" srcId="{614FB29C-3745-4991-837B-BB973A44E85E}" destId="{20CB4D97-572B-4776-8D7E-ADC368E63475}" srcOrd="3" destOrd="0" presId="urn:microsoft.com/office/officeart/2005/8/layout/hierarchy3"/>
    <dgm:cxn modelId="{CC2B4296-DC62-49B3-8A48-0473205F4FB0}" type="presParOf" srcId="{20CB4D97-572B-4776-8D7E-ADC368E63475}" destId="{B3DE2F00-2E4C-4DC3-9507-8D6138FD78D7}" srcOrd="0" destOrd="0" presId="urn:microsoft.com/office/officeart/2005/8/layout/hierarchy3"/>
    <dgm:cxn modelId="{ED800153-948D-490A-8BF5-439A96871753}" type="presParOf" srcId="{B3DE2F00-2E4C-4DC3-9507-8D6138FD78D7}" destId="{CBF164D7-498C-49B3-9789-0B60166E149B}" srcOrd="0" destOrd="0" presId="urn:microsoft.com/office/officeart/2005/8/layout/hierarchy3"/>
    <dgm:cxn modelId="{37102B32-B9C7-4577-87E8-A1C0272BB76E}" type="presParOf" srcId="{B3DE2F00-2E4C-4DC3-9507-8D6138FD78D7}" destId="{B8BA846A-D7A3-4B99-8DDD-2FE434C39B01}" srcOrd="1" destOrd="0" presId="urn:microsoft.com/office/officeart/2005/8/layout/hierarchy3"/>
    <dgm:cxn modelId="{5F4428BD-C3B0-4F19-AD27-6B4EF194F201}" type="presParOf" srcId="{20CB4D97-572B-4776-8D7E-ADC368E63475}" destId="{877D135B-A7E4-4503-9A6E-9837C9B52565}"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FA3A67-5B5F-4742-A9F4-0F5D93CAA693}" type="doc">
      <dgm:prSet loTypeId="urn:microsoft.com/office/officeart/2005/8/layout/lProcess3" loCatId="process" qsTypeId="urn:microsoft.com/office/officeart/2005/8/quickstyle/simple1" qsCatId="simple" csTypeId="urn:microsoft.com/office/officeart/2005/8/colors/colorful2" csCatId="colorful" phldr="1"/>
      <dgm:spPr/>
      <dgm:t>
        <a:bodyPr/>
        <a:lstStyle/>
        <a:p>
          <a:endParaRPr lang="fr-FR"/>
        </a:p>
      </dgm:t>
    </dgm:pt>
    <dgm:pt modelId="{FD9E51B9-7F69-480A-8280-5C6B352E23EE}">
      <dgm:prSet/>
      <dgm:spPr/>
      <dgm:t>
        <a:bodyPr/>
        <a:lstStyle/>
        <a:p>
          <a:pPr rtl="1"/>
          <a:r>
            <a:rPr lang="ar-SA" dirty="0">
              <a:cs typeface="Simplified Arabic" panose="02010000000000000000" pitchFamily="2" charset="-78"/>
            </a:rPr>
            <a:t>زيادة مبيعات وأرباح المؤسسة</a:t>
          </a:r>
          <a:r>
            <a:rPr lang="ar-DZ" dirty="0">
              <a:cs typeface="Simplified Arabic" panose="02010000000000000000" pitchFamily="2" charset="-78"/>
            </a:rPr>
            <a:t> و</a:t>
          </a:r>
          <a:r>
            <a:rPr lang="ar-SA" dirty="0">
              <a:cs typeface="Simplified Arabic" panose="02010000000000000000" pitchFamily="2" charset="-78"/>
            </a:rPr>
            <a:t>تنمية الحصة التسويقية في الأسواق الخارجية؛</a:t>
          </a:r>
          <a:endParaRPr lang="fr-FR" dirty="0">
            <a:cs typeface="Simplified Arabic" panose="02010000000000000000" pitchFamily="2" charset="-78"/>
          </a:endParaRPr>
        </a:p>
      </dgm:t>
    </dgm:pt>
    <dgm:pt modelId="{5ACB7183-64B2-4822-A15F-3C8922A89278}" type="parTrans" cxnId="{F2CEC6D1-53F2-44AE-A026-940CF611EF81}">
      <dgm:prSet/>
      <dgm:spPr/>
      <dgm:t>
        <a:bodyPr/>
        <a:lstStyle/>
        <a:p>
          <a:endParaRPr lang="fr-FR">
            <a:cs typeface="Simplified Arabic" panose="02010000000000000000" pitchFamily="2" charset="-78"/>
          </a:endParaRPr>
        </a:p>
      </dgm:t>
    </dgm:pt>
    <dgm:pt modelId="{38381E93-19A9-46C9-A3D4-6D57167446CA}" type="sibTrans" cxnId="{F2CEC6D1-53F2-44AE-A026-940CF611EF81}">
      <dgm:prSet/>
      <dgm:spPr/>
      <dgm:t>
        <a:bodyPr/>
        <a:lstStyle/>
        <a:p>
          <a:endParaRPr lang="fr-FR">
            <a:cs typeface="Simplified Arabic" panose="02010000000000000000" pitchFamily="2" charset="-78"/>
          </a:endParaRPr>
        </a:p>
      </dgm:t>
    </dgm:pt>
    <dgm:pt modelId="{37BDD4ED-DC52-4A99-A039-2DA943CD9EB8}">
      <dgm:prSet/>
      <dgm:spPr/>
      <dgm:t>
        <a:bodyPr/>
        <a:lstStyle/>
        <a:p>
          <a:r>
            <a:rPr lang="ar-SA" dirty="0">
              <a:cs typeface="Simplified Arabic" panose="02010000000000000000" pitchFamily="2" charset="-78"/>
            </a:rPr>
            <a:t>إظهار الصورة الذهنية المناسبة عن المؤسسة ومنتجاتها؛</a:t>
          </a:r>
          <a:endParaRPr lang="fr-FR" dirty="0">
            <a:cs typeface="Simplified Arabic" panose="02010000000000000000" pitchFamily="2" charset="-78"/>
          </a:endParaRPr>
        </a:p>
      </dgm:t>
    </dgm:pt>
    <dgm:pt modelId="{256D9568-7681-41C1-809B-1331A201C5AD}" type="parTrans" cxnId="{9849A1DE-2AC0-4B31-BCD5-277870F62E86}">
      <dgm:prSet/>
      <dgm:spPr/>
      <dgm:t>
        <a:bodyPr/>
        <a:lstStyle/>
        <a:p>
          <a:endParaRPr lang="fr-FR">
            <a:cs typeface="Simplified Arabic" panose="02010000000000000000" pitchFamily="2" charset="-78"/>
          </a:endParaRPr>
        </a:p>
      </dgm:t>
    </dgm:pt>
    <dgm:pt modelId="{5EBB4273-A475-4804-B481-4B2D026F5C20}" type="sibTrans" cxnId="{9849A1DE-2AC0-4B31-BCD5-277870F62E86}">
      <dgm:prSet/>
      <dgm:spPr/>
      <dgm:t>
        <a:bodyPr/>
        <a:lstStyle/>
        <a:p>
          <a:endParaRPr lang="fr-FR">
            <a:cs typeface="Simplified Arabic" panose="02010000000000000000" pitchFamily="2" charset="-78"/>
          </a:endParaRPr>
        </a:p>
      </dgm:t>
    </dgm:pt>
    <dgm:pt modelId="{C6D3A4B3-EED9-4F52-A336-172318D536CF}">
      <dgm:prSet/>
      <dgm:spPr/>
      <dgm:t>
        <a:bodyPr/>
        <a:lstStyle/>
        <a:p>
          <a:r>
            <a:rPr lang="ar-SA" dirty="0">
              <a:cs typeface="Simplified Arabic" panose="02010000000000000000" pitchFamily="2" charset="-78"/>
            </a:rPr>
            <a:t>التعريف بمنتج المؤسسة، مواصفاته، سعره، أماكن توزيعه، فوائد استخدامه، ومراكز الخدمة والصيانة؛</a:t>
          </a:r>
          <a:endParaRPr lang="fr-FR" dirty="0">
            <a:cs typeface="Simplified Arabic" panose="02010000000000000000" pitchFamily="2" charset="-78"/>
          </a:endParaRPr>
        </a:p>
      </dgm:t>
    </dgm:pt>
    <dgm:pt modelId="{52B2DD9C-59DF-4F40-92DA-FC9E924FD6EC}" type="parTrans" cxnId="{3869DD7C-31ED-4F65-B751-EE632C73D91A}">
      <dgm:prSet/>
      <dgm:spPr/>
      <dgm:t>
        <a:bodyPr/>
        <a:lstStyle/>
        <a:p>
          <a:endParaRPr lang="fr-FR">
            <a:cs typeface="Simplified Arabic" panose="02010000000000000000" pitchFamily="2" charset="-78"/>
          </a:endParaRPr>
        </a:p>
      </dgm:t>
    </dgm:pt>
    <dgm:pt modelId="{4BDC987A-F605-4985-B7B7-893B9E2ED134}" type="sibTrans" cxnId="{3869DD7C-31ED-4F65-B751-EE632C73D91A}">
      <dgm:prSet/>
      <dgm:spPr/>
      <dgm:t>
        <a:bodyPr/>
        <a:lstStyle/>
        <a:p>
          <a:endParaRPr lang="fr-FR">
            <a:cs typeface="Simplified Arabic" panose="02010000000000000000" pitchFamily="2" charset="-78"/>
          </a:endParaRPr>
        </a:p>
      </dgm:t>
    </dgm:pt>
    <dgm:pt modelId="{D4855472-0C88-4E22-813D-410CDFB63EFC}">
      <dgm:prSet/>
      <dgm:spPr/>
      <dgm:t>
        <a:bodyPr/>
        <a:lstStyle/>
        <a:p>
          <a:r>
            <a:rPr lang="ar-SA" dirty="0">
              <a:cs typeface="Simplified Arabic" panose="02010000000000000000" pitchFamily="2" charset="-78"/>
            </a:rPr>
            <a:t>توليد اتجاهات إيجابية نحو المنتج أو تعديل اتجاهات العملاء نحوه</a:t>
          </a:r>
          <a:endParaRPr lang="fr-FR" dirty="0">
            <a:cs typeface="Simplified Arabic" panose="02010000000000000000" pitchFamily="2" charset="-78"/>
          </a:endParaRPr>
        </a:p>
      </dgm:t>
    </dgm:pt>
    <dgm:pt modelId="{93479EDC-4FB4-4C53-A60A-8B5CAC4BC0F2}" type="parTrans" cxnId="{20AD15E9-1524-4551-BFFD-C8A89F9AE99C}">
      <dgm:prSet/>
      <dgm:spPr/>
      <dgm:t>
        <a:bodyPr/>
        <a:lstStyle/>
        <a:p>
          <a:endParaRPr lang="fr-FR">
            <a:cs typeface="Simplified Arabic" panose="02010000000000000000" pitchFamily="2" charset="-78"/>
          </a:endParaRPr>
        </a:p>
      </dgm:t>
    </dgm:pt>
    <dgm:pt modelId="{C1061AAD-0105-4577-A5B2-8788B9FE1D67}" type="sibTrans" cxnId="{20AD15E9-1524-4551-BFFD-C8A89F9AE99C}">
      <dgm:prSet/>
      <dgm:spPr/>
      <dgm:t>
        <a:bodyPr/>
        <a:lstStyle/>
        <a:p>
          <a:endParaRPr lang="fr-FR">
            <a:cs typeface="Simplified Arabic" panose="02010000000000000000" pitchFamily="2" charset="-78"/>
          </a:endParaRPr>
        </a:p>
      </dgm:t>
    </dgm:pt>
    <dgm:pt modelId="{265DAD1C-B5EB-4B63-B9B7-20E9AA768383}" type="pres">
      <dgm:prSet presAssocID="{EBFA3A67-5B5F-4742-A9F4-0F5D93CAA693}" presName="Name0" presStyleCnt="0">
        <dgm:presLayoutVars>
          <dgm:chPref val="3"/>
          <dgm:dir/>
          <dgm:animLvl val="lvl"/>
          <dgm:resizeHandles/>
        </dgm:presLayoutVars>
      </dgm:prSet>
      <dgm:spPr/>
    </dgm:pt>
    <dgm:pt modelId="{F406E94F-39D8-488B-94EE-BFCF520CF610}" type="pres">
      <dgm:prSet presAssocID="{FD9E51B9-7F69-480A-8280-5C6B352E23EE}" presName="horFlow" presStyleCnt="0"/>
      <dgm:spPr/>
    </dgm:pt>
    <dgm:pt modelId="{022A11BA-836C-4BA5-AABC-DCC38A94DBA2}" type="pres">
      <dgm:prSet presAssocID="{FD9E51B9-7F69-480A-8280-5C6B352E23EE}" presName="bigChev" presStyleLbl="node1" presStyleIdx="0" presStyleCnt="1" custScaleY="129887"/>
      <dgm:spPr/>
    </dgm:pt>
    <dgm:pt modelId="{545067F2-B4D4-45AA-80FF-C9C2ECE66091}" type="pres">
      <dgm:prSet presAssocID="{256D9568-7681-41C1-809B-1331A201C5AD}" presName="parTrans" presStyleCnt="0"/>
      <dgm:spPr/>
    </dgm:pt>
    <dgm:pt modelId="{B47E41E4-86A1-4664-9E5A-597E2C56B9CE}" type="pres">
      <dgm:prSet presAssocID="{37BDD4ED-DC52-4A99-A039-2DA943CD9EB8}" presName="node" presStyleLbl="alignAccFollowNode1" presStyleIdx="0" presStyleCnt="3" custScaleY="150580">
        <dgm:presLayoutVars>
          <dgm:bulletEnabled val="1"/>
        </dgm:presLayoutVars>
      </dgm:prSet>
      <dgm:spPr/>
    </dgm:pt>
    <dgm:pt modelId="{82191D9B-0FDF-4BAE-A595-7ED9838CFCB9}" type="pres">
      <dgm:prSet presAssocID="{5EBB4273-A475-4804-B481-4B2D026F5C20}" presName="sibTrans" presStyleCnt="0"/>
      <dgm:spPr/>
    </dgm:pt>
    <dgm:pt modelId="{F510873B-8032-42A0-9CFD-C175219CFBD8}" type="pres">
      <dgm:prSet presAssocID="{C6D3A4B3-EED9-4F52-A336-172318D536CF}" presName="node" presStyleLbl="alignAccFollowNode1" presStyleIdx="1" presStyleCnt="3" custScaleX="113825" custScaleY="169790">
        <dgm:presLayoutVars>
          <dgm:bulletEnabled val="1"/>
        </dgm:presLayoutVars>
      </dgm:prSet>
      <dgm:spPr/>
    </dgm:pt>
    <dgm:pt modelId="{2F9C596C-AE29-4E58-950D-1489CF371D9F}" type="pres">
      <dgm:prSet presAssocID="{4BDC987A-F605-4985-B7B7-893B9E2ED134}" presName="sibTrans" presStyleCnt="0"/>
      <dgm:spPr/>
    </dgm:pt>
    <dgm:pt modelId="{6182E260-6129-4070-AEEF-63FC6D061FC0}" type="pres">
      <dgm:prSet presAssocID="{D4855472-0C88-4E22-813D-410CDFB63EFC}" presName="node" presStyleLbl="alignAccFollowNode1" presStyleIdx="2" presStyleCnt="3" custScaleY="168312">
        <dgm:presLayoutVars>
          <dgm:bulletEnabled val="1"/>
        </dgm:presLayoutVars>
      </dgm:prSet>
      <dgm:spPr/>
    </dgm:pt>
  </dgm:ptLst>
  <dgm:cxnLst>
    <dgm:cxn modelId="{EC402924-4421-465E-BB17-306E29C34333}" type="presOf" srcId="{C6D3A4B3-EED9-4F52-A336-172318D536CF}" destId="{F510873B-8032-42A0-9CFD-C175219CFBD8}" srcOrd="0" destOrd="0" presId="urn:microsoft.com/office/officeart/2005/8/layout/lProcess3"/>
    <dgm:cxn modelId="{AE795630-01D2-48AC-BFE7-D01CADEFADF5}" type="presOf" srcId="{D4855472-0C88-4E22-813D-410CDFB63EFC}" destId="{6182E260-6129-4070-AEEF-63FC6D061FC0}" srcOrd="0" destOrd="0" presId="urn:microsoft.com/office/officeart/2005/8/layout/lProcess3"/>
    <dgm:cxn modelId="{3869DD7C-31ED-4F65-B751-EE632C73D91A}" srcId="{FD9E51B9-7F69-480A-8280-5C6B352E23EE}" destId="{C6D3A4B3-EED9-4F52-A336-172318D536CF}" srcOrd="1" destOrd="0" parTransId="{52B2DD9C-59DF-4F40-92DA-FC9E924FD6EC}" sibTransId="{4BDC987A-F605-4985-B7B7-893B9E2ED134}"/>
    <dgm:cxn modelId="{865B1DA3-4C16-4DE0-92C9-89E4D99E9A61}" type="presOf" srcId="{FD9E51B9-7F69-480A-8280-5C6B352E23EE}" destId="{022A11BA-836C-4BA5-AABC-DCC38A94DBA2}" srcOrd="0" destOrd="0" presId="urn:microsoft.com/office/officeart/2005/8/layout/lProcess3"/>
    <dgm:cxn modelId="{AB597BAC-3925-4637-BE87-8B9DB7F68415}" type="presOf" srcId="{37BDD4ED-DC52-4A99-A039-2DA943CD9EB8}" destId="{B47E41E4-86A1-4664-9E5A-597E2C56B9CE}" srcOrd="0" destOrd="0" presId="urn:microsoft.com/office/officeart/2005/8/layout/lProcess3"/>
    <dgm:cxn modelId="{F2CEC6D1-53F2-44AE-A026-940CF611EF81}" srcId="{EBFA3A67-5B5F-4742-A9F4-0F5D93CAA693}" destId="{FD9E51B9-7F69-480A-8280-5C6B352E23EE}" srcOrd="0" destOrd="0" parTransId="{5ACB7183-64B2-4822-A15F-3C8922A89278}" sibTransId="{38381E93-19A9-46C9-A3D4-6D57167446CA}"/>
    <dgm:cxn modelId="{600A71D3-8780-4D3C-A5AB-3120F04A6945}" type="presOf" srcId="{EBFA3A67-5B5F-4742-A9F4-0F5D93CAA693}" destId="{265DAD1C-B5EB-4B63-B9B7-20E9AA768383}" srcOrd="0" destOrd="0" presId="urn:microsoft.com/office/officeart/2005/8/layout/lProcess3"/>
    <dgm:cxn modelId="{9849A1DE-2AC0-4B31-BCD5-277870F62E86}" srcId="{FD9E51B9-7F69-480A-8280-5C6B352E23EE}" destId="{37BDD4ED-DC52-4A99-A039-2DA943CD9EB8}" srcOrd="0" destOrd="0" parTransId="{256D9568-7681-41C1-809B-1331A201C5AD}" sibTransId="{5EBB4273-A475-4804-B481-4B2D026F5C20}"/>
    <dgm:cxn modelId="{20AD15E9-1524-4551-BFFD-C8A89F9AE99C}" srcId="{FD9E51B9-7F69-480A-8280-5C6B352E23EE}" destId="{D4855472-0C88-4E22-813D-410CDFB63EFC}" srcOrd="2" destOrd="0" parTransId="{93479EDC-4FB4-4C53-A60A-8B5CAC4BC0F2}" sibTransId="{C1061AAD-0105-4577-A5B2-8788B9FE1D67}"/>
    <dgm:cxn modelId="{6D68B350-0887-4434-85D3-8FBB1FE2169C}" type="presParOf" srcId="{265DAD1C-B5EB-4B63-B9B7-20E9AA768383}" destId="{F406E94F-39D8-488B-94EE-BFCF520CF610}" srcOrd="0" destOrd="0" presId="urn:microsoft.com/office/officeart/2005/8/layout/lProcess3"/>
    <dgm:cxn modelId="{8BD3FCF1-0ECF-40F3-8CBC-F1234FD314DC}" type="presParOf" srcId="{F406E94F-39D8-488B-94EE-BFCF520CF610}" destId="{022A11BA-836C-4BA5-AABC-DCC38A94DBA2}" srcOrd="0" destOrd="0" presId="urn:microsoft.com/office/officeart/2005/8/layout/lProcess3"/>
    <dgm:cxn modelId="{6F519A35-1BA5-4B9D-B5FB-D438F8157362}" type="presParOf" srcId="{F406E94F-39D8-488B-94EE-BFCF520CF610}" destId="{545067F2-B4D4-45AA-80FF-C9C2ECE66091}" srcOrd="1" destOrd="0" presId="urn:microsoft.com/office/officeart/2005/8/layout/lProcess3"/>
    <dgm:cxn modelId="{9BFFD1BB-9F8A-459B-BFB9-95D603E6DE6B}" type="presParOf" srcId="{F406E94F-39D8-488B-94EE-BFCF520CF610}" destId="{B47E41E4-86A1-4664-9E5A-597E2C56B9CE}" srcOrd="2" destOrd="0" presId="urn:microsoft.com/office/officeart/2005/8/layout/lProcess3"/>
    <dgm:cxn modelId="{444EF604-B30B-47FC-82E8-57452C3D636B}" type="presParOf" srcId="{F406E94F-39D8-488B-94EE-BFCF520CF610}" destId="{82191D9B-0FDF-4BAE-A595-7ED9838CFCB9}" srcOrd="3" destOrd="0" presId="urn:microsoft.com/office/officeart/2005/8/layout/lProcess3"/>
    <dgm:cxn modelId="{6FB7D37C-4451-48D3-A331-33614D17BEE1}" type="presParOf" srcId="{F406E94F-39D8-488B-94EE-BFCF520CF610}" destId="{F510873B-8032-42A0-9CFD-C175219CFBD8}" srcOrd="4" destOrd="0" presId="urn:microsoft.com/office/officeart/2005/8/layout/lProcess3"/>
    <dgm:cxn modelId="{FC76B06B-E5C7-4418-BD9D-971E20CB43BD}" type="presParOf" srcId="{F406E94F-39D8-488B-94EE-BFCF520CF610}" destId="{2F9C596C-AE29-4E58-950D-1489CF371D9F}" srcOrd="5" destOrd="0" presId="urn:microsoft.com/office/officeart/2005/8/layout/lProcess3"/>
    <dgm:cxn modelId="{82DC620A-E107-49F8-9E26-6895266FC6FB}" type="presParOf" srcId="{F406E94F-39D8-488B-94EE-BFCF520CF610}" destId="{6182E260-6129-4070-AEEF-63FC6D061FC0}"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E06AD27-244A-4F12-867D-B1391DF8FEC5}"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fr-FR"/>
        </a:p>
      </dgm:t>
    </dgm:pt>
    <dgm:pt modelId="{F1125574-A459-4DAD-B106-5F3642B35E0F}">
      <dgm:prSet custT="1"/>
      <dgm:spPr/>
      <dgm:t>
        <a:bodyPr/>
        <a:lstStyle/>
        <a:p>
          <a:r>
            <a:rPr lang="ar-SA" sz="1800" dirty="0">
              <a:cs typeface="Simplified Arabic" panose="02010000000000000000" pitchFamily="2" charset="-78"/>
            </a:rPr>
            <a:t>الإعلان</a:t>
          </a:r>
          <a:endParaRPr lang="fr-FR" sz="1800" dirty="0">
            <a:cs typeface="Simplified Arabic" panose="02010000000000000000" pitchFamily="2" charset="-78"/>
          </a:endParaRPr>
        </a:p>
      </dgm:t>
    </dgm:pt>
    <dgm:pt modelId="{F2E8A222-33E0-4EE6-9DD3-13797AD84460}" type="parTrans" cxnId="{29CCAF54-5F18-4AE5-9646-D06E42DB9B99}">
      <dgm:prSet/>
      <dgm:spPr/>
      <dgm:t>
        <a:bodyPr/>
        <a:lstStyle/>
        <a:p>
          <a:endParaRPr lang="fr-FR" sz="2800">
            <a:cs typeface="Simplified Arabic" panose="02010000000000000000" pitchFamily="2" charset="-78"/>
          </a:endParaRPr>
        </a:p>
      </dgm:t>
    </dgm:pt>
    <dgm:pt modelId="{004AB8E4-E772-479E-AFC7-71426F9B5ED6}" type="sibTrans" cxnId="{29CCAF54-5F18-4AE5-9646-D06E42DB9B99}">
      <dgm:prSet custT="1"/>
      <dgm:spPr/>
      <dgm:t>
        <a:bodyPr/>
        <a:lstStyle/>
        <a:p>
          <a:endParaRPr lang="fr-FR" sz="1200">
            <a:cs typeface="Simplified Arabic" panose="02010000000000000000" pitchFamily="2" charset="-78"/>
          </a:endParaRPr>
        </a:p>
      </dgm:t>
    </dgm:pt>
    <dgm:pt modelId="{B39CF8A1-5C2A-44DB-B895-EC2C97370329}">
      <dgm:prSet custT="1"/>
      <dgm:spPr/>
      <dgm:t>
        <a:bodyPr/>
        <a:lstStyle/>
        <a:p>
          <a:r>
            <a:rPr lang="ar-SA" sz="1800" dirty="0">
              <a:cs typeface="Simplified Arabic" panose="02010000000000000000" pitchFamily="2" charset="-78"/>
            </a:rPr>
            <a:t>البيع الشخصي</a:t>
          </a:r>
          <a:endParaRPr lang="fr-FR" sz="1800" dirty="0">
            <a:cs typeface="Simplified Arabic" panose="02010000000000000000" pitchFamily="2" charset="-78"/>
          </a:endParaRPr>
        </a:p>
      </dgm:t>
    </dgm:pt>
    <dgm:pt modelId="{F1708B9B-884A-4702-A504-660256071F3E}" type="parTrans" cxnId="{A3335F06-33E2-4C7A-AA29-49740D15BBAC}">
      <dgm:prSet/>
      <dgm:spPr/>
      <dgm:t>
        <a:bodyPr/>
        <a:lstStyle/>
        <a:p>
          <a:endParaRPr lang="fr-FR" sz="2800">
            <a:cs typeface="Simplified Arabic" panose="02010000000000000000" pitchFamily="2" charset="-78"/>
          </a:endParaRPr>
        </a:p>
      </dgm:t>
    </dgm:pt>
    <dgm:pt modelId="{6C2C0C8C-9C3A-4C2A-B6D7-020523F820EE}" type="sibTrans" cxnId="{A3335F06-33E2-4C7A-AA29-49740D15BBAC}">
      <dgm:prSet custT="1"/>
      <dgm:spPr/>
      <dgm:t>
        <a:bodyPr/>
        <a:lstStyle/>
        <a:p>
          <a:endParaRPr lang="fr-FR" sz="1200">
            <a:cs typeface="Simplified Arabic" panose="02010000000000000000" pitchFamily="2" charset="-78"/>
          </a:endParaRPr>
        </a:p>
      </dgm:t>
    </dgm:pt>
    <dgm:pt modelId="{64F037C2-E27F-4207-9B12-9486C9AF9CD6}">
      <dgm:prSet custT="1"/>
      <dgm:spPr/>
      <dgm:t>
        <a:bodyPr/>
        <a:lstStyle/>
        <a:p>
          <a:r>
            <a:rPr lang="ar-SA" sz="1800" dirty="0">
              <a:cs typeface="Simplified Arabic" panose="02010000000000000000" pitchFamily="2" charset="-78"/>
            </a:rPr>
            <a:t>ترويج(تنشيط) المبيعات</a:t>
          </a:r>
          <a:endParaRPr lang="fr-FR" sz="1800" dirty="0">
            <a:cs typeface="Simplified Arabic" panose="02010000000000000000" pitchFamily="2" charset="-78"/>
          </a:endParaRPr>
        </a:p>
      </dgm:t>
    </dgm:pt>
    <dgm:pt modelId="{5F2F2799-69A1-4657-9ADA-698970A50A7C}" type="parTrans" cxnId="{418D1275-6B0C-4CF1-A5AC-6D8F413E5AFB}">
      <dgm:prSet/>
      <dgm:spPr/>
      <dgm:t>
        <a:bodyPr/>
        <a:lstStyle/>
        <a:p>
          <a:endParaRPr lang="fr-FR" sz="2800">
            <a:cs typeface="Simplified Arabic" panose="02010000000000000000" pitchFamily="2" charset="-78"/>
          </a:endParaRPr>
        </a:p>
      </dgm:t>
    </dgm:pt>
    <dgm:pt modelId="{75716746-8329-4AD3-8F0E-B9DFD9B1C673}" type="sibTrans" cxnId="{418D1275-6B0C-4CF1-A5AC-6D8F413E5AFB}">
      <dgm:prSet custT="1"/>
      <dgm:spPr/>
      <dgm:t>
        <a:bodyPr/>
        <a:lstStyle/>
        <a:p>
          <a:endParaRPr lang="fr-FR" sz="1200">
            <a:cs typeface="Simplified Arabic" panose="02010000000000000000" pitchFamily="2" charset="-78"/>
          </a:endParaRPr>
        </a:p>
      </dgm:t>
    </dgm:pt>
    <dgm:pt modelId="{BE4A1C77-15D0-4405-90B0-2518379FFD7E}">
      <dgm:prSet custT="1"/>
      <dgm:spPr/>
      <dgm:t>
        <a:bodyPr/>
        <a:lstStyle/>
        <a:p>
          <a:r>
            <a:rPr lang="ar-SA" sz="1800" dirty="0">
              <a:cs typeface="Simplified Arabic" panose="02010000000000000000" pitchFamily="2" charset="-78"/>
            </a:rPr>
            <a:t>العلاقات العامة</a:t>
          </a:r>
          <a:endParaRPr lang="fr-FR" sz="1800" dirty="0">
            <a:cs typeface="Simplified Arabic" panose="02010000000000000000" pitchFamily="2" charset="-78"/>
          </a:endParaRPr>
        </a:p>
      </dgm:t>
    </dgm:pt>
    <dgm:pt modelId="{581D63BB-3243-44CD-97A1-8BBE72A2B4E6}" type="parTrans" cxnId="{C17C0ED6-6EEF-42E3-93E2-3D0D90F8F7CC}">
      <dgm:prSet/>
      <dgm:spPr/>
      <dgm:t>
        <a:bodyPr/>
        <a:lstStyle/>
        <a:p>
          <a:endParaRPr lang="fr-FR" sz="2800">
            <a:cs typeface="Simplified Arabic" panose="02010000000000000000" pitchFamily="2" charset="-78"/>
          </a:endParaRPr>
        </a:p>
      </dgm:t>
    </dgm:pt>
    <dgm:pt modelId="{9980140D-D9EB-4465-8DD8-74FDD5FE61AD}" type="sibTrans" cxnId="{C17C0ED6-6EEF-42E3-93E2-3D0D90F8F7CC}">
      <dgm:prSet custT="1"/>
      <dgm:spPr/>
      <dgm:t>
        <a:bodyPr/>
        <a:lstStyle/>
        <a:p>
          <a:endParaRPr lang="fr-FR" sz="1200">
            <a:cs typeface="Simplified Arabic" panose="02010000000000000000" pitchFamily="2" charset="-78"/>
          </a:endParaRPr>
        </a:p>
      </dgm:t>
    </dgm:pt>
    <dgm:pt modelId="{DC0EF231-402D-4A5C-A321-8D2538C43B93}">
      <dgm:prSet custT="1"/>
      <dgm:spPr/>
      <dgm:t>
        <a:bodyPr/>
        <a:lstStyle/>
        <a:p>
          <a:r>
            <a:rPr lang="ar-SA" sz="1800" dirty="0">
              <a:cs typeface="Simplified Arabic" panose="02010000000000000000" pitchFamily="2" charset="-78"/>
            </a:rPr>
            <a:t>المعارض الدولية</a:t>
          </a:r>
          <a:endParaRPr lang="fr-FR" sz="1800" dirty="0">
            <a:cs typeface="Simplified Arabic" panose="02010000000000000000" pitchFamily="2" charset="-78"/>
          </a:endParaRPr>
        </a:p>
      </dgm:t>
    </dgm:pt>
    <dgm:pt modelId="{E41739B0-FD4A-438D-BDB5-715B6ACB894C}" type="parTrans" cxnId="{DA45BD82-0DFE-46A4-9E7D-388917268BAE}">
      <dgm:prSet/>
      <dgm:spPr/>
      <dgm:t>
        <a:bodyPr/>
        <a:lstStyle/>
        <a:p>
          <a:endParaRPr lang="fr-FR" sz="2800">
            <a:cs typeface="Simplified Arabic" panose="02010000000000000000" pitchFamily="2" charset="-78"/>
          </a:endParaRPr>
        </a:p>
      </dgm:t>
    </dgm:pt>
    <dgm:pt modelId="{D6229CAE-CE95-4CF7-91FC-3A04470F73F6}" type="sibTrans" cxnId="{DA45BD82-0DFE-46A4-9E7D-388917268BAE}">
      <dgm:prSet custT="1"/>
      <dgm:spPr/>
      <dgm:t>
        <a:bodyPr/>
        <a:lstStyle/>
        <a:p>
          <a:endParaRPr lang="fr-FR" sz="1200">
            <a:cs typeface="Simplified Arabic" panose="02010000000000000000" pitchFamily="2" charset="-78"/>
          </a:endParaRPr>
        </a:p>
      </dgm:t>
    </dgm:pt>
    <dgm:pt modelId="{E5531300-117C-4E2D-99AA-072B8A2637E5}">
      <dgm:prSet custT="1"/>
      <dgm:spPr/>
      <dgm:t>
        <a:bodyPr/>
        <a:lstStyle/>
        <a:p>
          <a:r>
            <a:rPr lang="ar-SA" sz="1800">
              <a:cs typeface="Simplified Arabic" panose="02010000000000000000" pitchFamily="2" charset="-78"/>
            </a:rPr>
            <a:t>الترويج عبر الانترنت</a:t>
          </a:r>
          <a:endParaRPr lang="fr-FR" sz="1800">
            <a:cs typeface="Simplified Arabic" panose="02010000000000000000" pitchFamily="2" charset="-78"/>
          </a:endParaRPr>
        </a:p>
      </dgm:t>
    </dgm:pt>
    <dgm:pt modelId="{99109918-3770-48AE-8445-73B8E906D9AD}" type="parTrans" cxnId="{D2144DBA-A2F2-454E-B81F-C5C91F5F3C69}">
      <dgm:prSet/>
      <dgm:spPr/>
      <dgm:t>
        <a:bodyPr/>
        <a:lstStyle/>
        <a:p>
          <a:endParaRPr lang="fr-FR" sz="2800">
            <a:cs typeface="Simplified Arabic" panose="02010000000000000000" pitchFamily="2" charset="-78"/>
          </a:endParaRPr>
        </a:p>
      </dgm:t>
    </dgm:pt>
    <dgm:pt modelId="{4BD3CBE8-F6B7-4847-AA63-423A750C702C}" type="sibTrans" cxnId="{D2144DBA-A2F2-454E-B81F-C5C91F5F3C69}">
      <dgm:prSet custT="1"/>
      <dgm:spPr/>
      <dgm:t>
        <a:bodyPr/>
        <a:lstStyle/>
        <a:p>
          <a:endParaRPr lang="fr-FR" sz="1200">
            <a:cs typeface="Simplified Arabic" panose="02010000000000000000" pitchFamily="2" charset="-78"/>
          </a:endParaRPr>
        </a:p>
      </dgm:t>
    </dgm:pt>
    <dgm:pt modelId="{6E0E9D35-3CA0-4706-9361-45CD6FA6A12D}" type="pres">
      <dgm:prSet presAssocID="{1E06AD27-244A-4F12-867D-B1391DF8FEC5}" presName="cycle" presStyleCnt="0">
        <dgm:presLayoutVars>
          <dgm:dir/>
          <dgm:resizeHandles val="exact"/>
        </dgm:presLayoutVars>
      </dgm:prSet>
      <dgm:spPr/>
    </dgm:pt>
    <dgm:pt modelId="{51F55C4F-E79F-4E94-A9DB-7990C74C0598}" type="pres">
      <dgm:prSet presAssocID="{F1125574-A459-4DAD-B106-5F3642B35E0F}" presName="node" presStyleLbl="node1" presStyleIdx="0" presStyleCnt="6">
        <dgm:presLayoutVars>
          <dgm:bulletEnabled val="1"/>
        </dgm:presLayoutVars>
      </dgm:prSet>
      <dgm:spPr/>
    </dgm:pt>
    <dgm:pt modelId="{54895B83-51FC-4A87-BCE7-CA731A227881}" type="pres">
      <dgm:prSet presAssocID="{F1125574-A459-4DAD-B106-5F3642B35E0F}" presName="spNode" presStyleCnt="0"/>
      <dgm:spPr/>
    </dgm:pt>
    <dgm:pt modelId="{96AD3885-67B6-4E19-93ED-252FD5D33A7B}" type="pres">
      <dgm:prSet presAssocID="{004AB8E4-E772-479E-AFC7-71426F9B5ED6}" presName="sibTrans" presStyleLbl="sibTrans1D1" presStyleIdx="0" presStyleCnt="6"/>
      <dgm:spPr/>
    </dgm:pt>
    <dgm:pt modelId="{D08BFFC5-D04E-4CCA-A811-3B55D4057FB0}" type="pres">
      <dgm:prSet presAssocID="{B39CF8A1-5C2A-44DB-B895-EC2C97370329}" presName="node" presStyleLbl="node1" presStyleIdx="1" presStyleCnt="6">
        <dgm:presLayoutVars>
          <dgm:bulletEnabled val="1"/>
        </dgm:presLayoutVars>
      </dgm:prSet>
      <dgm:spPr/>
    </dgm:pt>
    <dgm:pt modelId="{83E7FCB4-D2B6-460F-AB45-9437A72D1F6C}" type="pres">
      <dgm:prSet presAssocID="{B39CF8A1-5C2A-44DB-B895-EC2C97370329}" presName="spNode" presStyleCnt="0"/>
      <dgm:spPr/>
    </dgm:pt>
    <dgm:pt modelId="{D41F6DBF-8EAB-44F1-A28B-AD9A241DA616}" type="pres">
      <dgm:prSet presAssocID="{6C2C0C8C-9C3A-4C2A-B6D7-020523F820EE}" presName="sibTrans" presStyleLbl="sibTrans1D1" presStyleIdx="1" presStyleCnt="6"/>
      <dgm:spPr/>
    </dgm:pt>
    <dgm:pt modelId="{6806FAD3-0133-4BA4-88D4-003AE651EBE3}" type="pres">
      <dgm:prSet presAssocID="{64F037C2-E27F-4207-9B12-9486C9AF9CD6}" presName="node" presStyleLbl="node1" presStyleIdx="2" presStyleCnt="6">
        <dgm:presLayoutVars>
          <dgm:bulletEnabled val="1"/>
        </dgm:presLayoutVars>
      </dgm:prSet>
      <dgm:spPr/>
    </dgm:pt>
    <dgm:pt modelId="{ECFFFE86-A926-4D66-A455-E09B9322C31A}" type="pres">
      <dgm:prSet presAssocID="{64F037C2-E27F-4207-9B12-9486C9AF9CD6}" presName="spNode" presStyleCnt="0"/>
      <dgm:spPr/>
    </dgm:pt>
    <dgm:pt modelId="{FB5607DE-512D-4584-B42A-3B6089CF6F17}" type="pres">
      <dgm:prSet presAssocID="{75716746-8329-4AD3-8F0E-B9DFD9B1C673}" presName="sibTrans" presStyleLbl="sibTrans1D1" presStyleIdx="2" presStyleCnt="6"/>
      <dgm:spPr/>
    </dgm:pt>
    <dgm:pt modelId="{31474883-E43B-4E1F-B8F8-44A0FDA528AE}" type="pres">
      <dgm:prSet presAssocID="{BE4A1C77-15D0-4405-90B0-2518379FFD7E}" presName="node" presStyleLbl="node1" presStyleIdx="3" presStyleCnt="6">
        <dgm:presLayoutVars>
          <dgm:bulletEnabled val="1"/>
        </dgm:presLayoutVars>
      </dgm:prSet>
      <dgm:spPr/>
    </dgm:pt>
    <dgm:pt modelId="{3FBA4763-AD47-4872-B965-884ECFEA4D9B}" type="pres">
      <dgm:prSet presAssocID="{BE4A1C77-15D0-4405-90B0-2518379FFD7E}" presName="spNode" presStyleCnt="0"/>
      <dgm:spPr/>
    </dgm:pt>
    <dgm:pt modelId="{4573C7C3-FA3D-4B76-A66C-41E73724A181}" type="pres">
      <dgm:prSet presAssocID="{9980140D-D9EB-4465-8DD8-74FDD5FE61AD}" presName="sibTrans" presStyleLbl="sibTrans1D1" presStyleIdx="3" presStyleCnt="6"/>
      <dgm:spPr/>
    </dgm:pt>
    <dgm:pt modelId="{FEF1C866-AD69-47D5-80D5-664FE955B059}" type="pres">
      <dgm:prSet presAssocID="{DC0EF231-402D-4A5C-A321-8D2538C43B93}" presName="node" presStyleLbl="node1" presStyleIdx="4" presStyleCnt="6">
        <dgm:presLayoutVars>
          <dgm:bulletEnabled val="1"/>
        </dgm:presLayoutVars>
      </dgm:prSet>
      <dgm:spPr/>
    </dgm:pt>
    <dgm:pt modelId="{71067CB3-E312-4784-B2DD-D606292DDDED}" type="pres">
      <dgm:prSet presAssocID="{DC0EF231-402D-4A5C-A321-8D2538C43B93}" presName="spNode" presStyleCnt="0"/>
      <dgm:spPr/>
    </dgm:pt>
    <dgm:pt modelId="{1B05B76B-3AE8-4ACB-9B63-45387691B7EB}" type="pres">
      <dgm:prSet presAssocID="{D6229CAE-CE95-4CF7-91FC-3A04470F73F6}" presName="sibTrans" presStyleLbl="sibTrans1D1" presStyleIdx="4" presStyleCnt="6"/>
      <dgm:spPr/>
    </dgm:pt>
    <dgm:pt modelId="{DB3DF99B-8DC2-4402-9E1D-870A0BA139B4}" type="pres">
      <dgm:prSet presAssocID="{E5531300-117C-4E2D-99AA-072B8A2637E5}" presName="node" presStyleLbl="node1" presStyleIdx="5" presStyleCnt="6">
        <dgm:presLayoutVars>
          <dgm:bulletEnabled val="1"/>
        </dgm:presLayoutVars>
      </dgm:prSet>
      <dgm:spPr/>
    </dgm:pt>
    <dgm:pt modelId="{F55D5D2E-566B-4B45-B043-CB8547A86622}" type="pres">
      <dgm:prSet presAssocID="{E5531300-117C-4E2D-99AA-072B8A2637E5}" presName="spNode" presStyleCnt="0"/>
      <dgm:spPr/>
    </dgm:pt>
    <dgm:pt modelId="{335338A5-7540-430A-9BA9-562FBD013E6B}" type="pres">
      <dgm:prSet presAssocID="{4BD3CBE8-F6B7-4847-AA63-423A750C702C}" presName="sibTrans" presStyleLbl="sibTrans1D1" presStyleIdx="5" presStyleCnt="6"/>
      <dgm:spPr/>
    </dgm:pt>
  </dgm:ptLst>
  <dgm:cxnLst>
    <dgm:cxn modelId="{7634A304-DE21-46B5-A466-C15A712F943D}" type="presOf" srcId="{E5531300-117C-4E2D-99AA-072B8A2637E5}" destId="{DB3DF99B-8DC2-4402-9E1D-870A0BA139B4}" srcOrd="0" destOrd="0" presId="urn:microsoft.com/office/officeart/2005/8/layout/cycle6"/>
    <dgm:cxn modelId="{A3335F06-33E2-4C7A-AA29-49740D15BBAC}" srcId="{1E06AD27-244A-4F12-867D-B1391DF8FEC5}" destId="{B39CF8A1-5C2A-44DB-B895-EC2C97370329}" srcOrd="1" destOrd="0" parTransId="{F1708B9B-884A-4702-A504-660256071F3E}" sibTransId="{6C2C0C8C-9C3A-4C2A-B6D7-020523F820EE}"/>
    <dgm:cxn modelId="{E1E9C93F-2C32-430E-93C4-DE1360B4D1B4}" type="presOf" srcId="{F1125574-A459-4DAD-B106-5F3642B35E0F}" destId="{51F55C4F-E79F-4E94-A9DB-7990C74C0598}" srcOrd="0" destOrd="0" presId="urn:microsoft.com/office/officeart/2005/8/layout/cycle6"/>
    <dgm:cxn modelId="{5C28FD50-24F3-44BA-B41F-91B7A4B23847}" type="presOf" srcId="{1E06AD27-244A-4F12-867D-B1391DF8FEC5}" destId="{6E0E9D35-3CA0-4706-9361-45CD6FA6A12D}" srcOrd="0" destOrd="0" presId="urn:microsoft.com/office/officeart/2005/8/layout/cycle6"/>
    <dgm:cxn modelId="{29CCAF54-5F18-4AE5-9646-D06E42DB9B99}" srcId="{1E06AD27-244A-4F12-867D-B1391DF8FEC5}" destId="{F1125574-A459-4DAD-B106-5F3642B35E0F}" srcOrd="0" destOrd="0" parTransId="{F2E8A222-33E0-4EE6-9DD3-13797AD84460}" sibTransId="{004AB8E4-E772-479E-AFC7-71426F9B5ED6}"/>
    <dgm:cxn modelId="{418D1275-6B0C-4CF1-A5AC-6D8F413E5AFB}" srcId="{1E06AD27-244A-4F12-867D-B1391DF8FEC5}" destId="{64F037C2-E27F-4207-9B12-9486C9AF9CD6}" srcOrd="2" destOrd="0" parTransId="{5F2F2799-69A1-4657-9ADA-698970A50A7C}" sibTransId="{75716746-8329-4AD3-8F0E-B9DFD9B1C673}"/>
    <dgm:cxn modelId="{DA45BD82-0DFE-46A4-9E7D-388917268BAE}" srcId="{1E06AD27-244A-4F12-867D-B1391DF8FEC5}" destId="{DC0EF231-402D-4A5C-A321-8D2538C43B93}" srcOrd="4" destOrd="0" parTransId="{E41739B0-FD4A-438D-BDB5-715B6ACB894C}" sibTransId="{D6229CAE-CE95-4CF7-91FC-3A04470F73F6}"/>
    <dgm:cxn modelId="{B86B579B-B559-4598-AB9F-D8CD8AE070EA}" type="presOf" srcId="{6C2C0C8C-9C3A-4C2A-B6D7-020523F820EE}" destId="{D41F6DBF-8EAB-44F1-A28B-AD9A241DA616}" srcOrd="0" destOrd="0" presId="urn:microsoft.com/office/officeart/2005/8/layout/cycle6"/>
    <dgm:cxn modelId="{6B8514AB-5ED9-4E05-ABCF-C417A1A9B99F}" type="presOf" srcId="{9980140D-D9EB-4465-8DD8-74FDD5FE61AD}" destId="{4573C7C3-FA3D-4B76-A66C-41E73724A181}" srcOrd="0" destOrd="0" presId="urn:microsoft.com/office/officeart/2005/8/layout/cycle6"/>
    <dgm:cxn modelId="{D2144DBA-A2F2-454E-B81F-C5C91F5F3C69}" srcId="{1E06AD27-244A-4F12-867D-B1391DF8FEC5}" destId="{E5531300-117C-4E2D-99AA-072B8A2637E5}" srcOrd="5" destOrd="0" parTransId="{99109918-3770-48AE-8445-73B8E906D9AD}" sibTransId="{4BD3CBE8-F6B7-4847-AA63-423A750C702C}"/>
    <dgm:cxn modelId="{D0C0D4BA-6806-406A-AEC0-20D8287742EE}" type="presOf" srcId="{D6229CAE-CE95-4CF7-91FC-3A04470F73F6}" destId="{1B05B76B-3AE8-4ACB-9B63-45387691B7EB}" srcOrd="0" destOrd="0" presId="urn:microsoft.com/office/officeart/2005/8/layout/cycle6"/>
    <dgm:cxn modelId="{71A30DC0-7427-4E2D-A976-102073DD943A}" type="presOf" srcId="{B39CF8A1-5C2A-44DB-B895-EC2C97370329}" destId="{D08BFFC5-D04E-4CCA-A811-3B55D4057FB0}" srcOrd="0" destOrd="0" presId="urn:microsoft.com/office/officeart/2005/8/layout/cycle6"/>
    <dgm:cxn modelId="{1E30F7CA-0834-4F57-9EA9-5A8307D2AC13}" type="presOf" srcId="{DC0EF231-402D-4A5C-A321-8D2538C43B93}" destId="{FEF1C866-AD69-47D5-80D5-664FE955B059}" srcOrd="0" destOrd="0" presId="urn:microsoft.com/office/officeart/2005/8/layout/cycle6"/>
    <dgm:cxn modelId="{14E496CF-E909-481F-A013-58ED66B80612}" type="presOf" srcId="{64F037C2-E27F-4207-9B12-9486C9AF9CD6}" destId="{6806FAD3-0133-4BA4-88D4-003AE651EBE3}" srcOrd="0" destOrd="0" presId="urn:microsoft.com/office/officeart/2005/8/layout/cycle6"/>
    <dgm:cxn modelId="{C17C0ED6-6EEF-42E3-93E2-3D0D90F8F7CC}" srcId="{1E06AD27-244A-4F12-867D-B1391DF8FEC5}" destId="{BE4A1C77-15D0-4405-90B0-2518379FFD7E}" srcOrd="3" destOrd="0" parTransId="{581D63BB-3243-44CD-97A1-8BBE72A2B4E6}" sibTransId="{9980140D-D9EB-4465-8DD8-74FDD5FE61AD}"/>
    <dgm:cxn modelId="{41CB89D6-5B45-46AE-BDF4-9451DF034334}" type="presOf" srcId="{4BD3CBE8-F6B7-4847-AA63-423A750C702C}" destId="{335338A5-7540-430A-9BA9-562FBD013E6B}" srcOrd="0" destOrd="0" presId="urn:microsoft.com/office/officeart/2005/8/layout/cycle6"/>
    <dgm:cxn modelId="{552655DC-B8A2-49D3-8666-632DC95CC8A0}" type="presOf" srcId="{75716746-8329-4AD3-8F0E-B9DFD9B1C673}" destId="{FB5607DE-512D-4584-B42A-3B6089CF6F17}" srcOrd="0" destOrd="0" presId="urn:microsoft.com/office/officeart/2005/8/layout/cycle6"/>
    <dgm:cxn modelId="{B177DFDE-50D3-4058-A45A-869566F161A7}" type="presOf" srcId="{004AB8E4-E772-479E-AFC7-71426F9B5ED6}" destId="{96AD3885-67B6-4E19-93ED-252FD5D33A7B}" srcOrd="0" destOrd="0" presId="urn:microsoft.com/office/officeart/2005/8/layout/cycle6"/>
    <dgm:cxn modelId="{026640E6-801E-4C2D-856E-E6E4A2FA9674}" type="presOf" srcId="{BE4A1C77-15D0-4405-90B0-2518379FFD7E}" destId="{31474883-E43B-4E1F-B8F8-44A0FDA528AE}" srcOrd="0" destOrd="0" presId="urn:microsoft.com/office/officeart/2005/8/layout/cycle6"/>
    <dgm:cxn modelId="{F9F730C0-3238-4FE9-AFAF-B1FB46C7ADCA}" type="presParOf" srcId="{6E0E9D35-3CA0-4706-9361-45CD6FA6A12D}" destId="{51F55C4F-E79F-4E94-A9DB-7990C74C0598}" srcOrd="0" destOrd="0" presId="urn:microsoft.com/office/officeart/2005/8/layout/cycle6"/>
    <dgm:cxn modelId="{2BCEC6DB-112A-437D-8ADB-C84E3DF58822}" type="presParOf" srcId="{6E0E9D35-3CA0-4706-9361-45CD6FA6A12D}" destId="{54895B83-51FC-4A87-BCE7-CA731A227881}" srcOrd="1" destOrd="0" presId="urn:microsoft.com/office/officeart/2005/8/layout/cycle6"/>
    <dgm:cxn modelId="{C78F18F0-F803-4847-96D8-BD5CFFCE33B3}" type="presParOf" srcId="{6E0E9D35-3CA0-4706-9361-45CD6FA6A12D}" destId="{96AD3885-67B6-4E19-93ED-252FD5D33A7B}" srcOrd="2" destOrd="0" presId="urn:microsoft.com/office/officeart/2005/8/layout/cycle6"/>
    <dgm:cxn modelId="{A0426DB0-DC99-49E7-82B3-83265A43B7A7}" type="presParOf" srcId="{6E0E9D35-3CA0-4706-9361-45CD6FA6A12D}" destId="{D08BFFC5-D04E-4CCA-A811-3B55D4057FB0}" srcOrd="3" destOrd="0" presId="urn:microsoft.com/office/officeart/2005/8/layout/cycle6"/>
    <dgm:cxn modelId="{E04F2CAE-6662-4360-BF67-3972C2CCB47F}" type="presParOf" srcId="{6E0E9D35-3CA0-4706-9361-45CD6FA6A12D}" destId="{83E7FCB4-D2B6-460F-AB45-9437A72D1F6C}" srcOrd="4" destOrd="0" presId="urn:microsoft.com/office/officeart/2005/8/layout/cycle6"/>
    <dgm:cxn modelId="{531CF017-6B51-4595-A952-C6787E4134C3}" type="presParOf" srcId="{6E0E9D35-3CA0-4706-9361-45CD6FA6A12D}" destId="{D41F6DBF-8EAB-44F1-A28B-AD9A241DA616}" srcOrd="5" destOrd="0" presId="urn:microsoft.com/office/officeart/2005/8/layout/cycle6"/>
    <dgm:cxn modelId="{BA3B359C-7293-4F5A-A71A-01503ECC972E}" type="presParOf" srcId="{6E0E9D35-3CA0-4706-9361-45CD6FA6A12D}" destId="{6806FAD3-0133-4BA4-88D4-003AE651EBE3}" srcOrd="6" destOrd="0" presId="urn:microsoft.com/office/officeart/2005/8/layout/cycle6"/>
    <dgm:cxn modelId="{C000627C-647B-494C-9CA6-8DE529046F8E}" type="presParOf" srcId="{6E0E9D35-3CA0-4706-9361-45CD6FA6A12D}" destId="{ECFFFE86-A926-4D66-A455-E09B9322C31A}" srcOrd="7" destOrd="0" presId="urn:microsoft.com/office/officeart/2005/8/layout/cycle6"/>
    <dgm:cxn modelId="{CD93659E-A280-43A5-8B4F-B3DD79A98D0F}" type="presParOf" srcId="{6E0E9D35-3CA0-4706-9361-45CD6FA6A12D}" destId="{FB5607DE-512D-4584-B42A-3B6089CF6F17}" srcOrd="8" destOrd="0" presId="urn:microsoft.com/office/officeart/2005/8/layout/cycle6"/>
    <dgm:cxn modelId="{3207F85F-51C5-4456-A256-70CF27AB1948}" type="presParOf" srcId="{6E0E9D35-3CA0-4706-9361-45CD6FA6A12D}" destId="{31474883-E43B-4E1F-B8F8-44A0FDA528AE}" srcOrd="9" destOrd="0" presId="urn:microsoft.com/office/officeart/2005/8/layout/cycle6"/>
    <dgm:cxn modelId="{C6E7F88F-7BE9-452F-BB8E-467FEECBD398}" type="presParOf" srcId="{6E0E9D35-3CA0-4706-9361-45CD6FA6A12D}" destId="{3FBA4763-AD47-4872-B965-884ECFEA4D9B}" srcOrd="10" destOrd="0" presId="urn:microsoft.com/office/officeart/2005/8/layout/cycle6"/>
    <dgm:cxn modelId="{258DDA6F-5F85-41BE-8B84-7E73B15D208C}" type="presParOf" srcId="{6E0E9D35-3CA0-4706-9361-45CD6FA6A12D}" destId="{4573C7C3-FA3D-4B76-A66C-41E73724A181}" srcOrd="11" destOrd="0" presId="urn:microsoft.com/office/officeart/2005/8/layout/cycle6"/>
    <dgm:cxn modelId="{BB153D44-7472-45DE-94E9-512F9548E8EE}" type="presParOf" srcId="{6E0E9D35-3CA0-4706-9361-45CD6FA6A12D}" destId="{FEF1C866-AD69-47D5-80D5-664FE955B059}" srcOrd="12" destOrd="0" presId="urn:microsoft.com/office/officeart/2005/8/layout/cycle6"/>
    <dgm:cxn modelId="{1038F24F-21C3-4741-B1DA-6BE9EB2504BC}" type="presParOf" srcId="{6E0E9D35-3CA0-4706-9361-45CD6FA6A12D}" destId="{71067CB3-E312-4784-B2DD-D606292DDDED}" srcOrd="13" destOrd="0" presId="urn:microsoft.com/office/officeart/2005/8/layout/cycle6"/>
    <dgm:cxn modelId="{8DD9F382-BB6A-4F9E-A540-DA866D8651D0}" type="presParOf" srcId="{6E0E9D35-3CA0-4706-9361-45CD6FA6A12D}" destId="{1B05B76B-3AE8-4ACB-9B63-45387691B7EB}" srcOrd="14" destOrd="0" presId="urn:microsoft.com/office/officeart/2005/8/layout/cycle6"/>
    <dgm:cxn modelId="{7543F20F-B80A-4F16-917F-1A8A6AD70761}" type="presParOf" srcId="{6E0E9D35-3CA0-4706-9361-45CD6FA6A12D}" destId="{DB3DF99B-8DC2-4402-9E1D-870A0BA139B4}" srcOrd="15" destOrd="0" presId="urn:microsoft.com/office/officeart/2005/8/layout/cycle6"/>
    <dgm:cxn modelId="{595D5628-1AEB-4063-8151-31F91C7D13AD}" type="presParOf" srcId="{6E0E9D35-3CA0-4706-9361-45CD6FA6A12D}" destId="{F55D5D2E-566B-4B45-B043-CB8547A86622}" srcOrd="16" destOrd="0" presId="urn:microsoft.com/office/officeart/2005/8/layout/cycle6"/>
    <dgm:cxn modelId="{CD5F3116-2424-4215-B147-A06752C2FD4D}" type="presParOf" srcId="{6E0E9D35-3CA0-4706-9361-45CD6FA6A12D}" destId="{335338A5-7540-430A-9BA9-562FBD013E6B}"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07B8C-241A-4D66-B450-E9BC83300EA4}">
      <dsp:nvSpPr>
        <dsp:cNvPr id="0" name=""/>
        <dsp:cNvSpPr/>
      </dsp:nvSpPr>
      <dsp:spPr>
        <a:xfrm>
          <a:off x="5537862" y="11492"/>
          <a:ext cx="976026" cy="976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ar-SA" sz="1600" b="1" kern="1200"/>
            <a:t>تصميم المنتج</a:t>
          </a:r>
          <a:endParaRPr lang="fr-FR" sz="1600" kern="1200"/>
        </a:p>
      </dsp:txBody>
      <dsp:txXfrm>
        <a:off x="5537862" y="11492"/>
        <a:ext cx="976026" cy="976026"/>
      </dsp:txXfrm>
    </dsp:sp>
    <dsp:sp modelId="{1642385D-7511-4BC6-B49E-AA80F75613CA}">
      <dsp:nvSpPr>
        <dsp:cNvPr id="0" name=""/>
        <dsp:cNvSpPr/>
      </dsp:nvSpPr>
      <dsp:spPr>
        <a:xfrm>
          <a:off x="2548744" y="1171"/>
          <a:ext cx="4773632" cy="4773632"/>
        </a:xfrm>
        <a:prstGeom prst="circularArrow">
          <a:avLst>
            <a:gd name="adj1" fmla="val 3987"/>
            <a:gd name="adj2" fmla="val 250094"/>
            <a:gd name="adj3" fmla="val 20573986"/>
            <a:gd name="adj4" fmla="val 18982119"/>
            <a:gd name="adj5" fmla="val 4652"/>
          </a:avLst>
        </a:prstGeom>
        <a:solidFill>
          <a:schemeClr val="lt1">
            <a:hueOff val="0"/>
            <a:satOff val="0"/>
            <a:lumOff val="0"/>
            <a:alphaOff val="0"/>
          </a:schemeClr>
        </a:solidFill>
        <a:ln w="22225" cap="rnd" cmpd="sng" algn="ctr">
          <a:solidFill>
            <a:schemeClr val="accent5">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30BE205-82C5-47F4-9D23-283292AC5E07}">
      <dsp:nvSpPr>
        <dsp:cNvPr id="0" name=""/>
        <dsp:cNvSpPr/>
      </dsp:nvSpPr>
      <dsp:spPr>
        <a:xfrm>
          <a:off x="6628178" y="1899974"/>
          <a:ext cx="976026" cy="976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ar-SA" sz="1600" b="1" kern="1200"/>
            <a:t>الاسم التجاري والعلامة التجارية</a:t>
          </a:r>
          <a:endParaRPr lang="fr-FR" sz="1600" kern="1200"/>
        </a:p>
      </dsp:txBody>
      <dsp:txXfrm>
        <a:off x="6628178" y="1899974"/>
        <a:ext cx="976026" cy="976026"/>
      </dsp:txXfrm>
    </dsp:sp>
    <dsp:sp modelId="{96E7E26F-2295-4D21-B592-2046C1DAC58E}">
      <dsp:nvSpPr>
        <dsp:cNvPr id="0" name=""/>
        <dsp:cNvSpPr/>
      </dsp:nvSpPr>
      <dsp:spPr>
        <a:xfrm>
          <a:off x="2548744" y="1171"/>
          <a:ext cx="4773632" cy="4773632"/>
        </a:xfrm>
        <a:prstGeom prst="circularArrow">
          <a:avLst>
            <a:gd name="adj1" fmla="val 3987"/>
            <a:gd name="adj2" fmla="val 250094"/>
            <a:gd name="adj3" fmla="val 2367787"/>
            <a:gd name="adj4" fmla="val 775920"/>
            <a:gd name="adj5" fmla="val 4652"/>
          </a:avLst>
        </a:prstGeom>
        <a:solidFill>
          <a:schemeClr val="lt1">
            <a:hueOff val="0"/>
            <a:satOff val="0"/>
            <a:lumOff val="0"/>
            <a:alphaOff val="0"/>
          </a:schemeClr>
        </a:solidFill>
        <a:ln w="22225" cap="rnd" cmpd="sng" algn="ctr">
          <a:solidFill>
            <a:schemeClr val="accent5">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EFD8D0A-61A6-4CE0-8EB5-B7768668018A}">
      <dsp:nvSpPr>
        <dsp:cNvPr id="0" name=""/>
        <dsp:cNvSpPr/>
      </dsp:nvSpPr>
      <dsp:spPr>
        <a:xfrm>
          <a:off x="5537862" y="3788455"/>
          <a:ext cx="976026" cy="976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ar-SA" sz="1600" b="1" kern="1200"/>
            <a:t>التعبئــة والتغليف</a:t>
          </a:r>
          <a:endParaRPr lang="fr-FR" sz="1600" kern="1200"/>
        </a:p>
      </dsp:txBody>
      <dsp:txXfrm>
        <a:off x="5537862" y="3788455"/>
        <a:ext cx="976026" cy="976026"/>
      </dsp:txXfrm>
    </dsp:sp>
    <dsp:sp modelId="{7D19E2E3-8D89-4D62-8436-34B950D36B7E}">
      <dsp:nvSpPr>
        <dsp:cNvPr id="0" name=""/>
        <dsp:cNvSpPr/>
      </dsp:nvSpPr>
      <dsp:spPr>
        <a:xfrm>
          <a:off x="2548744" y="1171"/>
          <a:ext cx="4773632" cy="4773632"/>
        </a:xfrm>
        <a:prstGeom prst="circularArrow">
          <a:avLst>
            <a:gd name="adj1" fmla="val 3987"/>
            <a:gd name="adj2" fmla="val 250094"/>
            <a:gd name="adj3" fmla="val 6111938"/>
            <a:gd name="adj4" fmla="val 4437968"/>
            <a:gd name="adj5" fmla="val 4652"/>
          </a:avLst>
        </a:prstGeom>
        <a:solidFill>
          <a:schemeClr val="lt1">
            <a:hueOff val="0"/>
            <a:satOff val="0"/>
            <a:lumOff val="0"/>
            <a:alphaOff val="0"/>
          </a:schemeClr>
        </a:solidFill>
        <a:ln w="22225" cap="rnd" cmpd="sng" algn="ctr">
          <a:solidFill>
            <a:schemeClr val="accent5">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71E3D1E6-EA4B-4E90-8C8A-E864FEB1B1FF}">
      <dsp:nvSpPr>
        <dsp:cNvPr id="0" name=""/>
        <dsp:cNvSpPr/>
      </dsp:nvSpPr>
      <dsp:spPr>
        <a:xfrm>
          <a:off x="3357231" y="3788455"/>
          <a:ext cx="976026" cy="976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ar-SA" sz="1600" b="1" kern="1200"/>
            <a:t>التبيين</a:t>
          </a:r>
          <a:endParaRPr lang="fr-FR" sz="1600" kern="1200"/>
        </a:p>
      </dsp:txBody>
      <dsp:txXfrm>
        <a:off x="3357231" y="3788455"/>
        <a:ext cx="976026" cy="976026"/>
      </dsp:txXfrm>
    </dsp:sp>
    <dsp:sp modelId="{262B5D93-F575-4EF4-AED3-6D178E54A7FE}">
      <dsp:nvSpPr>
        <dsp:cNvPr id="0" name=""/>
        <dsp:cNvSpPr/>
      </dsp:nvSpPr>
      <dsp:spPr>
        <a:xfrm>
          <a:off x="2548744" y="1171"/>
          <a:ext cx="4773632" cy="4773632"/>
        </a:xfrm>
        <a:prstGeom prst="circularArrow">
          <a:avLst>
            <a:gd name="adj1" fmla="val 3987"/>
            <a:gd name="adj2" fmla="val 250094"/>
            <a:gd name="adj3" fmla="val 9773986"/>
            <a:gd name="adj4" fmla="val 8182119"/>
            <a:gd name="adj5" fmla="val 4652"/>
          </a:avLst>
        </a:prstGeom>
        <a:solidFill>
          <a:schemeClr val="lt1">
            <a:hueOff val="0"/>
            <a:satOff val="0"/>
            <a:lumOff val="0"/>
            <a:alphaOff val="0"/>
          </a:schemeClr>
        </a:solidFill>
        <a:ln w="22225" cap="rnd" cmpd="sng" algn="ctr">
          <a:solidFill>
            <a:schemeClr val="accent5">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A13B22B-E748-43DF-A3E9-16D9AB887B11}">
      <dsp:nvSpPr>
        <dsp:cNvPr id="0" name=""/>
        <dsp:cNvSpPr/>
      </dsp:nvSpPr>
      <dsp:spPr>
        <a:xfrm>
          <a:off x="2266916" y="1899974"/>
          <a:ext cx="976026" cy="976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ar-SA" sz="1600" b="1" kern="1200"/>
            <a:t>سياسة الضمان</a:t>
          </a:r>
          <a:endParaRPr lang="fr-FR" sz="1600" kern="1200"/>
        </a:p>
      </dsp:txBody>
      <dsp:txXfrm>
        <a:off x="2266916" y="1899974"/>
        <a:ext cx="976026" cy="976026"/>
      </dsp:txXfrm>
    </dsp:sp>
    <dsp:sp modelId="{CE0950D7-8EEF-4E8F-BE29-EF0B0949FC75}">
      <dsp:nvSpPr>
        <dsp:cNvPr id="0" name=""/>
        <dsp:cNvSpPr/>
      </dsp:nvSpPr>
      <dsp:spPr>
        <a:xfrm>
          <a:off x="2548744" y="1171"/>
          <a:ext cx="4773632" cy="4773632"/>
        </a:xfrm>
        <a:prstGeom prst="circularArrow">
          <a:avLst>
            <a:gd name="adj1" fmla="val 3987"/>
            <a:gd name="adj2" fmla="val 250094"/>
            <a:gd name="adj3" fmla="val 13167787"/>
            <a:gd name="adj4" fmla="val 11575920"/>
            <a:gd name="adj5" fmla="val 4652"/>
          </a:avLst>
        </a:prstGeom>
        <a:solidFill>
          <a:schemeClr val="lt1">
            <a:hueOff val="0"/>
            <a:satOff val="0"/>
            <a:lumOff val="0"/>
            <a:alphaOff val="0"/>
          </a:schemeClr>
        </a:solidFill>
        <a:ln w="22225" cap="rnd" cmpd="sng" algn="ctr">
          <a:solidFill>
            <a:schemeClr val="accent5">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81DE11F3-4BE6-43C6-9604-5EFBD540EAE4}">
      <dsp:nvSpPr>
        <dsp:cNvPr id="0" name=""/>
        <dsp:cNvSpPr/>
      </dsp:nvSpPr>
      <dsp:spPr>
        <a:xfrm>
          <a:off x="3357231" y="11492"/>
          <a:ext cx="976026" cy="976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ar-SA" sz="1600" b="1" kern="1200"/>
            <a:t>خدمات ما بعد البيع</a:t>
          </a:r>
          <a:endParaRPr lang="fr-FR" sz="1600" kern="1200"/>
        </a:p>
      </dsp:txBody>
      <dsp:txXfrm>
        <a:off x="3357231" y="11492"/>
        <a:ext cx="976026" cy="976026"/>
      </dsp:txXfrm>
    </dsp:sp>
    <dsp:sp modelId="{7FAED834-5F08-449F-ACC5-D68D59315E36}">
      <dsp:nvSpPr>
        <dsp:cNvPr id="0" name=""/>
        <dsp:cNvSpPr/>
      </dsp:nvSpPr>
      <dsp:spPr>
        <a:xfrm>
          <a:off x="2548744" y="1171"/>
          <a:ext cx="4773632" cy="4773632"/>
        </a:xfrm>
        <a:prstGeom prst="circularArrow">
          <a:avLst>
            <a:gd name="adj1" fmla="val 3987"/>
            <a:gd name="adj2" fmla="val 250094"/>
            <a:gd name="adj3" fmla="val 16911938"/>
            <a:gd name="adj4" fmla="val 15237968"/>
            <a:gd name="adj5" fmla="val 4652"/>
          </a:avLst>
        </a:prstGeom>
        <a:solidFill>
          <a:schemeClr val="lt1">
            <a:hueOff val="0"/>
            <a:satOff val="0"/>
            <a:lumOff val="0"/>
            <a:alphaOff val="0"/>
          </a:schemeClr>
        </a:solidFill>
        <a:ln w="22225" cap="rnd" cmpd="sng" algn="ctr">
          <a:solidFill>
            <a:schemeClr val="accent5">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6993-51F5-47D3-B9A6-1712C96F5BA0}">
      <dsp:nvSpPr>
        <dsp:cNvPr id="0" name=""/>
        <dsp:cNvSpPr/>
      </dsp:nvSpPr>
      <dsp:spPr>
        <a:xfrm>
          <a:off x="827945" y="0"/>
          <a:ext cx="9383384" cy="4223551"/>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9DD809-9855-48CD-8A43-9D1BF7546BC8}">
      <dsp:nvSpPr>
        <dsp:cNvPr id="0" name=""/>
        <dsp:cNvSpPr/>
      </dsp:nvSpPr>
      <dsp:spPr>
        <a:xfrm>
          <a:off x="4851" y="1267065"/>
          <a:ext cx="2121071" cy="168942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DZ" sz="1900" b="1" kern="1200">
              <a:cs typeface="Simplified Arabic" panose="02010000000000000000" pitchFamily="2" charset="-78"/>
            </a:rPr>
            <a:t>مرحلة المنتوج الجديد [مرحلة الابتكار المحلي]</a:t>
          </a:r>
          <a:endParaRPr lang="fr-FR" sz="1900" kern="1200">
            <a:cs typeface="Simplified Arabic" panose="02010000000000000000" pitchFamily="2" charset="-78"/>
          </a:endParaRPr>
        </a:p>
      </dsp:txBody>
      <dsp:txXfrm>
        <a:off x="87322" y="1349536"/>
        <a:ext cx="1956129" cy="1524478"/>
      </dsp:txXfrm>
    </dsp:sp>
    <dsp:sp modelId="{2373CE0F-E570-46C2-92A8-E9F037F2525C}">
      <dsp:nvSpPr>
        <dsp:cNvPr id="0" name=""/>
        <dsp:cNvSpPr/>
      </dsp:nvSpPr>
      <dsp:spPr>
        <a:xfrm>
          <a:off x="2231976" y="1267065"/>
          <a:ext cx="2121071" cy="1689420"/>
        </a:xfrm>
        <a:prstGeom prst="roundRect">
          <a:avLst/>
        </a:prstGeom>
        <a:solidFill>
          <a:schemeClr val="accent2">
            <a:hueOff val="113291"/>
            <a:satOff val="-11998"/>
            <a:lumOff val="-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DZ" sz="1900" b="1" kern="1200" dirty="0">
              <a:cs typeface="Simplified Arabic" panose="02010000000000000000" pitchFamily="2" charset="-78"/>
            </a:rPr>
            <a:t>مرحلة التصدير [مرحلة الابتكار الخارجي]</a:t>
          </a:r>
          <a:endParaRPr lang="fr-FR" sz="1900" kern="1200" dirty="0">
            <a:cs typeface="Simplified Arabic" panose="02010000000000000000" pitchFamily="2" charset="-78"/>
          </a:endParaRPr>
        </a:p>
      </dsp:txBody>
      <dsp:txXfrm>
        <a:off x="2314447" y="1349536"/>
        <a:ext cx="1956129" cy="1524478"/>
      </dsp:txXfrm>
    </dsp:sp>
    <dsp:sp modelId="{EBC4061F-1FAC-4D03-BBC7-CB403FF510D5}">
      <dsp:nvSpPr>
        <dsp:cNvPr id="0" name=""/>
        <dsp:cNvSpPr/>
      </dsp:nvSpPr>
      <dsp:spPr>
        <a:xfrm>
          <a:off x="4459102" y="1267065"/>
          <a:ext cx="2121071" cy="1689420"/>
        </a:xfrm>
        <a:prstGeom prst="roundRect">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DZ" sz="1900" b="1" kern="1200">
              <a:cs typeface="Simplified Arabic" panose="02010000000000000000" pitchFamily="2" charset="-78"/>
            </a:rPr>
            <a:t>توحيد الفنون التكنولوجية المستعملة [مرحلة النضج]</a:t>
          </a:r>
          <a:endParaRPr lang="fr-FR" sz="1900" kern="1200">
            <a:cs typeface="Simplified Arabic" panose="02010000000000000000" pitchFamily="2" charset="-78"/>
          </a:endParaRPr>
        </a:p>
      </dsp:txBody>
      <dsp:txXfrm>
        <a:off x="4541573" y="1349536"/>
        <a:ext cx="1956129" cy="1524478"/>
      </dsp:txXfrm>
    </dsp:sp>
    <dsp:sp modelId="{40FE747A-9FA6-48B0-BD0F-5F2F18A667AA}">
      <dsp:nvSpPr>
        <dsp:cNvPr id="0" name=""/>
        <dsp:cNvSpPr/>
      </dsp:nvSpPr>
      <dsp:spPr>
        <a:xfrm>
          <a:off x="6686227" y="1267065"/>
          <a:ext cx="2121071" cy="1689420"/>
        </a:xfrm>
        <a:prstGeom prst="roundRect">
          <a:avLst/>
        </a:prstGeom>
        <a:solidFill>
          <a:schemeClr val="accent2">
            <a:hueOff val="339874"/>
            <a:satOff val="-35995"/>
            <a:lumOff val="-8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SA" sz="1900" b="1" kern="1200">
              <a:cs typeface="Simplified Arabic" panose="02010000000000000000" pitchFamily="2" charset="-78"/>
            </a:rPr>
            <a:t>مرحلة التقليد العالمي  </a:t>
          </a:r>
          <a:endParaRPr lang="fr-FR" sz="1900" kern="1200">
            <a:cs typeface="Simplified Arabic" panose="02010000000000000000" pitchFamily="2" charset="-78"/>
          </a:endParaRPr>
        </a:p>
      </dsp:txBody>
      <dsp:txXfrm>
        <a:off x="6768698" y="1349536"/>
        <a:ext cx="1956129" cy="1524478"/>
      </dsp:txXfrm>
    </dsp:sp>
    <dsp:sp modelId="{84D5B863-7FC1-4ADE-BE5E-C04133AB91E0}">
      <dsp:nvSpPr>
        <dsp:cNvPr id="0" name=""/>
        <dsp:cNvSpPr/>
      </dsp:nvSpPr>
      <dsp:spPr>
        <a:xfrm>
          <a:off x="8913352" y="1267065"/>
          <a:ext cx="2121071" cy="1689420"/>
        </a:xfrm>
        <a:prstGeom prst="round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SA" sz="1900" b="1" kern="1200">
              <a:cs typeface="Simplified Arabic" panose="02010000000000000000" pitchFamily="2" charset="-78"/>
            </a:rPr>
            <a:t>مرحلة التراجع أو الانعكاس   </a:t>
          </a:r>
          <a:endParaRPr lang="fr-FR" sz="1900" kern="1200">
            <a:cs typeface="Simplified Arabic" panose="02010000000000000000" pitchFamily="2" charset="-78"/>
          </a:endParaRPr>
        </a:p>
      </dsp:txBody>
      <dsp:txXfrm>
        <a:off x="8995823" y="1349536"/>
        <a:ext cx="1956129" cy="15244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D1FE0-54B6-49E8-A0DE-7DCDE35E023D}">
      <dsp:nvSpPr>
        <dsp:cNvPr id="0" name=""/>
        <dsp:cNvSpPr/>
      </dsp:nvSpPr>
      <dsp:spPr>
        <a:xfrm>
          <a:off x="784415" y="0"/>
          <a:ext cx="8890048" cy="464361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55A020-05AC-4032-AF79-5EAC54CAB28B}">
      <dsp:nvSpPr>
        <dsp:cNvPr id="0" name=""/>
        <dsp:cNvSpPr/>
      </dsp:nvSpPr>
      <dsp:spPr>
        <a:xfrm>
          <a:off x="11235" y="1393085"/>
          <a:ext cx="3366452" cy="185744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ar-SA" sz="3000" kern="1200">
              <a:cs typeface="Simplified Arabic" panose="02010000000000000000" pitchFamily="2" charset="-78"/>
            </a:rPr>
            <a:t>المنافسة الدولية؛</a:t>
          </a:r>
          <a:endParaRPr lang="fr-FR" sz="3000" kern="1200">
            <a:cs typeface="Simplified Arabic" panose="02010000000000000000" pitchFamily="2" charset="-78"/>
          </a:endParaRPr>
        </a:p>
      </dsp:txBody>
      <dsp:txXfrm>
        <a:off x="101908" y="1483758"/>
        <a:ext cx="3185106" cy="1676100"/>
      </dsp:txXfrm>
    </dsp:sp>
    <dsp:sp modelId="{6E5EF610-E071-493A-879A-3C7FEEA30562}">
      <dsp:nvSpPr>
        <dsp:cNvPr id="0" name=""/>
        <dsp:cNvSpPr/>
      </dsp:nvSpPr>
      <dsp:spPr>
        <a:xfrm>
          <a:off x="3546213" y="1393085"/>
          <a:ext cx="3366452" cy="185744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ar-SA" sz="3000" kern="1200">
              <a:cs typeface="Simplified Arabic" panose="02010000000000000000" pitchFamily="2" charset="-78"/>
            </a:rPr>
            <a:t>النظام الاقتصادي والاجتماعي والسياسي؛ </a:t>
          </a:r>
          <a:endParaRPr lang="fr-FR" sz="3000" kern="1200">
            <a:cs typeface="Simplified Arabic" panose="02010000000000000000" pitchFamily="2" charset="-78"/>
          </a:endParaRPr>
        </a:p>
      </dsp:txBody>
      <dsp:txXfrm>
        <a:off x="3636886" y="1483758"/>
        <a:ext cx="3185106" cy="1676100"/>
      </dsp:txXfrm>
    </dsp:sp>
    <dsp:sp modelId="{0B1DC3A4-CF4B-4958-AF7D-760DB2016A1D}">
      <dsp:nvSpPr>
        <dsp:cNvPr id="0" name=""/>
        <dsp:cNvSpPr/>
      </dsp:nvSpPr>
      <dsp:spPr>
        <a:xfrm>
          <a:off x="7081192" y="1393085"/>
          <a:ext cx="3366452" cy="185744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ar-SA" sz="3000" kern="1200">
              <a:cs typeface="Simplified Arabic" panose="02010000000000000000" pitchFamily="2" charset="-78"/>
            </a:rPr>
            <a:t>سلوك المستهلك الدولي؛ </a:t>
          </a:r>
          <a:endParaRPr lang="fr-FR" sz="3000" kern="1200">
            <a:cs typeface="Simplified Arabic" panose="02010000000000000000" pitchFamily="2" charset="-78"/>
          </a:endParaRPr>
        </a:p>
      </dsp:txBody>
      <dsp:txXfrm>
        <a:off x="7171865" y="1483758"/>
        <a:ext cx="3185106" cy="16761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1F6BD-736E-4DC8-A9C1-036DA3785EAE}">
      <dsp:nvSpPr>
        <dsp:cNvPr id="0" name=""/>
        <dsp:cNvSpPr/>
      </dsp:nvSpPr>
      <dsp:spPr>
        <a:xfrm>
          <a:off x="3612600" y="2144"/>
          <a:ext cx="1566958" cy="783479"/>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ar-DZ" sz="2000" b="1" kern="1200" dirty="0">
              <a:cs typeface="Simplified Arabic" panose="02010000000000000000" pitchFamily="2" charset="-78"/>
            </a:rPr>
            <a:t>العوامل الداخلية</a:t>
          </a:r>
          <a:endParaRPr lang="fr-FR" sz="2000" b="1" kern="1200" dirty="0">
            <a:cs typeface="Simplified Arabic" panose="02010000000000000000" pitchFamily="2" charset="-78"/>
          </a:endParaRPr>
        </a:p>
      </dsp:txBody>
      <dsp:txXfrm>
        <a:off x="3635547" y="25091"/>
        <a:ext cx="1521064" cy="737585"/>
      </dsp:txXfrm>
    </dsp:sp>
    <dsp:sp modelId="{207278D1-9617-4A89-BE4D-3F98691E985B}">
      <dsp:nvSpPr>
        <dsp:cNvPr id="0" name=""/>
        <dsp:cNvSpPr/>
      </dsp:nvSpPr>
      <dsp:spPr>
        <a:xfrm>
          <a:off x="3769296" y="785623"/>
          <a:ext cx="156695" cy="587609"/>
        </a:xfrm>
        <a:custGeom>
          <a:avLst/>
          <a:gdLst/>
          <a:ahLst/>
          <a:cxnLst/>
          <a:rect l="0" t="0" r="0" b="0"/>
          <a:pathLst>
            <a:path>
              <a:moveTo>
                <a:pt x="0" y="0"/>
              </a:moveTo>
              <a:lnTo>
                <a:pt x="0" y="587609"/>
              </a:lnTo>
              <a:lnTo>
                <a:pt x="156695" y="587609"/>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8E5CF3-1177-49F1-881C-3C41A34AB1B9}">
      <dsp:nvSpPr>
        <dsp:cNvPr id="0" name=""/>
        <dsp:cNvSpPr/>
      </dsp:nvSpPr>
      <dsp:spPr>
        <a:xfrm>
          <a:off x="3925992" y="981493"/>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SA" sz="1400" b="1" kern="1200">
              <a:cs typeface="Simplified Arabic" panose="02010000000000000000" pitchFamily="2" charset="-78"/>
            </a:rPr>
            <a:t>التكاليف الكلية</a:t>
          </a:r>
          <a:endParaRPr lang="fr-FR" sz="1400" b="1" kern="1200" dirty="0">
            <a:cs typeface="Simplified Arabic" panose="02010000000000000000" pitchFamily="2" charset="-78"/>
          </a:endParaRPr>
        </a:p>
      </dsp:txBody>
      <dsp:txXfrm>
        <a:off x="3948939" y="1004440"/>
        <a:ext cx="1207672" cy="737585"/>
      </dsp:txXfrm>
    </dsp:sp>
    <dsp:sp modelId="{AB979F86-F8DC-43BD-9AD1-DDF85A658DE4}">
      <dsp:nvSpPr>
        <dsp:cNvPr id="0" name=""/>
        <dsp:cNvSpPr/>
      </dsp:nvSpPr>
      <dsp:spPr>
        <a:xfrm>
          <a:off x="3769296" y="785623"/>
          <a:ext cx="156695" cy="1566958"/>
        </a:xfrm>
        <a:custGeom>
          <a:avLst/>
          <a:gdLst/>
          <a:ahLst/>
          <a:cxnLst/>
          <a:rect l="0" t="0" r="0" b="0"/>
          <a:pathLst>
            <a:path>
              <a:moveTo>
                <a:pt x="0" y="0"/>
              </a:moveTo>
              <a:lnTo>
                <a:pt x="0" y="1566958"/>
              </a:lnTo>
              <a:lnTo>
                <a:pt x="156695" y="15669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D51112-95D8-459F-8A13-A403A62F8448}">
      <dsp:nvSpPr>
        <dsp:cNvPr id="0" name=""/>
        <dsp:cNvSpPr/>
      </dsp:nvSpPr>
      <dsp:spPr>
        <a:xfrm>
          <a:off x="3925992" y="1960842"/>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70373"/>
              <a:satOff val="2101"/>
              <a:lumOff val="8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SA" sz="1400" b="1" kern="1200">
              <a:cs typeface="Simplified Arabic" panose="02010000000000000000" pitchFamily="2" charset="-78"/>
            </a:rPr>
            <a:t>مستوى التكنولوجيا </a:t>
          </a:r>
          <a:endParaRPr lang="fr-FR" sz="1400" b="1" kern="1200" dirty="0">
            <a:cs typeface="Simplified Arabic" panose="02010000000000000000" pitchFamily="2" charset="-78"/>
          </a:endParaRPr>
        </a:p>
      </dsp:txBody>
      <dsp:txXfrm>
        <a:off x="3948939" y="1983789"/>
        <a:ext cx="1207672" cy="737585"/>
      </dsp:txXfrm>
    </dsp:sp>
    <dsp:sp modelId="{6351096B-69F1-4E4B-A28E-607FC9CA2DC1}">
      <dsp:nvSpPr>
        <dsp:cNvPr id="0" name=""/>
        <dsp:cNvSpPr/>
      </dsp:nvSpPr>
      <dsp:spPr>
        <a:xfrm>
          <a:off x="3769296" y="785623"/>
          <a:ext cx="156695" cy="2546307"/>
        </a:xfrm>
        <a:custGeom>
          <a:avLst/>
          <a:gdLst/>
          <a:ahLst/>
          <a:cxnLst/>
          <a:rect l="0" t="0" r="0" b="0"/>
          <a:pathLst>
            <a:path>
              <a:moveTo>
                <a:pt x="0" y="0"/>
              </a:moveTo>
              <a:lnTo>
                <a:pt x="0" y="2546307"/>
              </a:lnTo>
              <a:lnTo>
                <a:pt x="156695" y="2546307"/>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2D95BA-3165-40F8-9F7F-874A3C09AFEB}">
      <dsp:nvSpPr>
        <dsp:cNvPr id="0" name=""/>
        <dsp:cNvSpPr/>
      </dsp:nvSpPr>
      <dsp:spPr>
        <a:xfrm>
          <a:off x="3925992" y="2940191"/>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40746"/>
              <a:satOff val="4203"/>
              <a:lumOff val="16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SA" sz="1400" b="1" kern="1200">
              <a:cs typeface="Simplified Arabic" panose="02010000000000000000" pitchFamily="2" charset="-78"/>
            </a:rPr>
            <a:t>الأهداف التسويقية </a:t>
          </a:r>
          <a:endParaRPr lang="fr-FR" sz="1400" b="1" kern="1200" dirty="0">
            <a:cs typeface="Simplified Arabic" panose="02010000000000000000" pitchFamily="2" charset="-78"/>
          </a:endParaRPr>
        </a:p>
      </dsp:txBody>
      <dsp:txXfrm>
        <a:off x="3948939" y="2963138"/>
        <a:ext cx="1207672" cy="737585"/>
      </dsp:txXfrm>
    </dsp:sp>
    <dsp:sp modelId="{C77F1066-8F7E-4C51-863E-5D645C2B4E04}">
      <dsp:nvSpPr>
        <dsp:cNvPr id="0" name=""/>
        <dsp:cNvSpPr/>
      </dsp:nvSpPr>
      <dsp:spPr>
        <a:xfrm>
          <a:off x="3769296" y="785623"/>
          <a:ext cx="156695" cy="3525656"/>
        </a:xfrm>
        <a:custGeom>
          <a:avLst/>
          <a:gdLst/>
          <a:ahLst/>
          <a:cxnLst/>
          <a:rect l="0" t="0" r="0" b="0"/>
          <a:pathLst>
            <a:path>
              <a:moveTo>
                <a:pt x="0" y="0"/>
              </a:moveTo>
              <a:lnTo>
                <a:pt x="0" y="3525656"/>
              </a:lnTo>
              <a:lnTo>
                <a:pt x="156695" y="3525656"/>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90E93F-CADB-496F-BBDF-AC3BFDA102B9}">
      <dsp:nvSpPr>
        <dsp:cNvPr id="0" name=""/>
        <dsp:cNvSpPr/>
      </dsp:nvSpPr>
      <dsp:spPr>
        <a:xfrm>
          <a:off x="3925992" y="3919541"/>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211119"/>
              <a:satOff val="6304"/>
              <a:lumOff val="24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SA" sz="1400" b="1" kern="1200">
              <a:cs typeface="Simplified Arabic" panose="02010000000000000000" pitchFamily="2" charset="-78"/>
            </a:rPr>
            <a:t>عناصر المزيج التسويقي الأخرى</a:t>
          </a:r>
          <a:r>
            <a:rPr lang="ar-DZ" sz="1400" b="1" kern="1200">
              <a:cs typeface="Simplified Arabic" panose="02010000000000000000" pitchFamily="2" charset="-78"/>
            </a:rPr>
            <a:t>. </a:t>
          </a:r>
          <a:endParaRPr lang="fr-FR" sz="1400" b="1" kern="1200" dirty="0">
            <a:cs typeface="Simplified Arabic" panose="02010000000000000000" pitchFamily="2" charset="-78"/>
          </a:endParaRPr>
        </a:p>
      </dsp:txBody>
      <dsp:txXfrm>
        <a:off x="3948939" y="3942488"/>
        <a:ext cx="1207672" cy="737585"/>
      </dsp:txXfrm>
    </dsp:sp>
    <dsp:sp modelId="{D7C3E2B7-67F7-4215-9883-1F477A14203E}">
      <dsp:nvSpPr>
        <dsp:cNvPr id="0" name=""/>
        <dsp:cNvSpPr/>
      </dsp:nvSpPr>
      <dsp:spPr>
        <a:xfrm>
          <a:off x="5571298" y="2144"/>
          <a:ext cx="1566958" cy="783479"/>
        </a:xfrm>
        <a:prstGeom prst="roundRect">
          <a:avLst>
            <a:gd name="adj" fmla="val 10000"/>
          </a:avLst>
        </a:prstGeom>
        <a:solidFill>
          <a:schemeClr val="accent4">
            <a:hueOff val="-492612"/>
            <a:satOff val="14709"/>
            <a:lumOff val="568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ar-DZ" sz="2000" b="1" kern="1200" dirty="0">
              <a:cs typeface="Simplified Arabic" panose="02010000000000000000" pitchFamily="2" charset="-78"/>
            </a:rPr>
            <a:t>العوامل الخارجية</a:t>
          </a:r>
          <a:endParaRPr lang="fr-FR" sz="2000" b="1" kern="1200" dirty="0">
            <a:cs typeface="Simplified Arabic" panose="02010000000000000000" pitchFamily="2" charset="-78"/>
          </a:endParaRPr>
        </a:p>
      </dsp:txBody>
      <dsp:txXfrm>
        <a:off x="5594245" y="25091"/>
        <a:ext cx="1521064" cy="737585"/>
      </dsp:txXfrm>
    </dsp:sp>
    <dsp:sp modelId="{E671E262-C451-4FDD-831A-6530E6A5C9B8}">
      <dsp:nvSpPr>
        <dsp:cNvPr id="0" name=""/>
        <dsp:cNvSpPr/>
      </dsp:nvSpPr>
      <dsp:spPr>
        <a:xfrm>
          <a:off x="5727994" y="785623"/>
          <a:ext cx="156695" cy="587609"/>
        </a:xfrm>
        <a:custGeom>
          <a:avLst/>
          <a:gdLst/>
          <a:ahLst/>
          <a:cxnLst/>
          <a:rect l="0" t="0" r="0" b="0"/>
          <a:pathLst>
            <a:path>
              <a:moveTo>
                <a:pt x="0" y="0"/>
              </a:moveTo>
              <a:lnTo>
                <a:pt x="0" y="587609"/>
              </a:lnTo>
              <a:lnTo>
                <a:pt x="156695" y="587609"/>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BEA1BB-B485-4DBF-9BA4-3F3E30EC424D}">
      <dsp:nvSpPr>
        <dsp:cNvPr id="0" name=""/>
        <dsp:cNvSpPr/>
      </dsp:nvSpPr>
      <dsp:spPr>
        <a:xfrm>
          <a:off x="5884690" y="981493"/>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281493"/>
              <a:satOff val="8405"/>
              <a:lumOff val="32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DZ" sz="1400" b="1" kern="1200" dirty="0">
              <a:latin typeface="Times New Roman" panose="02020603050405020304" pitchFamily="18" charset="0"/>
              <a:ea typeface="Times New Roman" panose="02020603050405020304" pitchFamily="18" charset="0"/>
              <a:cs typeface="Simplified Arabic" panose="02010000000000000000" pitchFamily="2" charset="-78"/>
            </a:rPr>
            <a:t>خصائص السوق </a:t>
          </a:r>
          <a:endParaRPr lang="fr-FR" sz="1400" b="1" kern="1200" dirty="0">
            <a:cs typeface="Simplified Arabic" panose="02010000000000000000" pitchFamily="2" charset="-78"/>
          </a:endParaRPr>
        </a:p>
      </dsp:txBody>
      <dsp:txXfrm>
        <a:off x="5907637" y="1004440"/>
        <a:ext cx="1207672" cy="737585"/>
      </dsp:txXfrm>
    </dsp:sp>
    <dsp:sp modelId="{C7E12F74-C1CA-48AB-B194-9A76E281DAAC}">
      <dsp:nvSpPr>
        <dsp:cNvPr id="0" name=""/>
        <dsp:cNvSpPr/>
      </dsp:nvSpPr>
      <dsp:spPr>
        <a:xfrm>
          <a:off x="5727994" y="785623"/>
          <a:ext cx="156695" cy="1566958"/>
        </a:xfrm>
        <a:custGeom>
          <a:avLst/>
          <a:gdLst/>
          <a:ahLst/>
          <a:cxnLst/>
          <a:rect l="0" t="0" r="0" b="0"/>
          <a:pathLst>
            <a:path>
              <a:moveTo>
                <a:pt x="0" y="0"/>
              </a:moveTo>
              <a:lnTo>
                <a:pt x="0" y="1566958"/>
              </a:lnTo>
              <a:lnTo>
                <a:pt x="156695" y="15669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D89CE9-1D2C-4B4B-8E5C-0EBEAA120623}">
      <dsp:nvSpPr>
        <dsp:cNvPr id="0" name=""/>
        <dsp:cNvSpPr/>
      </dsp:nvSpPr>
      <dsp:spPr>
        <a:xfrm>
          <a:off x="5884690" y="1960842"/>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351866"/>
              <a:satOff val="10506"/>
              <a:lumOff val="406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DZ" sz="1400" b="1" kern="1200">
              <a:latin typeface="Times New Roman" panose="02020603050405020304" pitchFamily="18" charset="0"/>
              <a:ea typeface="Times New Roman" panose="02020603050405020304" pitchFamily="18" charset="0"/>
              <a:cs typeface="Simplified Arabic" panose="02010000000000000000" pitchFamily="2" charset="-78"/>
            </a:rPr>
            <a:t>مستوى الطلب </a:t>
          </a:r>
          <a:endParaRPr lang="fr-FR" sz="1400" b="1" kern="1200">
            <a:cs typeface="Simplified Arabic" panose="02010000000000000000" pitchFamily="2" charset="-78"/>
          </a:endParaRPr>
        </a:p>
      </dsp:txBody>
      <dsp:txXfrm>
        <a:off x="5907637" y="1983789"/>
        <a:ext cx="1207672" cy="737585"/>
      </dsp:txXfrm>
    </dsp:sp>
    <dsp:sp modelId="{914626AA-9B52-416D-9527-5F8A1366A6DB}">
      <dsp:nvSpPr>
        <dsp:cNvPr id="0" name=""/>
        <dsp:cNvSpPr/>
      </dsp:nvSpPr>
      <dsp:spPr>
        <a:xfrm>
          <a:off x="5727994" y="785623"/>
          <a:ext cx="156695" cy="2546307"/>
        </a:xfrm>
        <a:custGeom>
          <a:avLst/>
          <a:gdLst/>
          <a:ahLst/>
          <a:cxnLst/>
          <a:rect l="0" t="0" r="0" b="0"/>
          <a:pathLst>
            <a:path>
              <a:moveTo>
                <a:pt x="0" y="0"/>
              </a:moveTo>
              <a:lnTo>
                <a:pt x="0" y="2546307"/>
              </a:lnTo>
              <a:lnTo>
                <a:pt x="156695" y="2546307"/>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B2A61C-070A-4A30-856B-50A97C5A35D2}">
      <dsp:nvSpPr>
        <dsp:cNvPr id="0" name=""/>
        <dsp:cNvSpPr/>
      </dsp:nvSpPr>
      <dsp:spPr>
        <a:xfrm>
          <a:off x="5884690" y="2940191"/>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422239"/>
              <a:satOff val="12608"/>
              <a:lumOff val="48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DZ" sz="1400" b="1" kern="1200">
              <a:latin typeface="Times New Roman" panose="02020603050405020304" pitchFamily="18" charset="0"/>
              <a:ea typeface="Times New Roman" panose="02020603050405020304" pitchFamily="18" charset="0"/>
              <a:cs typeface="Simplified Arabic" panose="02010000000000000000" pitchFamily="2" charset="-78"/>
            </a:rPr>
            <a:t>درجة المنافسة </a:t>
          </a:r>
          <a:endParaRPr lang="fr-FR" sz="1400" b="1" kern="1200">
            <a:cs typeface="Simplified Arabic" panose="02010000000000000000" pitchFamily="2" charset="-78"/>
          </a:endParaRPr>
        </a:p>
      </dsp:txBody>
      <dsp:txXfrm>
        <a:off x="5907637" y="2963138"/>
        <a:ext cx="1207672" cy="737585"/>
      </dsp:txXfrm>
    </dsp:sp>
    <dsp:sp modelId="{3BE5525D-663A-40BF-A748-4F9D16416B63}">
      <dsp:nvSpPr>
        <dsp:cNvPr id="0" name=""/>
        <dsp:cNvSpPr/>
      </dsp:nvSpPr>
      <dsp:spPr>
        <a:xfrm>
          <a:off x="5727994" y="785623"/>
          <a:ext cx="156695" cy="3525656"/>
        </a:xfrm>
        <a:custGeom>
          <a:avLst/>
          <a:gdLst/>
          <a:ahLst/>
          <a:cxnLst/>
          <a:rect l="0" t="0" r="0" b="0"/>
          <a:pathLst>
            <a:path>
              <a:moveTo>
                <a:pt x="0" y="0"/>
              </a:moveTo>
              <a:lnTo>
                <a:pt x="0" y="3525656"/>
              </a:lnTo>
              <a:lnTo>
                <a:pt x="156695" y="3525656"/>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9353C-AFEA-4D30-A01E-99B24537A093}">
      <dsp:nvSpPr>
        <dsp:cNvPr id="0" name=""/>
        <dsp:cNvSpPr/>
      </dsp:nvSpPr>
      <dsp:spPr>
        <a:xfrm>
          <a:off x="5884690" y="3919541"/>
          <a:ext cx="1253566" cy="783479"/>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492612"/>
              <a:satOff val="14709"/>
              <a:lumOff val="5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ar-DZ" sz="1400" b="1" kern="1200">
              <a:latin typeface="Times New Roman" panose="02020603050405020304" pitchFamily="18" charset="0"/>
              <a:ea typeface="Times New Roman" panose="02020603050405020304" pitchFamily="18" charset="0"/>
              <a:cs typeface="Simplified Arabic" panose="02010000000000000000" pitchFamily="2" charset="-78"/>
            </a:rPr>
            <a:t>القوانين والنظم الحكومية</a:t>
          </a:r>
          <a:endParaRPr lang="fr-FR" sz="1400" b="1" kern="1200">
            <a:cs typeface="Simplified Arabic" panose="02010000000000000000" pitchFamily="2" charset="-78"/>
          </a:endParaRPr>
        </a:p>
      </dsp:txBody>
      <dsp:txXfrm>
        <a:off x="5907637" y="3942488"/>
        <a:ext cx="1207672" cy="7375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177440-0183-43F5-AB46-BA5B07875ED6}">
      <dsp:nvSpPr>
        <dsp:cNvPr id="0" name=""/>
        <dsp:cNvSpPr/>
      </dsp:nvSpPr>
      <dsp:spPr>
        <a:xfrm>
          <a:off x="2122801" y="1017408"/>
          <a:ext cx="2933644" cy="1906869"/>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ar-DZ" sz="3700" b="1" kern="1200">
              <a:cs typeface="Simplified Arabic" panose="02010000000000000000" pitchFamily="2" charset="-78"/>
            </a:rPr>
            <a:t>قنوات التوزيع المباشر</a:t>
          </a:r>
          <a:endParaRPr lang="fr-FR" sz="3700" kern="1200">
            <a:cs typeface="Simplified Arabic" panose="02010000000000000000" pitchFamily="2" charset="-78"/>
          </a:endParaRPr>
        </a:p>
      </dsp:txBody>
      <dsp:txXfrm>
        <a:off x="2215887" y="1110494"/>
        <a:ext cx="2747472" cy="1720697"/>
      </dsp:txXfrm>
    </dsp:sp>
    <dsp:sp modelId="{0A097124-F68E-4A75-AEB7-7FCB3BBE442D}">
      <dsp:nvSpPr>
        <dsp:cNvPr id="0" name=""/>
        <dsp:cNvSpPr/>
      </dsp:nvSpPr>
      <dsp:spPr>
        <a:xfrm>
          <a:off x="3589623" y="354137"/>
          <a:ext cx="3233411" cy="3233411"/>
        </a:xfrm>
        <a:custGeom>
          <a:avLst/>
          <a:gdLst/>
          <a:ahLst/>
          <a:cxnLst/>
          <a:rect l="0" t="0" r="0" b="0"/>
          <a:pathLst>
            <a:path>
              <a:moveTo>
                <a:pt x="326633" y="642307"/>
              </a:moveTo>
              <a:arcTo wR="1616705" hR="1616705" stAng="13023836" swAng="6352328"/>
            </a:path>
          </a:pathLst>
        </a:custGeom>
        <a:noFill/>
        <a:ln w="9525"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6B1B9AE-83BC-44D6-ADF5-BEA6459E5931}">
      <dsp:nvSpPr>
        <dsp:cNvPr id="0" name=""/>
        <dsp:cNvSpPr/>
      </dsp:nvSpPr>
      <dsp:spPr>
        <a:xfrm>
          <a:off x="5356212" y="1017408"/>
          <a:ext cx="2933644" cy="1906869"/>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ar-DZ" sz="3700" b="1" kern="1200">
              <a:cs typeface="Simplified Arabic" panose="02010000000000000000" pitchFamily="2" charset="-78"/>
            </a:rPr>
            <a:t>قنوات التوزيع غير المباشر</a:t>
          </a:r>
          <a:endParaRPr lang="fr-FR" sz="3700" kern="1200">
            <a:cs typeface="Simplified Arabic" panose="02010000000000000000" pitchFamily="2" charset="-78"/>
          </a:endParaRPr>
        </a:p>
      </dsp:txBody>
      <dsp:txXfrm>
        <a:off x="5449298" y="1110494"/>
        <a:ext cx="2747472" cy="1720697"/>
      </dsp:txXfrm>
    </dsp:sp>
    <dsp:sp modelId="{E1A54CEE-9D64-4C72-80D2-404326BAD681}">
      <dsp:nvSpPr>
        <dsp:cNvPr id="0" name=""/>
        <dsp:cNvSpPr/>
      </dsp:nvSpPr>
      <dsp:spPr>
        <a:xfrm>
          <a:off x="3589623" y="354137"/>
          <a:ext cx="3233411" cy="3233411"/>
        </a:xfrm>
        <a:custGeom>
          <a:avLst/>
          <a:gdLst/>
          <a:ahLst/>
          <a:cxnLst/>
          <a:rect l="0" t="0" r="0" b="0"/>
          <a:pathLst>
            <a:path>
              <a:moveTo>
                <a:pt x="2906777" y="2591103"/>
              </a:moveTo>
              <a:arcTo wR="1616705" hR="1616705" stAng="2223836" swAng="6352328"/>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5297D-A8FA-4D27-9E05-75083ABC9054}">
      <dsp:nvSpPr>
        <dsp:cNvPr id="0" name=""/>
        <dsp:cNvSpPr/>
      </dsp:nvSpPr>
      <dsp:spPr>
        <a:xfrm>
          <a:off x="2062" y="1407111"/>
          <a:ext cx="2370464" cy="289231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1">
            <a:lnSpc>
              <a:spcPct val="90000"/>
            </a:lnSpc>
            <a:spcBef>
              <a:spcPct val="0"/>
            </a:spcBef>
            <a:spcAft>
              <a:spcPct val="35000"/>
            </a:spcAft>
            <a:buNone/>
          </a:pPr>
          <a:r>
            <a:rPr lang="ar-SA" sz="2500" kern="1200" dirty="0">
              <a:cs typeface="Simplified Arabic" panose="02010000000000000000" pitchFamily="2" charset="-78"/>
            </a:rPr>
            <a:t>1. تعزيز الانطباع عن العلامة التجارية للسلعة وبناء علامة ناجحة؛</a:t>
          </a:r>
          <a:endParaRPr lang="fr-FR" sz="2500" kern="1200" dirty="0">
            <a:cs typeface="Simplified Arabic" panose="02010000000000000000" pitchFamily="2" charset="-78"/>
          </a:endParaRPr>
        </a:p>
      </dsp:txBody>
      <dsp:txXfrm>
        <a:off x="71491" y="1476540"/>
        <a:ext cx="2231606" cy="2753452"/>
      </dsp:txXfrm>
    </dsp:sp>
    <dsp:sp modelId="{4E30A166-5293-4400-A679-BA46313C246D}">
      <dsp:nvSpPr>
        <dsp:cNvPr id="0" name=""/>
        <dsp:cNvSpPr/>
      </dsp:nvSpPr>
      <dsp:spPr>
        <a:xfrm>
          <a:off x="2977991" y="1398234"/>
          <a:ext cx="2370464" cy="2821291"/>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1">
            <a:lnSpc>
              <a:spcPct val="90000"/>
            </a:lnSpc>
            <a:spcBef>
              <a:spcPct val="0"/>
            </a:spcBef>
            <a:spcAft>
              <a:spcPct val="35000"/>
            </a:spcAft>
            <a:buNone/>
          </a:pPr>
          <a:r>
            <a:rPr lang="ar-SA" sz="2500" kern="1200" dirty="0">
              <a:cs typeface="Simplified Arabic" panose="02010000000000000000" pitchFamily="2" charset="-78"/>
            </a:rPr>
            <a:t>2. يقدم للبائع مؤشر عن مستوى المبيعات ومدى تطور السلوك الشرائي للمستهلك؛</a:t>
          </a:r>
          <a:endParaRPr lang="fr-FR" sz="2500" kern="1200" dirty="0">
            <a:cs typeface="Simplified Arabic" panose="02010000000000000000" pitchFamily="2" charset="-78"/>
          </a:endParaRPr>
        </a:p>
      </dsp:txBody>
      <dsp:txXfrm>
        <a:off x="3047420" y="1467663"/>
        <a:ext cx="2231606" cy="2682433"/>
      </dsp:txXfrm>
    </dsp:sp>
    <dsp:sp modelId="{9243CADE-90F0-45EC-BBFD-E15A59447489}">
      <dsp:nvSpPr>
        <dsp:cNvPr id="0" name=""/>
        <dsp:cNvSpPr/>
      </dsp:nvSpPr>
      <dsp:spPr>
        <a:xfrm>
          <a:off x="5928224" y="1407111"/>
          <a:ext cx="2370464" cy="2770599"/>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1">
            <a:lnSpc>
              <a:spcPct val="90000"/>
            </a:lnSpc>
            <a:spcBef>
              <a:spcPct val="0"/>
            </a:spcBef>
            <a:spcAft>
              <a:spcPct val="35000"/>
            </a:spcAft>
            <a:buNone/>
          </a:pPr>
          <a:r>
            <a:rPr lang="ar-SA" sz="2500" kern="1200" dirty="0">
              <a:cs typeface="Simplified Arabic" panose="02010000000000000000" pitchFamily="2" charset="-78"/>
            </a:rPr>
            <a:t>3. تقديم معلومات للمشتري عن خصائص المنتج واقناعه لاستخدام السلعة المروج لها؛</a:t>
          </a:r>
          <a:endParaRPr lang="fr-FR" sz="2500" kern="1200" dirty="0">
            <a:cs typeface="Simplified Arabic" panose="02010000000000000000" pitchFamily="2" charset="-78"/>
          </a:endParaRPr>
        </a:p>
      </dsp:txBody>
      <dsp:txXfrm>
        <a:off x="5997653" y="1476540"/>
        <a:ext cx="2231606" cy="2631741"/>
      </dsp:txXfrm>
    </dsp:sp>
    <dsp:sp modelId="{CBF164D7-498C-49B3-9789-0B60166E149B}">
      <dsp:nvSpPr>
        <dsp:cNvPr id="0" name=""/>
        <dsp:cNvSpPr/>
      </dsp:nvSpPr>
      <dsp:spPr>
        <a:xfrm>
          <a:off x="8891305" y="1407111"/>
          <a:ext cx="2370464" cy="2605650"/>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1">
            <a:lnSpc>
              <a:spcPct val="90000"/>
            </a:lnSpc>
            <a:spcBef>
              <a:spcPct val="0"/>
            </a:spcBef>
            <a:spcAft>
              <a:spcPct val="35000"/>
            </a:spcAft>
            <a:buNone/>
          </a:pPr>
          <a:r>
            <a:rPr lang="ar-SA" sz="2500" kern="1200" dirty="0">
              <a:cs typeface="Simplified Arabic" panose="02010000000000000000" pitchFamily="2" charset="-78"/>
            </a:rPr>
            <a:t>4. الترويج يدعم جهود البيع الشخصي وذلك من خلال زيادة وعي الزبون بالمنتج وتسهيل عملية البيع.</a:t>
          </a:r>
          <a:endParaRPr lang="fr-FR" sz="2500" kern="1200" dirty="0">
            <a:cs typeface="Simplified Arabic" panose="02010000000000000000" pitchFamily="2" charset="-78"/>
          </a:endParaRPr>
        </a:p>
      </dsp:txBody>
      <dsp:txXfrm>
        <a:off x="8960734" y="1476540"/>
        <a:ext cx="2231606" cy="24667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A11BA-836C-4BA5-AABC-DCC38A94DBA2}">
      <dsp:nvSpPr>
        <dsp:cNvPr id="0" name=""/>
        <dsp:cNvSpPr/>
      </dsp:nvSpPr>
      <dsp:spPr>
        <a:xfrm>
          <a:off x="5751" y="1538678"/>
          <a:ext cx="3491957" cy="1814239"/>
        </a:xfrm>
        <a:prstGeom prst="chevron">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rtl="1">
            <a:lnSpc>
              <a:spcPct val="90000"/>
            </a:lnSpc>
            <a:spcBef>
              <a:spcPct val="0"/>
            </a:spcBef>
            <a:spcAft>
              <a:spcPct val="35000"/>
            </a:spcAft>
            <a:buNone/>
          </a:pPr>
          <a:r>
            <a:rPr lang="ar-SA" sz="1900" kern="1200" dirty="0">
              <a:cs typeface="Simplified Arabic" panose="02010000000000000000" pitchFamily="2" charset="-78"/>
            </a:rPr>
            <a:t>زيادة مبيعات وأرباح المؤسسة</a:t>
          </a:r>
          <a:r>
            <a:rPr lang="ar-DZ" sz="1900" kern="1200" dirty="0">
              <a:cs typeface="Simplified Arabic" panose="02010000000000000000" pitchFamily="2" charset="-78"/>
            </a:rPr>
            <a:t> و</a:t>
          </a:r>
          <a:r>
            <a:rPr lang="ar-SA" sz="1900" kern="1200" dirty="0">
              <a:cs typeface="Simplified Arabic" panose="02010000000000000000" pitchFamily="2" charset="-78"/>
            </a:rPr>
            <a:t>تنمية الحصة التسويقية في الأسواق الخارجية؛</a:t>
          </a:r>
          <a:endParaRPr lang="fr-FR" sz="1900" kern="1200" dirty="0">
            <a:cs typeface="Simplified Arabic" panose="02010000000000000000" pitchFamily="2" charset="-78"/>
          </a:endParaRPr>
        </a:p>
      </dsp:txBody>
      <dsp:txXfrm>
        <a:off x="912871" y="1538678"/>
        <a:ext cx="1677718" cy="1814239"/>
      </dsp:txXfrm>
    </dsp:sp>
    <dsp:sp modelId="{B47E41E4-86A1-4664-9E5A-597E2C56B9CE}">
      <dsp:nvSpPr>
        <dsp:cNvPr id="0" name=""/>
        <dsp:cNvSpPr/>
      </dsp:nvSpPr>
      <dsp:spPr>
        <a:xfrm>
          <a:off x="3043754" y="1572938"/>
          <a:ext cx="2898324" cy="1745718"/>
        </a:xfrm>
        <a:prstGeom prst="chevron">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ar-SA" sz="1600" kern="1200" dirty="0">
              <a:cs typeface="Simplified Arabic" panose="02010000000000000000" pitchFamily="2" charset="-78"/>
            </a:rPr>
            <a:t>إظهار الصورة الذهنية المناسبة عن المؤسسة ومنتجاتها؛</a:t>
          </a:r>
          <a:endParaRPr lang="fr-FR" sz="1600" kern="1200" dirty="0">
            <a:cs typeface="Simplified Arabic" panose="02010000000000000000" pitchFamily="2" charset="-78"/>
          </a:endParaRPr>
        </a:p>
      </dsp:txBody>
      <dsp:txXfrm>
        <a:off x="3916613" y="1572938"/>
        <a:ext cx="1152606" cy="1745718"/>
      </dsp:txXfrm>
    </dsp:sp>
    <dsp:sp modelId="{F510873B-8032-42A0-9CFD-C175219CFBD8}">
      <dsp:nvSpPr>
        <dsp:cNvPr id="0" name=""/>
        <dsp:cNvSpPr/>
      </dsp:nvSpPr>
      <dsp:spPr>
        <a:xfrm>
          <a:off x="5536313" y="1461585"/>
          <a:ext cx="3299017" cy="1968425"/>
        </a:xfrm>
        <a:prstGeom prst="chevron">
          <a:avLst/>
        </a:prstGeom>
        <a:solidFill>
          <a:schemeClr val="accent2">
            <a:tint val="40000"/>
            <a:alpha val="90000"/>
            <a:hueOff val="464328"/>
            <a:satOff val="-20928"/>
            <a:lumOff val="-1477"/>
            <a:alphaOff val="0"/>
          </a:schemeClr>
        </a:solidFill>
        <a:ln w="15875" cap="rnd" cmpd="sng" algn="ctr">
          <a:solidFill>
            <a:schemeClr val="accent2">
              <a:tint val="40000"/>
              <a:alpha val="90000"/>
              <a:hueOff val="464328"/>
              <a:satOff val="-20928"/>
              <a:lumOff val="-14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ar-SA" sz="1600" kern="1200" dirty="0">
              <a:cs typeface="Simplified Arabic" panose="02010000000000000000" pitchFamily="2" charset="-78"/>
            </a:rPr>
            <a:t>التعريف بمنتج المؤسسة، مواصفاته، سعره، أماكن توزيعه، فوائد استخدامه، ومراكز الخدمة والصيانة؛</a:t>
          </a:r>
          <a:endParaRPr lang="fr-FR" sz="1600" kern="1200" dirty="0">
            <a:cs typeface="Simplified Arabic" panose="02010000000000000000" pitchFamily="2" charset="-78"/>
          </a:endParaRPr>
        </a:p>
      </dsp:txBody>
      <dsp:txXfrm>
        <a:off x="6520526" y="1461585"/>
        <a:ext cx="1330592" cy="1968425"/>
      </dsp:txXfrm>
    </dsp:sp>
    <dsp:sp modelId="{6182E260-6129-4070-AEEF-63FC6D061FC0}">
      <dsp:nvSpPr>
        <dsp:cNvPr id="0" name=""/>
        <dsp:cNvSpPr/>
      </dsp:nvSpPr>
      <dsp:spPr>
        <a:xfrm>
          <a:off x="8429565" y="1470152"/>
          <a:ext cx="2898324" cy="1951291"/>
        </a:xfrm>
        <a:prstGeom prst="chevron">
          <a:avLst/>
        </a:prstGeom>
        <a:solidFill>
          <a:schemeClr val="accent2">
            <a:tint val="40000"/>
            <a:alpha val="90000"/>
            <a:hueOff val="928656"/>
            <a:satOff val="-41856"/>
            <a:lumOff val="-2954"/>
            <a:alphaOff val="0"/>
          </a:schemeClr>
        </a:solidFill>
        <a:ln w="15875" cap="rnd" cmpd="sng" algn="ctr">
          <a:solidFill>
            <a:schemeClr val="accent2">
              <a:tint val="40000"/>
              <a:alpha val="90000"/>
              <a:hueOff val="928656"/>
              <a:satOff val="-41856"/>
              <a:lumOff val="-29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ar-SA" sz="1600" kern="1200" dirty="0">
              <a:cs typeface="Simplified Arabic" panose="02010000000000000000" pitchFamily="2" charset="-78"/>
            </a:rPr>
            <a:t>توليد اتجاهات إيجابية نحو المنتج أو تعديل اتجاهات العملاء نحوه</a:t>
          </a:r>
          <a:endParaRPr lang="fr-FR" sz="1600" kern="1200" dirty="0">
            <a:cs typeface="Simplified Arabic" panose="02010000000000000000" pitchFamily="2" charset="-78"/>
          </a:endParaRPr>
        </a:p>
      </dsp:txBody>
      <dsp:txXfrm>
        <a:off x="9405211" y="1470152"/>
        <a:ext cx="947033" cy="19512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F55C4F-E79F-4E94-A9DB-7990C74C0598}">
      <dsp:nvSpPr>
        <dsp:cNvPr id="0" name=""/>
        <dsp:cNvSpPr/>
      </dsp:nvSpPr>
      <dsp:spPr>
        <a:xfrm>
          <a:off x="4825539" y="1986"/>
          <a:ext cx="1360291" cy="884189"/>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kern="1200" dirty="0">
              <a:cs typeface="Simplified Arabic" panose="02010000000000000000" pitchFamily="2" charset="-78"/>
            </a:rPr>
            <a:t>الإعلان</a:t>
          </a:r>
          <a:endParaRPr lang="fr-FR" sz="1800" kern="1200" dirty="0">
            <a:cs typeface="Simplified Arabic" panose="02010000000000000000" pitchFamily="2" charset="-78"/>
          </a:endParaRPr>
        </a:p>
      </dsp:txBody>
      <dsp:txXfrm>
        <a:off x="4868702" y="45149"/>
        <a:ext cx="1273965" cy="797863"/>
      </dsp:txXfrm>
    </dsp:sp>
    <dsp:sp modelId="{96AD3885-67B6-4E19-93ED-252FD5D33A7B}">
      <dsp:nvSpPr>
        <dsp:cNvPr id="0" name=""/>
        <dsp:cNvSpPr/>
      </dsp:nvSpPr>
      <dsp:spPr>
        <a:xfrm>
          <a:off x="3424069" y="444081"/>
          <a:ext cx="4163231" cy="4163231"/>
        </a:xfrm>
        <a:custGeom>
          <a:avLst/>
          <a:gdLst/>
          <a:ahLst/>
          <a:cxnLst/>
          <a:rect l="0" t="0" r="0" b="0"/>
          <a:pathLst>
            <a:path>
              <a:moveTo>
                <a:pt x="2770438" y="117271"/>
              </a:moveTo>
              <a:arcTo wR="2081615" hR="2081615" stAng="17359433" swAng="1499657"/>
            </a:path>
          </a:pathLst>
        </a:custGeom>
        <a:noFill/>
        <a:ln w="9525"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08BFFC5-D04E-4CCA-A811-3B55D4057FB0}">
      <dsp:nvSpPr>
        <dsp:cNvPr id="0" name=""/>
        <dsp:cNvSpPr/>
      </dsp:nvSpPr>
      <dsp:spPr>
        <a:xfrm>
          <a:off x="6628271" y="1042794"/>
          <a:ext cx="1360291" cy="884189"/>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kern="1200" dirty="0">
              <a:cs typeface="Simplified Arabic" panose="02010000000000000000" pitchFamily="2" charset="-78"/>
            </a:rPr>
            <a:t>البيع الشخصي</a:t>
          </a:r>
          <a:endParaRPr lang="fr-FR" sz="1800" kern="1200" dirty="0">
            <a:cs typeface="Simplified Arabic" panose="02010000000000000000" pitchFamily="2" charset="-78"/>
          </a:endParaRPr>
        </a:p>
      </dsp:txBody>
      <dsp:txXfrm>
        <a:off x="6671434" y="1085957"/>
        <a:ext cx="1273965" cy="797863"/>
      </dsp:txXfrm>
    </dsp:sp>
    <dsp:sp modelId="{D41F6DBF-8EAB-44F1-A28B-AD9A241DA616}">
      <dsp:nvSpPr>
        <dsp:cNvPr id="0" name=""/>
        <dsp:cNvSpPr/>
      </dsp:nvSpPr>
      <dsp:spPr>
        <a:xfrm>
          <a:off x="3424069" y="444081"/>
          <a:ext cx="4163231" cy="4163231"/>
        </a:xfrm>
        <a:custGeom>
          <a:avLst/>
          <a:gdLst/>
          <a:ahLst/>
          <a:cxnLst/>
          <a:rect l="0" t="0" r="0" b="0"/>
          <a:pathLst>
            <a:path>
              <a:moveTo>
                <a:pt x="4078683" y="1494380"/>
              </a:moveTo>
              <a:arcTo wR="2081615" hR="2081615" stAng="20616846" swAng="1966308"/>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806FAD3-0133-4BA4-88D4-003AE651EBE3}">
      <dsp:nvSpPr>
        <dsp:cNvPr id="0" name=""/>
        <dsp:cNvSpPr/>
      </dsp:nvSpPr>
      <dsp:spPr>
        <a:xfrm>
          <a:off x="6628271" y="3124410"/>
          <a:ext cx="1360291" cy="884189"/>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kern="1200" dirty="0">
              <a:cs typeface="Simplified Arabic" panose="02010000000000000000" pitchFamily="2" charset="-78"/>
            </a:rPr>
            <a:t>ترويج(تنشيط) المبيعات</a:t>
          </a:r>
          <a:endParaRPr lang="fr-FR" sz="1800" kern="1200" dirty="0">
            <a:cs typeface="Simplified Arabic" panose="02010000000000000000" pitchFamily="2" charset="-78"/>
          </a:endParaRPr>
        </a:p>
      </dsp:txBody>
      <dsp:txXfrm>
        <a:off x="6671434" y="3167573"/>
        <a:ext cx="1273965" cy="797863"/>
      </dsp:txXfrm>
    </dsp:sp>
    <dsp:sp modelId="{FB5607DE-512D-4584-B42A-3B6089CF6F17}">
      <dsp:nvSpPr>
        <dsp:cNvPr id="0" name=""/>
        <dsp:cNvSpPr/>
      </dsp:nvSpPr>
      <dsp:spPr>
        <a:xfrm>
          <a:off x="3424069" y="444081"/>
          <a:ext cx="4163231" cy="4163231"/>
        </a:xfrm>
        <a:custGeom>
          <a:avLst/>
          <a:gdLst/>
          <a:ahLst/>
          <a:cxnLst/>
          <a:rect l="0" t="0" r="0" b="0"/>
          <a:pathLst>
            <a:path>
              <a:moveTo>
                <a:pt x="3535920" y="3570952"/>
              </a:moveTo>
              <a:arcTo wR="2081615" hR="2081615" stAng="2740910" swAng="1499657"/>
            </a:path>
          </a:pathLst>
        </a:custGeom>
        <a:noFill/>
        <a:ln w="9525" cap="rnd"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1474883-E43B-4E1F-B8F8-44A0FDA528AE}">
      <dsp:nvSpPr>
        <dsp:cNvPr id="0" name=""/>
        <dsp:cNvSpPr/>
      </dsp:nvSpPr>
      <dsp:spPr>
        <a:xfrm>
          <a:off x="4825539" y="4165218"/>
          <a:ext cx="1360291" cy="884189"/>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kern="1200" dirty="0">
              <a:cs typeface="Simplified Arabic" panose="02010000000000000000" pitchFamily="2" charset="-78"/>
            </a:rPr>
            <a:t>العلاقات العامة</a:t>
          </a:r>
          <a:endParaRPr lang="fr-FR" sz="1800" kern="1200" dirty="0">
            <a:cs typeface="Simplified Arabic" panose="02010000000000000000" pitchFamily="2" charset="-78"/>
          </a:endParaRPr>
        </a:p>
      </dsp:txBody>
      <dsp:txXfrm>
        <a:off x="4868702" y="4208381"/>
        <a:ext cx="1273965" cy="797863"/>
      </dsp:txXfrm>
    </dsp:sp>
    <dsp:sp modelId="{4573C7C3-FA3D-4B76-A66C-41E73724A181}">
      <dsp:nvSpPr>
        <dsp:cNvPr id="0" name=""/>
        <dsp:cNvSpPr/>
      </dsp:nvSpPr>
      <dsp:spPr>
        <a:xfrm>
          <a:off x="3424069" y="444081"/>
          <a:ext cx="4163231" cy="4163231"/>
        </a:xfrm>
        <a:custGeom>
          <a:avLst/>
          <a:gdLst/>
          <a:ahLst/>
          <a:cxnLst/>
          <a:rect l="0" t="0" r="0" b="0"/>
          <a:pathLst>
            <a:path>
              <a:moveTo>
                <a:pt x="1392793" y="4045960"/>
              </a:moveTo>
              <a:arcTo wR="2081615" hR="2081615" stAng="6559433" swAng="1499657"/>
            </a:path>
          </a:pathLst>
        </a:custGeom>
        <a:noFill/>
        <a:ln w="9525" cap="rnd"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EF1C866-AD69-47D5-80D5-664FE955B059}">
      <dsp:nvSpPr>
        <dsp:cNvPr id="0" name=""/>
        <dsp:cNvSpPr/>
      </dsp:nvSpPr>
      <dsp:spPr>
        <a:xfrm>
          <a:off x="3022807" y="3124410"/>
          <a:ext cx="1360291" cy="884189"/>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kern="1200" dirty="0">
              <a:cs typeface="Simplified Arabic" panose="02010000000000000000" pitchFamily="2" charset="-78"/>
            </a:rPr>
            <a:t>المعارض الدولية</a:t>
          </a:r>
          <a:endParaRPr lang="fr-FR" sz="1800" kern="1200" dirty="0">
            <a:cs typeface="Simplified Arabic" panose="02010000000000000000" pitchFamily="2" charset="-78"/>
          </a:endParaRPr>
        </a:p>
      </dsp:txBody>
      <dsp:txXfrm>
        <a:off x="3065970" y="3167573"/>
        <a:ext cx="1273965" cy="797863"/>
      </dsp:txXfrm>
    </dsp:sp>
    <dsp:sp modelId="{1B05B76B-3AE8-4ACB-9B63-45387691B7EB}">
      <dsp:nvSpPr>
        <dsp:cNvPr id="0" name=""/>
        <dsp:cNvSpPr/>
      </dsp:nvSpPr>
      <dsp:spPr>
        <a:xfrm>
          <a:off x="3424069" y="444081"/>
          <a:ext cx="4163231" cy="4163231"/>
        </a:xfrm>
        <a:custGeom>
          <a:avLst/>
          <a:gdLst/>
          <a:ahLst/>
          <a:cxnLst/>
          <a:rect l="0" t="0" r="0" b="0"/>
          <a:pathLst>
            <a:path>
              <a:moveTo>
                <a:pt x="84548" y="2668851"/>
              </a:moveTo>
              <a:arcTo wR="2081615" hR="2081615" stAng="9816846" swAng="1966308"/>
            </a:path>
          </a:pathLst>
        </a:custGeom>
        <a:noFill/>
        <a:ln w="9525" cap="rnd"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B3DF99B-8DC2-4402-9E1D-870A0BA139B4}">
      <dsp:nvSpPr>
        <dsp:cNvPr id="0" name=""/>
        <dsp:cNvSpPr/>
      </dsp:nvSpPr>
      <dsp:spPr>
        <a:xfrm>
          <a:off x="3022807" y="1042794"/>
          <a:ext cx="1360291" cy="884189"/>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kern="1200">
              <a:cs typeface="Simplified Arabic" panose="02010000000000000000" pitchFamily="2" charset="-78"/>
            </a:rPr>
            <a:t>الترويج عبر الانترنت</a:t>
          </a:r>
          <a:endParaRPr lang="fr-FR" sz="1800" kern="1200">
            <a:cs typeface="Simplified Arabic" panose="02010000000000000000" pitchFamily="2" charset="-78"/>
          </a:endParaRPr>
        </a:p>
      </dsp:txBody>
      <dsp:txXfrm>
        <a:off x="3065970" y="1085957"/>
        <a:ext cx="1273965" cy="797863"/>
      </dsp:txXfrm>
    </dsp:sp>
    <dsp:sp modelId="{335338A5-7540-430A-9BA9-562FBD013E6B}">
      <dsp:nvSpPr>
        <dsp:cNvPr id="0" name=""/>
        <dsp:cNvSpPr/>
      </dsp:nvSpPr>
      <dsp:spPr>
        <a:xfrm>
          <a:off x="3424069" y="444081"/>
          <a:ext cx="4163231" cy="4163231"/>
        </a:xfrm>
        <a:custGeom>
          <a:avLst/>
          <a:gdLst/>
          <a:ahLst/>
          <a:cxnLst/>
          <a:rect l="0" t="0" r="0" b="0"/>
          <a:pathLst>
            <a:path>
              <a:moveTo>
                <a:pt x="627311" y="592279"/>
              </a:moveTo>
              <a:arcTo wR="2081615" hR="2081615" stAng="13540910" swAng="1499657"/>
            </a:path>
          </a:pathLst>
        </a:custGeom>
        <a:noFill/>
        <a:ln w="9525"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9D075-384D-43A4-9358-7B111E14F055}" type="datetimeFigureOut">
              <a:rPr lang="fr-FR" smtClean="0"/>
              <a:t>26/04/2023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3DECC-FDEE-42F3-A889-A526AD32A26B}" type="slidenum">
              <a:rPr lang="fr-FR" smtClean="0"/>
              <a:t>‹N°›</a:t>
            </a:fld>
            <a:endParaRPr lang="fr-FR"/>
          </a:p>
        </p:txBody>
      </p:sp>
    </p:spTree>
    <p:extLst>
      <p:ext uri="{BB962C8B-B14F-4D97-AF65-F5344CB8AC3E}">
        <p14:creationId xmlns:p14="http://schemas.microsoft.com/office/powerpoint/2010/main" val="304188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65863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6987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64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411989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65314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685981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47030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250031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304026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63400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27210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60586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230376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928473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6577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30577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26/04/2023</a:t>
            </a:fld>
            <a:endParaRPr lang="fr-F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44083979"/>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 id="2147483921" r:id="rId13"/>
    <p:sldLayoutId id="2147483922" r:id="rId14"/>
    <p:sldLayoutId id="2147483923" r:id="rId15"/>
    <p:sldLayoutId id="21474839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359229"/>
            <a:ext cx="9808029" cy="5725886"/>
          </a:xfrm>
          <a:prstGeom prst="rect">
            <a:avLst/>
          </a:prstGeom>
          <a:ln>
            <a:noFill/>
          </a:ln>
          <a:effectLst>
            <a:softEdge rad="112500"/>
          </a:effectLst>
        </p:spPr>
      </p:pic>
    </p:spTree>
    <p:extLst>
      <p:ext uri="{BB962C8B-B14F-4D97-AF65-F5344CB8AC3E}">
        <p14:creationId xmlns:p14="http://schemas.microsoft.com/office/powerpoint/2010/main" val="3530277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65204"/>
          </a:xfrm>
        </p:spPr>
        <p:txBody>
          <a:bodyPr>
            <a:normAutofit fontScale="90000"/>
          </a:bodyPr>
          <a:lstStyle/>
          <a:p>
            <a:pPr indent="180340" algn="ctr" rtl="1">
              <a:lnSpc>
                <a:spcPct val="106000"/>
              </a:lnSpc>
              <a:spcAft>
                <a:spcPts val="0"/>
              </a:spcAft>
            </a:pPr>
            <a:r>
              <a:rPr lang="ar-SA"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ثالثا</a:t>
            </a:r>
            <a:r>
              <a:rPr lang="fr-FR" b="1" u="sng" dirty="0">
                <a:solidFill>
                  <a:srgbClr val="FF0000"/>
                </a:solidFill>
                <a:latin typeface="Simplified Arabic" panose="02020603050405020304" pitchFamily="18" charset="-78"/>
                <a:ea typeface="Times New Roman" panose="02020603050405020304" pitchFamily="18" charset="0"/>
                <a:cs typeface="Arial" panose="020B0604020202020204" pitchFamily="34" charset="0"/>
              </a:rPr>
              <a:t>: </a:t>
            </a:r>
            <a:r>
              <a:rPr lang="ar-SA"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خصائص المنتوج في الأسواق الدولية</a:t>
            </a:r>
            <a:br>
              <a:rPr lang="fr-FR" sz="24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27C98251-C61F-418A-A9E9-EA3A22203B56}"/>
              </a:ext>
            </a:extLst>
          </p:cNvPr>
          <p:cNvGraphicFramePr>
            <a:graphicFrameLocks noGrp="1"/>
          </p:cNvGraphicFramePr>
          <p:nvPr>
            <p:ph idx="1"/>
            <p:extLst>
              <p:ext uri="{D42A27DB-BD31-4B8C-83A1-F6EECF244321}">
                <p14:modId xmlns:p14="http://schemas.microsoft.com/office/powerpoint/2010/main" val="2199210265"/>
              </p:ext>
            </p:extLst>
          </p:nvPr>
        </p:nvGraphicFramePr>
        <p:xfrm>
          <a:off x="1633491" y="1589313"/>
          <a:ext cx="9871121" cy="477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5730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76090"/>
          </a:xfrm>
        </p:spPr>
        <p:txBody>
          <a:bodyPr>
            <a:normAutofit fontScale="90000"/>
          </a:bodyPr>
          <a:lstStyle/>
          <a:p>
            <a:pPr indent="180340" algn="ctr" rtl="1">
              <a:lnSpc>
                <a:spcPct val="106000"/>
              </a:lnSpc>
              <a:spcAft>
                <a:spcPts val="0"/>
              </a:spcAft>
            </a:pPr>
            <a:r>
              <a:rPr lang="ar-DZ"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رابعا: دورة حياة المنتوج الدولي</a:t>
            </a:r>
            <a:br>
              <a:rPr lang="fr-FR" sz="24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665513" y="1600200"/>
            <a:ext cx="10341429" cy="4756212"/>
          </a:xfrm>
        </p:spPr>
        <p:txBody>
          <a:bodyPr>
            <a:noAutofit/>
          </a:bodyPr>
          <a:lstStyle/>
          <a:p>
            <a:pPr marL="0" indent="0" algn="just" rtl="1">
              <a:lnSpc>
                <a:spcPct val="106000"/>
              </a:lnSpc>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 لكل منتج دورة حياة تبدأ بتقديمه للسوق لأول مرة حتى تصل إلى مرحلة تشبع حيث ينخفض الإقبال على السلع في الأسواق مع مرور الوقت.  والمقصود بدورة حياة المنتج هي المدة الزمنية التي تبقي فيها السلعة في الأسواق وتحظى باهتمام العملاء، وتبدأ دورة حياة السلع حينما تستطيع إحدى الدول المتقدمة تقديم منتج جديد من خلال الاستفادة من تفوقها التكنولوجي وتصدير هذا المنتج إلى الأسواق الخارجية استناداً إلى الميزة التنافسية التي حققتها الشركة في مجال الابتكار والتطوير.</a:t>
            </a:r>
            <a:r>
              <a:rPr lang="ar-DZ" sz="2800" dirty="0">
                <a:latin typeface="Calibri" panose="020F0502020204030204" pitchFamily="34" charset="0"/>
                <a:ea typeface="Times New Roman" panose="02020603050405020304" pitchFamily="18" charset="0"/>
                <a:cs typeface="Simplified Arabic" panose="02020603050405020304" pitchFamily="18" charset="-78"/>
              </a:rPr>
              <a:t>	</a:t>
            </a:r>
            <a:endParaRPr lang="fr-FR" sz="2000" dirty="0">
              <a:latin typeface="Calibri" panose="020F0502020204030204" pitchFamily="34" charset="0"/>
              <a:ea typeface="Calibri" panose="020F0502020204030204" pitchFamily="34" charset="0"/>
              <a:cs typeface="Arial" panose="020B0604020202020204" pitchFamily="34" charset="0"/>
            </a:endParaRPr>
          </a:p>
          <a:p>
            <a:pPr indent="0" algn="just" rtl="1">
              <a:lnSpc>
                <a:spcPct val="106000"/>
              </a:lnSpc>
              <a:buNone/>
            </a:pPr>
            <a:r>
              <a:rPr lang="ar-DZ" sz="2800" dirty="0">
                <a:latin typeface="Calibri" panose="020F0502020204030204" pitchFamily="34" charset="0"/>
                <a:ea typeface="Times New Roman" panose="02020603050405020304" pitchFamily="18" charset="0"/>
                <a:cs typeface="Simplified Arabic" panose="02020603050405020304" pitchFamily="18" charset="-78"/>
              </a:rPr>
              <a:t>إن دورة حياة المنتوج الدولي في الأسواق الدولية لا تختلف بدورها عن دورة حياة المنتوج المحلي، وهي </a:t>
            </a:r>
            <a:endParaRPr lang="fr-FR" sz="2000" dirty="0">
              <a:latin typeface="Calibri" panose="020F0502020204030204" pitchFamily="34" charset="0"/>
              <a:ea typeface="Calibri" panose="020F0502020204030204" pitchFamily="34" charset="0"/>
              <a:cs typeface="Arial" panose="020B0604020202020204" pitchFamily="34" charset="0"/>
            </a:endParaRPr>
          </a:p>
          <a:p>
            <a:pPr marL="0" indent="0" algn="just" rtl="1">
              <a:buNone/>
            </a:pPr>
            <a:r>
              <a:rPr lang="ar-DZ" sz="2800" b="1" dirty="0">
                <a:ea typeface="Times New Roman" panose="02020603050405020304" pitchFamily="18" charset="0"/>
                <a:cs typeface="Simplified Arabic" panose="02020603050405020304" pitchFamily="18" charset="-78"/>
              </a:rPr>
              <a:t>مرحلة البحث والتطوير، مرحلة التقديم، مرحلة النمو، مرحلة النضج، مرحلة التدهور</a:t>
            </a:r>
            <a:endParaRPr lang="fr-FR" sz="2800" dirty="0"/>
          </a:p>
        </p:txBody>
      </p:sp>
    </p:spTree>
    <p:extLst>
      <p:ext uri="{BB962C8B-B14F-4D97-AF65-F5344CB8AC3E}">
        <p14:creationId xmlns:p14="http://schemas.microsoft.com/office/powerpoint/2010/main" val="1368322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76090"/>
          </a:xfrm>
        </p:spPr>
        <p:txBody>
          <a:bodyPr>
            <a:normAutofit fontScale="90000"/>
          </a:bodyPr>
          <a:lstStyle/>
          <a:p>
            <a:pPr indent="180340" algn="ctr" rtl="1">
              <a:lnSpc>
                <a:spcPct val="106000"/>
              </a:lnSpc>
              <a:spcAft>
                <a:spcPts val="0"/>
              </a:spcAft>
            </a:pPr>
            <a:r>
              <a:rPr lang="ar-DZ"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رابعا: دورة حياة المنتوج الدولي</a:t>
            </a:r>
            <a:br>
              <a:rPr lang="fr-FR" sz="24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D02DADF0-D8AD-44CD-8645-08EE99AB191D}"/>
              </a:ext>
            </a:extLst>
          </p:cNvPr>
          <p:cNvGraphicFramePr>
            <a:graphicFrameLocks noGrp="1"/>
          </p:cNvGraphicFramePr>
          <p:nvPr>
            <p:ph idx="1"/>
            <p:extLst>
              <p:ext uri="{D42A27DB-BD31-4B8C-83A1-F6EECF244321}">
                <p14:modId xmlns:p14="http://schemas.microsoft.com/office/powerpoint/2010/main" val="4013969451"/>
              </p:ext>
            </p:extLst>
          </p:nvPr>
        </p:nvGraphicFramePr>
        <p:xfrm>
          <a:off x="967667" y="1600200"/>
          <a:ext cx="11039276" cy="42235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2608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685801"/>
            <a:ext cx="10018713" cy="1001486"/>
          </a:xfrm>
        </p:spPr>
        <p:txBody>
          <a:bodyPr>
            <a:normAutofit/>
          </a:bodyPr>
          <a:lstStyle/>
          <a:p>
            <a:pPr algn="ctr" rtl="1">
              <a:lnSpc>
                <a:spcPct val="106000"/>
              </a:lnSpc>
              <a:spcAft>
                <a:spcPts val="0"/>
              </a:spcAft>
            </a:pPr>
            <a:r>
              <a:rPr lang="ar-DZ" sz="40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المبحث الثاني: </a:t>
            </a:r>
            <a:r>
              <a:rPr lang="ar-SA" sz="40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سياسة التسعير الدولي</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1484310" y="2188029"/>
            <a:ext cx="10018713" cy="3603171"/>
          </a:xfrm>
        </p:spPr>
        <p:txBody>
          <a:bodyPr/>
          <a:lstStyle/>
          <a:p>
            <a:pPr marL="0" indent="0" algn="just" rtl="1">
              <a:lnSpc>
                <a:spcPct val="106000"/>
              </a:lnSpc>
              <a:buNone/>
            </a:pP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أ</a:t>
            </a:r>
            <a:r>
              <a:rPr lang="ar-DZ" sz="3600" b="1" dirty="0">
                <a:latin typeface="Simplified Arabic" panose="02020603050405020304" pitchFamily="18" charset="-78"/>
                <a:ea typeface="Times New Roman" panose="02020603050405020304" pitchFamily="18" charset="0"/>
                <a:cs typeface="Simplified Arabic" panose="02020603050405020304" pitchFamily="18" charset="-78"/>
              </a:rPr>
              <a:t>ولا: تعريف </a:t>
            </a:r>
            <a:r>
              <a:rPr lang="ar-DZ" sz="3600" b="1" dirty="0">
                <a:latin typeface="Times New Roman" panose="02020603050405020304" pitchFamily="18" charset="0"/>
                <a:ea typeface="Times New Roman" panose="02020603050405020304" pitchFamily="18" charset="0"/>
                <a:cs typeface="Simplified Arabic" panose="02020603050405020304" pitchFamily="18" charset="-78"/>
              </a:rPr>
              <a:t>التسـعير الدولي</a:t>
            </a:r>
            <a:endParaRPr lang="fr-FR" sz="3600" b="1" dirty="0">
              <a:latin typeface="Times New Roman" panose="02020603050405020304" pitchFamily="18" charset="0"/>
              <a:ea typeface="Times New Roman" panose="02020603050405020304" pitchFamily="18" charset="0"/>
              <a:cs typeface="Simplified Arabic" panose="02020603050405020304" pitchFamily="18" charset="-78"/>
            </a:endParaRPr>
          </a:p>
          <a:p>
            <a:pPr marL="0" indent="0" algn="just" rtl="1">
              <a:lnSpc>
                <a:spcPct val="106000"/>
              </a:lnSpc>
              <a:buNone/>
            </a:pP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ثانيا</a:t>
            </a:r>
            <a:r>
              <a:rPr lang="fr-FR" sz="3600" b="1" dirty="0">
                <a:latin typeface="Simplified Arabic" panose="02020603050405020304" pitchFamily="18" charset="-78"/>
                <a:ea typeface="Times New Roman" panose="02020603050405020304" pitchFamily="18" charset="0"/>
                <a:cs typeface="Simplified Arabic" panose="02020603050405020304" pitchFamily="18" charset="-78"/>
              </a:rPr>
              <a:t>: </a:t>
            </a: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أهمية التسعير الدولي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06000"/>
              </a:lnSpc>
              <a:buNone/>
            </a:pPr>
            <a:r>
              <a:rPr lang="ar-SA" sz="3600" b="1" dirty="0">
                <a:latin typeface="Simplified Arabic" panose="02020603050405020304" pitchFamily="18" charset="-78"/>
                <a:cs typeface="Simplified Arabic" panose="02020603050405020304" pitchFamily="18" charset="-78"/>
              </a:rPr>
              <a:t>ثالثا</a:t>
            </a:r>
            <a:r>
              <a:rPr lang="fr-FR" sz="3600" b="1" dirty="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العوامل المؤثرة على تحديد السعر في السوق الدولية</a:t>
            </a:r>
            <a:endParaRPr lang="ar-DZ" sz="3600" b="1" dirty="0">
              <a:latin typeface="Simplified Arabic" panose="02020603050405020304" pitchFamily="18" charset="-78"/>
              <a:cs typeface="Simplified Arabic" panose="02020603050405020304" pitchFamily="18" charset="-78"/>
            </a:endParaRPr>
          </a:p>
          <a:p>
            <a:pPr marL="0" indent="0" algn="just" rtl="1">
              <a:lnSpc>
                <a:spcPct val="106000"/>
              </a:lnSpc>
              <a:buNone/>
            </a:pPr>
            <a:r>
              <a:rPr lang="ar-DZ" sz="3600" b="1" dirty="0">
                <a:latin typeface="Simplified Arabic" panose="02020603050405020304" pitchFamily="18" charset="-78"/>
                <a:cs typeface="Simplified Arabic" panose="02020603050405020304" pitchFamily="18" charset="-78"/>
              </a:rPr>
              <a:t>رابعا: أسس تسعير المنتجات في الأسواق الدولية</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1694348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565486"/>
            <a:ext cx="10018713" cy="751114"/>
          </a:xfrm>
        </p:spPr>
        <p:txBody>
          <a:bodyPr>
            <a:normAutofit fontScale="90000"/>
          </a:bodyPr>
          <a:lstStyle/>
          <a:p>
            <a:pPr algn="ctr" rtl="1">
              <a:lnSpc>
                <a:spcPct val="106000"/>
              </a:lnSpc>
              <a:spcAft>
                <a:spcPts val="0"/>
              </a:spcAft>
            </a:pPr>
            <a:r>
              <a:rPr lang="ar-DZ" sz="44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أولا: تعريف ال</a:t>
            </a:r>
            <a:r>
              <a:rPr lang="ar-SA" sz="44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تسعير </a:t>
            </a:r>
            <a:r>
              <a:rPr lang="ar-DZ" sz="44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الدولي</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a:xfrm>
            <a:off x="1058780" y="1608991"/>
            <a:ext cx="10444244" cy="4599303"/>
          </a:xfrm>
        </p:spPr>
        <p:txBody>
          <a:bodyPr>
            <a:noAutofit/>
          </a:bodyPr>
          <a:lstStyle/>
          <a:p>
            <a:pPr marL="0" indent="0" algn="justLow" rtl="1">
              <a:lnSpc>
                <a:spcPct val="106000"/>
              </a:lnSpc>
              <a:buNone/>
            </a:pPr>
            <a:r>
              <a:rPr lang="ar-SA" sz="2400"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3200" dirty="0">
                <a:latin typeface="Times New Roman" panose="02020603050405020304" pitchFamily="18" charset="0"/>
                <a:ea typeface="Times New Roman" panose="02020603050405020304" pitchFamily="18" charset="0"/>
                <a:cs typeface="Simplified Arabic" panose="02020603050405020304" pitchFamily="18" charset="-78"/>
              </a:rPr>
              <a:t>يقصد بالتسعير " </a:t>
            </a:r>
            <a:r>
              <a:rPr lang="ar-SA" sz="3200" b="1" dirty="0">
                <a:solidFill>
                  <a:srgbClr val="C00000"/>
                </a:solidFill>
                <a:latin typeface="Times New Roman" panose="02020603050405020304" pitchFamily="18" charset="0"/>
                <a:ea typeface="Times New Roman" panose="02020603050405020304" pitchFamily="18" charset="0"/>
                <a:cs typeface="Simplified Arabic" panose="02020603050405020304" pitchFamily="18" charset="-78"/>
              </a:rPr>
              <a:t>الترجمة الحقيقية للقيمة التي تحتويها السلعة أو الخدمة لغرض التبادل بين المشتري والبائع</a:t>
            </a:r>
            <a:r>
              <a:rPr lang="ar-SA" sz="3200" b="1"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3200" dirty="0">
                <a:latin typeface="Times New Roman" panose="02020603050405020304" pitchFamily="18" charset="0"/>
                <a:ea typeface="Times New Roman" panose="02020603050405020304" pitchFamily="18" charset="0"/>
                <a:cs typeface="Simplified Arabic" panose="02020603050405020304" pitchFamily="18" charset="-78"/>
              </a:rPr>
              <a:t>" ولا شك أن هذه القيمة يقوم بإيجادها رجل التسويق. </a:t>
            </a:r>
            <a:endParaRPr lang="ar-SA" sz="3200" dirty="0">
              <a:latin typeface="Calibri" panose="020F0502020204030204" pitchFamily="34" charset="0"/>
              <a:ea typeface="Times New Roman" panose="02020603050405020304" pitchFamily="18" charset="0"/>
              <a:cs typeface="Arial" panose="020B0604020202020204" pitchFamily="34" charset="0"/>
            </a:endParaRPr>
          </a:p>
          <a:p>
            <a:pPr marL="0" indent="0" algn="justLow" rtl="1">
              <a:lnSpc>
                <a:spcPct val="106000"/>
              </a:lnSpc>
              <a:buNone/>
            </a:pPr>
            <a:r>
              <a:rPr lang="ar-SA" sz="3200" dirty="0">
                <a:latin typeface="Times New Roman" panose="02020603050405020304" pitchFamily="18" charset="0"/>
                <a:ea typeface="Times New Roman" panose="02020603050405020304" pitchFamily="18" charset="0"/>
                <a:cs typeface="Simplified Arabic" panose="02020603050405020304" pitchFamily="18" charset="-78"/>
              </a:rPr>
              <a:t>السعر هو أحد عناصر المزيج التسويقي الذي يؤثر مباشرة على دخل الشركة وأرباحها.  والتسعير الدولي لا يختلف عن التسعير المحلي في المفهوم ولكن في التطبيق </a:t>
            </a:r>
            <a:r>
              <a:rPr lang="ar-SA" sz="3200" dirty="0">
                <a:solidFill>
                  <a:srgbClr val="C00000"/>
                </a:solidFill>
                <a:latin typeface="Times New Roman" panose="02020603050405020304" pitchFamily="18" charset="0"/>
                <a:ea typeface="Times New Roman" panose="02020603050405020304" pitchFamily="18" charset="0"/>
                <a:cs typeface="Simplified Arabic" panose="02020603050405020304" pitchFamily="18" charset="-78"/>
              </a:rPr>
              <a:t>حيث أن التسعير الدولي يتأثر بعوامل لا تواجه التسعير المحلي ويتأثر السعر في السوق الدولي بعدد كبير من المتغيرات مثل الرسوم الجمركية وغير الجمركية كما يتأثر بالعديد من العوامل البيئية المحيطة.</a:t>
            </a:r>
            <a:endParaRPr lang="fr-FR" sz="3200" dirty="0">
              <a:solidFill>
                <a:srgbClr val="C00000"/>
              </a:solidFill>
            </a:endParaRPr>
          </a:p>
        </p:txBody>
      </p:sp>
    </p:spTree>
    <p:extLst>
      <p:ext uri="{BB962C8B-B14F-4D97-AF65-F5344CB8AC3E}">
        <p14:creationId xmlns:p14="http://schemas.microsoft.com/office/powerpoint/2010/main" val="2992849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50715" y="515826"/>
            <a:ext cx="8911687" cy="711395"/>
          </a:xfrm>
        </p:spPr>
        <p:txBody>
          <a:bodyPr/>
          <a:lstStyle/>
          <a:p>
            <a:pPr algn="ctr"/>
            <a:r>
              <a:rPr lang="ar-SA" b="1" dirty="0">
                <a:solidFill>
                  <a:srgbClr val="FF0000"/>
                </a:solidFill>
                <a:ea typeface="Calibri" panose="020F0502020204030204" pitchFamily="34" charset="0"/>
                <a:cs typeface="Simplified Arabic" panose="02020603050405020304" pitchFamily="18" charset="-78"/>
              </a:rPr>
              <a:t>ثانيا: أهمية التسعير الدولي </a:t>
            </a:r>
            <a:endParaRPr lang="fr-FR" dirty="0">
              <a:solidFill>
                <a:srgbClr val="FF0000"/>
              </a:solidFill>
            </a:endParaRPr>
          </a:p>
        </p:txBody>
      </p:sp>
      <p:graphicFrame>
        <p:nvGraphicFramePr>
          <p:cNvPr id="4" name="Espace réservé du contenu 3">
            <a:extLst>
              <a:ext uri="{FF2B5EF4-FFF2-40B4-BE49-F238E27FC236}">
                <a16:creationId xmlns:a16="http://schemas.microsoft.com/office/drawing/2014/main" id="{6CAE1DBA-A3F7-494A-B629-423EB271A25D}"/>
              </a:ext>
            </a:extLst>
          </p:cNvPr>
          <p:cNvGraphicFramePr>
            <a:graphicFrameLocks noGrp="1"/>
          </p:cNvGraphicFramePr>
          <p:nvPr>
            <p:ph idx="1"/>
            <p:extLst>
              <p:ext uri="{D42A27DB-BD31-4B8C-83A1-F6EECF244321}">
                <p14:modId xmlns:p14="http://schemas.microsoft.com/office/powerpoint/2010/main" val="2251013842"/>
              </p:ext>
            </p:extLst>
          </p:nvPr>
        </p:nvGraphicFramePr>
        <p:xfrm>
          <a:off x="1395663" y="1480457"/>
          <a:ext cx="10458880" cy="4643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351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F54CCE-5607-44B6-B9AF-5A6A3DA7D709}"/>
              </a:ext>
            </a:extLst>
          </p:cNvPr>
          <p:cNvSpPr>
            <a:spLocks noGrp="1"/>
          </p:cNvSpPr>
          <p:nvPr>
            <p:ph type="title"/>
          </p:nvPr>
        </p:nvSpPr>
        <p:spPr>
          <a:xfrm>
            <a:off x="2229041" y="265901"/>
            <a:ext cx="8911687" cy="716418"/>
          </a:xfrm>
        </p:spPr>
        <p:txBody>
          <a:bodyPr/>
          <a:lstStyle/>
          <a:p>
            <a:pPr algn="ctr" rtl="1"/>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ثالثا</a:t>
            </a:r>
            <a:r>
              <a:rPr lang="fr-FR"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العوامل</a:t>
            </a:r>
            <a:r>
              <a:rPr lang="ar-SA"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المؤثرة</a:t>
            </a:r>
            <a:r>
              <a:rPr lang="ar-SA"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على</a:t>
            </a:r>
            <a:r>
              <a:rPr lang="ar-SA"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تحديد</a:t>
            </a:r>
            <a:r>
              <a:rPr lang="ar-SA"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السعر</a:t>
            </a:r>
            <a:r>
              <a:rPr lang="ar-SA"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في</a:t>
            </a:r>
            <a:r>
              <a:rPr lang="ar-SA"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a:t>
            </a:r>
            <a:r>
              <a:rPr lang="ar-DZ"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أ</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سوق</a:t>
            </a:r>
            <a:r>
              <a:rPr lang="ar-SA"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الدولية</a:t>
            </a:r>
            <a:endParaRPr lang="fr-FR" dirty="0"/>
          </a:p>
        </p:txBody>
      </p:sp>
      <p:graphicFrame>
        <p:nvGraphicFramePr>
          <p:cNvPr id="4" name="Espace réservé du contenu 3">
            <a:extLst>
              <a:ext uri="{FF2B5EF4-FFF2-40B4-BE49-F238E27FC236}">
                <a16:creationId xmlns:a16="http://schemas.microsoft.com/office/drawing/2014/main" id="{1233A148-EA09-41A5-9F16-30A6905935FF}"/>
              </a:ext>
            </a:extLst>
          </p:cNvPr>
          <p:cNvGraphicFramePr>
            <a:graphicFrameLocks noGrp="1"/>
          </p:cNvGraphicFramePr>
          <p:nvPr>
            <p:ph idx="1"/>
            <p:extLst>
              <p:ext uri="{D42A27DB-BD31-4B8C-83A1-F6EECF244321}">
                <p14:modId xmlns:p14="http://schemas.microsoft.com/office/powerpoint/2010/main" val="84317917"/>
              </p:ext>
            </p:extLst>
          </p:nvPr>
        </p:nvGraphicFramePr>
        <p:xfrm>
          <a:off x="1260629" y="1518082"/>
          <a:ext cx="10750858" cy="4705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0102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5709" y="624110"/>
            <a:ext cx="9798904" cy="1008747"/>
          </a:xfrm>
        </p:spPr>
        <p:txBody>
          <a:bodyPr>
            <a:normAutofit fontScale="90000"/>
          </a:bodyPr>
          <a:lstStyle/>
          <a:p>
            <a:pPr indent="180340" algn="ctr" rtl="1">
              <a:lnSpc>
                <a:spcPct val="106000"/>
              </a:lnSpc>
              <a:spcAft>
                <a:spcPts val="0"/>
              </a:spcAft>
            </a:pPr>
            <a:r>
              <a:rPr lang="ar-DZ"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رابعا: أسس تسعير المنتجات في الأسواق الدولية</a:t>
            </a:r>
            <a:br>
              <a:rPr lang="fr-FR" sz="28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pic>
        <p:nvPicPr>
          <p:cNvPr id="13" name="Espace réservé du contenu 12"/>
          <p:cNvPicPr>
            <a:picLocks noGrp="1" noChangeAspect="1"/>
          </p:cNvPicPr>
          <p:nvPr>
            <p:ph idx="1"/>
          </p:nvPr>
        </p:nvPicPr>
        <p:blipFill>
          <a:blip r:embed="rId2"/>
          <a:stretch>
            <a:fillRect/>
          </a:stretch>
        </p:blipFill>
        <p:spPr>
          <a:xfrm>
            <a:off x="548298" y="1481936"/>
            <a:ext cx="10635343" cy="4425043"/>
          </a:xfrm>
          <a:prstGeom prst="rect">
            <a:avLst/>
          </a:prstGeom>
        </p:spPr>
      </p:pic>
    </p:spTree>
    <p:extLst>
      <p:ext uri="{BB962C8B-B14F-4D97-AF65-F5344CB8AC3E}">
        <p14:creationId xmlns:p14="http://schemas.microsoft.com/office/powerpoint/2010/main" val="1570506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287379" y="925287"/>
            <a:ext cx="9990221" cy="5403324"/>
          </a:xfrm>
          <a:prstGeom prst="rect">
            <a:avLst/>
          </a:prstGeom>
        </p:spPr>
      </p:pic>
    </p:spTree>
    <p:extLst>
      <p:ext uri="{BB962C8B-B14F-4D97-AF65-F5344CB8AC3E}">
        <p14:creationId xmlns:p14="http://schemas.microsoft.com/office/powerpoint/2010/main" val="1386060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056444" y="849086"/>
            <a:ext cx="10678356" cy="5094514"/>
          </a:xfrm>
          <a:prstGeom prst="rect">
            <a:avLst/>
          </a:prstGeom>
        </p:spPr>
      </p:pic>
    </p:spTree>
    <p:extLst>
      <p:ext uri="{BB962C8B-B14F-4D97-AF65-F5344CB8AC3E}">
        <p14:creationId xmlns:p14="http://schemas.microsoft.com/office/powerpoint/2010/main" val="101330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685801"/>
            <a:ext cx="10018713" cy="1143000"/>
          </a:xfrm>
        </p:spPr>
        <p:txBody>
          <a:bodyPr>
            <a:normAutofit fontScale="90000"/>
          </a:bodyPr>
          <a:lstStyle/>
          <a:p>
            <a:pPr algn="ctr" rtl="1"/>
            <a:r>
              <a:rPr lang="ar-SA" sz="4400" b="1" dirty="0">
                <a:solidFill>
                  <a:srgbClr val="FF0000"/>
                </a:solidFill>
                <a:ea typeface="Times New Roman" panose="02020603050405020304" pitchFamily="18" charset="0"/>
                <a:cs typeface="Traditional Arabic" panose="02020603050405020304" pitchFamily="18" charset="-78"/>
              </a:rPr>
              <a:t>الفصل الرابع: المزيج التسويقي الدولي</a:t>
            </a:r>
            <a:br>
              <a:rPr lang="ar-SA" b="1" dirty="0">
                <a:solidFill>
                  <a:srgbClr val="FF0000"/>
                </a:solidFill>
                <a:ea typeface="Times New Roman" panose="02020603050405020304" pitchFamily="18" charset="0"/>
                <a:cs typeface="Traditional Arabic" panose="02020603050405020304" pitchFamily="18" charset="-78"/>
              </a:rPr>
            </a:br>
            <a:endParaRPr lang="fr-FR" dirty="0">
              <a:solidFill>
                <a:srgbClr val="FF0000"/>
              </a:solidFill>
            </a:endParaRPr>
          </a:p>
        </p:txBody>
      </p:sp>
      <p:sp>
        <p:nvSpPr>
          <p:cNvPr id="3" name="Espace réservé du contenu 2"/>
          <p:cNvSpPr>
            <a:spLocks noGrp="1"/>
          </p:cNvSpPr>
          <p:nvPr>
            <p:ph idx="1"/>
          </p:nvPr>
        </p:nvSpPr>
        <p:spPr>
          <a:xfrm>
            <a:off x="1926771" y="1828801"/>
            <a:ext cx="9666514" cy="4201887"/>
          </a:xfrm>
        </p:spPr>
        <p:txBody>
          <a:bodyPr>
            <a:normAutofit/>
          </a:bodyPr>
          <a:lstStyle/>
          <a:p>
            <a:pPr marL="171450" indent="0" algn="just" rtl="1">
              <a:lnSpc>
                <a:spcPct val="115000"/>
              </a:lnSpc>
              <a:spcAft>
                <a:spcPts val="1000"/>
              </a:spcAft>
              <a:buNone/>
            </a:pPr>
            <a:endParaRPr lang="fr-FR" sz="2800" b="1" dirty="0">
              <a:ea typeface="Times New Roman" panose="02020603050405020304" pitchFamily="18" charset="0"/>
              <a:cs typeface="Simplified Arabic" panose="02020603050405020304" pitchFamily="18" charset="-78"/>
            </a:endParaRPr>
          </a:p>
          <a:p>
            <a:pPr marL="171450" indent="0" algn="just" rtl="1">
              <a:lnSpc>
                <a:spcPct val="115000"/>
              </a:lnSpc>
              <a:spcAft>
                <a:spcPts val="1000"/>
              </a:spcAft>
              <a:buNone/>
            </a:pPr>
            <a:r>
              <a:rPr lang="ar-DZ" sz="2800" b="1" dirty="0">
                <a:ea typeface="Times New Roman" panose="02020603050405020304" pitchFamily="18" charset="0"/>
                <a:cs typeface="Simplified Arabic" panose="02020603050405020304" pitchFamily="18" charset="-78"/>
              </a:rPr>
              <a:t>المبحث الأول: </a:t>
            </a:r>
            <a:r>
              <a:rPr lang="ar-SA" sz="2800" b="1" dirty="0">
                <a:ea typeface="Times New Roman" panose="02020603050405020304" pitchFamily="18" charset="0"/>
                <a:cs typeface="Simplified Arabic" panose="02020603050405020304" pitchFamily="18" charset="-78"/>
              </a:rPr>
              <a:t>سياسة المنتج الدولي </a:t>
            </a:r>
            <a:endParaRPr lang="fr-FR" sz="2800" b="1" dirty="0">
              <a:ea typeface="Times New Roman" panose="02020603050405020304" pitchFamily="18" charset="0"/>
              <a:cs typeface="Simplified Arabic" panose="02020603050405020304" pitchFamily="18" charset="-78"/>
            </a:endParaRPr>
          </a:p>
          <a:p>
            <a:pPr marL="171450" indent="0" algn="just" rtl="1">
              <a:lnSpc>
                <a:spcPct val="115000"/>
              </a:lnSpc>
              <a:spcAft>
                <a:spcPts val="1000"/>
              </a:spcAft>
              <a:buNone/>
            </a:pPr>
            <a:r>
              <a:rPr lang="ar-SA" sz="2800" b="1" dirty="0">
                <a:ea typeface="Times New Roman" panose="02020603050405020304" pitchFamily="18" charset="0"/>
                <a:cs typeface="Simplified Arabic" panose="02020603050405020304" pitchFamily="18" charset="-78"/>
              </a:rPr>
              <a:t>المبحث الثاني: سياسة التسعير الدولي</a:t>
            </a:r>
          </a:p>
          <a:p>
            <a:pPr marL="171450" indent="0" algn="just" rtl="1">
              <a:lnSpc>
                <a:spcPct val="115000"/>
              </a:lnSpc>
              <a:spcAft>
                <a:spcPts val="1000"/>
              </a:spcAft>
              <a:buNone/>
            </a:pPr>
            <a:r>
              <a:rPr lang="ar-SA" sz="2800" b="1" dirty="0">
                <a:ea typeface="Times New Roman" panose="02020603050405020304" pitchFamily="18" charset="0"/>
                <a:cs typeface="Simplified Arabic" panose="02020603050405020304" pitchFamily="18" charset="-78"/>
              </a:rPr>
              <a:t>المبحث الثالث: سياسة التوزيع الدولي</a:t>
            </a:r>
          </a:p>
          <a:p>
            <a:pPr marL="171450" indent="0" algn="just" rtl="1">
              <a:lnSpc>
                <a:spcPct val="115000"/>
              </a:lnSpc>
              <a:spcAft>
                <a:spcPts val="1000"/>
              </a:spcAft>
              <a:buNone/>
            </a:pPr>
            <a:r>
              <a:rPr lang="ar-SA" sz="2800" b="1" dirty="0">
                <a:ea typeface="Times New Roman" panose="02020603050405020304" pitchFamily="18" charset="0"/>
                <a:cs typeface="Simplified Arabic" panose="02020603050405020304" pitchFamily="18" charset="-78"/>
              </a:rPr>
              <a:t>المبحث الرابع: سياسة الترويج الدولي</a:t>
            </a:r>
          </a:p>
        </p:txBody>
      </p:sp>
    </p:spTree>
    <p:extLst>
      <p:ext uri="{BB962C8B-B14F-4D97-AF65-F5344CB8AC3E}">
        <p14:creationId xmlns:p14="http://schemas.microsoft.com/office/powerpoint/2010/main" val="3766749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685801"/>
            <a:ext cx="10018713" cy="1001486"/>
          </a:xfrm>
        </p:spPr>
        <p:txBody>
          <a:bodyPr>
            <a:normAutofit/>
          </a:bodyPr>
          <a:lstStyle/>
          <a:p>
            <a:pPr algn="ctr" rtl="1">
              <a:lnSpc>
                <a:spcPct val="106000"/>
              </a:lnSpc>
              <a:spcAft>
                <a:spcPts val="0"/>
              </a:spcAft>
            </a:pPr>
            <a:r>
              <a:rPr lang="ar-DZ"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المبحث </a:t>
            </a:r>
            <a:r>
              <a:rPr lang="ar-DZ" sz="4400" b="1" dirty="0" err="1">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الثا</a:t>
            </a:r>
            <a:r>
              <a:rPr lang="ar-SA"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لث</a:t>
            </a:r>
            <a:r>
              <a:rPr lang="ar-DZ"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سياسة التوزيع الدولي</a:t>
            </a:r>
            <a:endParaRPr lang="fr-FR"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1484310" y="2188029"/>
            <a:ext cx="10018713" cy="3603171"/>
          </a:xfrm>
        </p:spPr>
        <p:txBody>
          <a:bodyPr/>
          <a:lstStyle/>
          <a:p>
            <a:pPr marL="0" indent="0" algn="just" rtl="1">
              <a:lnSpc>
                <a:spcPct val="106000"/>
              </a:lnSpc>
              <a:buNone/>
            </a:pP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أ</a:t>
            </a:r>
            <a:r>
              <a:rPr lang="ar-DZ"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ولا: تعريف </a:t>
            </a:r>
            <a:r>
              <a:rPr lang="ar-DZ" sz="36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الت</a:t>
            </a:r>
            <a:r>
              <a:rPr lang="ar-SA" sz="3600" b="1" dirty="0" err="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وزيع</a:t>
            </a:r>
            <a:r>
              <a:rPr lang="ar-DZ" sz="36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 الدولي</a:t>
            </a:r>
            <a:endParaRPr lang="fr-FR" sz="36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a:p>
            <a:pPr marL="0" indent="0" algn="just" rtl="1">
              <a:lnSpc>
                <a:spcPct val="106000"/>
              </a:lnSpc>
              <a:buNone/>
            </a:pPr>
            <a:r>
              <a:rPr lang="ar-SA"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ثانيا</a:t>
            </a:r>
            <a:r>
              <a:rPr lang="fr-FR"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أهمية التوزيع الدولي </a:t>
            </a:r>
            <a:endParaRPr lang="fr-FR" sz="24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06000"/>
              </a:lnSpc>
              <a:buNone/>
            </a:pPr>
            <a:r>
              <a:rPr lang="ar-SA" sz="3600" b="1" dirty="0">
                <a:solidFill>
                  <a:schemeClr val="tx1"/>
                </a:solidFill>
                <a:latin typeface="Simplified Arabic" panose="02020603050405020304" pitchFamily="18" charset="-78"/>
                <a:cs typeface="Simplified Arabic" panose="02020603050405020304" pitchFamily="18" charset="-78"/>
              </a:rPr>
              <a:t>ثالثا</a:t>
            </a:r>
            <a:r>
              <a:rPr lang="fr-FR" sz="3600" b="1" dirty="0">
                <a:solidFill>
                  <a:schemeClr val="tx1"/>
                </a:solidFill>
                <a:latin typeface="Simplified Arabic" panose="02020603050405020304" pitchFamily="18" charset="-78"/>
                <a:cs typeface="Simplified Arabic" panose="02020603050405020304" pitchFamily="18" charset="-78"/>
              </a:rPr>
              <a:t>: </a:t>
            </a:r>
            <a:r>
              <a:rPr lang="ar-SA" sz="3600" b="1" dirty="0">
                <a:solidFill>
                  <a:schemeClr val="tx1"/>
                </a:solidFill>
                <a:latin typeface="Simplified Arabic" panose="02020603050405020304" pitchFamily="18" charset="-78"/>
                <a:cs typeface="Simplified Arabic" panose="02020603050405020304" pitchFamily="18" charset="-78"/>
              </a:rPr>
              <a:t>طرق التوزيع الدولي</a:t>
            </a:r>
          </a:p>
          <a:p>
            <a:pPr marL="0" indent="0" algn="just" rtl="1">
              <a:lnSpc>
                <a:spcPct val="106000"/>
              </a:lnSpc>
              <a:buNone/>
            </a:pPr>
            <a:r>
              <a:rPr lang="ar-DZ" sz="3600" b="1" dirty="0">
                <a:solidFill>
                  <a:schemeClr val="tx1"/>
                </a:solidFill>
                <a:latin typeface="Simplified Arabic" panose="02020603050405020304" pitchFamily="18" charset="-78"/>
                <a:cs typeface="Simplified Arabic" panose="02020603050405020304" pitchFamily="18" charset="-78"/>
              </a:rPr>
              <a:t>رابعا: </a:t>
            </a:r>
            <a:r>
              <a:rPr lang="ar-DZ" sz="32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عوامل اختيار قنوات التوزيع</a:t>
            </a:r>
            <a:endParaRPr lang="fr-FR" sz="16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3132861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685801"/>
            <a:ext cx="10018713" cy="751114"/>
          </a:xfrm>
        </p:spPr>
        <p:txBody>
          <a:bodyPr>
            <a:normAutofit fontScale="90000"/>
          </a:bodyPr>
          <a:lstStyle/>
          <a:p>
            <a:pPr algn="ctr" rtl="1">
              <a:lnSpc>
                <a:spcPct val="106000"/>
              </a:lnSpc>
              <a:spcAft>
                <a:spcPts val="0"/>
              </a:spcAft>
            </a:pPr>
            <a:r>
              <a:rPr lang="ar-DZ"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أولا: تعريف ال</a:t>
            </a:r>
            <a:r>
              <a:rPr lang="ar-SA"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توزيع </a:t>
            </a:r>
            <a:r>
              <a:rPr lang="ar-DZ"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الدولي</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a:xfrm>
            <a:off x="637674" y="1611086"/>
            <a:ext cx="10865349" cy="4512988"/>
          </a:xfrm>
        </p:spPr>
        <p:txBody>
          <a:bodyPr>
            <a:normAutofit/>
          </a:bodyPr>
          <a:lstStyle/>
          <a:p>
            <a:pPr marL="0" indent="0" algn="justLow" rtl="1">
              <a:lnSpc>
                <a:spcPct val="106000"/>
              </a:lnSpc>
              <a:buNone/>
            </a:pPr>
            <a:r>
              <a:rPr lang="ar-SA" sz="3600"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يمكن تعريف التوزيع الدولي بأنه </a:t>
            </a:r>
            <a:r>
              <a:rPr lang="ar-SA" sz="2800" dirty="0">
                <a:solidFill>
                  <a:srgbClr val="C00000"/>
                </a:solidFill>
                <a:latin typeface="Times New Roman" panose="02020603050405020304" pitchFamily="18" charset="0"/>
                <a:ea typeface="Times New Roman" panose="02020603050405020304" pitchFamily="18" charset="0"/>
                <a:cs typeface="Simplified Arabic" panose="02020603050405020304" pitchFamily="18" charset="-78"/>
              </a:rPr>
              <a:t>"ذلك النشاط الذي يحدد الوسيلة المستخدمة لكيفية وصول المنتج أو الخدمة من مكان إنتاجها إلى المستهلكين وذلك من خلال الوسطاء العاملين في مجال التوزيع في الأسواق الخارجيـة</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 </a:t>
            </a:r>
          </a:p>
          <a:p>
            <a:pPr marL="0" indent="0" algn="justLow" rtl="1">
              <a:lnSpc>
                <a:spcPct val="106000"/>
              </a:lnSpc>
              <a:buNone/>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يطلق على الطرق التي يسلكها المنتوج من المؤسسة المنتجة إلى المستهلك النهائي أو المشتري الصناعي </a:t>
            </a:r>
            <a:r>
              <a:rPr lang="ar-SA" sz="2800" dirty="0">
                <a:solidFill>
                  <a:srgbClr val="00B0F0"/>
                </a:solidFill>
                <a:latin typeface="Times New Roman" panose="02020603050405020304" pitchFamily="18" charset="0"/>
                <a:ea typeface="Times New Roman" panose="02020603050405020304" pitchFamily="18" charset="0"/>
                <a:cs typeface="Simplified Arabic" panose="02020603050405020304" pitchFamily="18" charset="-78"/>
              </a:rPr>
              <a:t>قنوات التوزيع</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ويجب التفرقة بين مفهوم قناة التوزيع ومفهوم منفذ التوزيع. </a:t>
            </a:r>
            <a:r>
              <a:rPr lang="ar-SA" sz="2800" dirty="0">
                <a:solidFill>
                  <a:srgbClr val="00B0F0"/>
                </a:solidFill>
                <a:latin typeface="Times New Roman" panose="02020603050405020304" pitchFamily="18" charset="0"/>
                <a:ea typeface="Times New Roman" panose="02020603050405020304" pitchFamily="18" charset="0"/>
                <a:cs typeface="Simplified Arabic" panose="02020603050405020304" pitchFamily="18" charset="-78"/>
              </a:rPr>
              <a:t>فقناة التوزيع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هي </a:t>
            </a:r>
            <a:r>
              <a:rPr lang="ar-SA"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المسلك الذي تمر به السلعة من المنتج إلى المستهلك الأخير أو المستخدم</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أما </a:t>
            </a:r>
            <a:r>
              <a:rPr lang="ar-SA" sz="2800" dirty="0">
                <a:solidFill>
                  <a:srgbClr val="00B0F0"/>
                </a:solidFill>
                <a:latin typeface="Times New Roman" panose="02020603050405020304" pitchFamily="18" charset="0"/>
                <a:ea typeface="Times New Roman" panose="02020603050405020304" pitchFamily="18" charset="0"/>
                <a:cs typeface="Simplified Arabic" panose="02020603050405020304" pitchFamily="18" charset="-78"/>
              </a:rPr>
              <a:t>منفذ التوزيع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فهو </a:t>
            </a:r>
            <a:r>
              <a:rPr lang="ar-SA"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الجهة التي تتعامل مباشرة مع العميل</a:t>
            </a:r>
            <a:r>
              <a:rPr lang="ar-SA" sz="36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fr-FR" sz="2800" dirty="0">
              <a:solidFill>
                <a:srgbClr val="FF0000"/>
              </a:solidFill>
            </a:endParaRPr>
          </a:p>
        </p:txBody>
      </p:sp>
    </p:spTree>
    <p:extLst>
      <p:ext uri="{BB962C8B-B14F-4D97-AF65-F5344CB8AC3E}">
        <p14:creationId xmlns:p14="http://schemas.microsoft.com/office/powerpoint/2010/main" val="1503391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56347"/>
          </a:xfrm>
        </p:spPr>
        <p:txBody>
          <a:bodyPr/>
          <a:lstStyle/>
          <a:p>
            <a:pPr algn="ctr"/>
            <a:r>
              <a:rPr lang="ar-SA" b="1" dirty="0">
                <a:solidFill>
                  <a:srgbClr val="FF0000"/>
                </a:solidFill>
                <a:ea typeface="Calibri" panose="020F0502020204030204" pitchFamily="34" charset="0"/>
                <a:cs typeface="Simplified Arabic" panose="02020603050405020304" pitchFamily="18" charset="-78"/>
              </a:rPr>
              <a:t>ثانيا: أهمية التوزيع الدولي </a:t>
            </a:r>
            <a:endParaRPr lang="fr-FR" dirty="0">
              <a:solidFill>
                <a:srgbClr val="FF0000"/>
              </a:solidFill>
            </a:endParaRPr>
          </a:p>
        </p:txBody>
      </p:sp>
      <p:sp>
        <p:nvSpPr>
          <p:cNvPr id="3" name="Espace réservé du contenu 2"/>
          <p:cNvSpPr>
            <a:spLocks noGrp="1"/>
          </p:cNvSpPr>
          <p:nvPr>
            <p:ph idx="1"/>
          </p:nvPr>
        </p:nvSpPr>
        <p:spPr>
          <a:xfrm>
            <a:off x="687388" y="1480456"/>
            <a:ext cx="11167156" cy="5028627"/>
          </a:xfrm>
        </p:spPr>
        <p:txBody>
          <a:bodyPr>
            <a:normAutofit fontScale="92500" lnSpcReduction="10000"/>
          </a:bodyPr>
          <a:lstStyle/>
          <a:p>
            <a:pPr indent="0" algn="justLow" rtl="1">
              <a:lnSpc>
                <a:spcPct val="106000"/>
              </a:lnSpc>
              <a:buNone/>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تعد وظيفة التوزيع من أكثر وظائف التسويق الدولي خطورة، لعدة أسباب منها:</a:t>
            </a:r>
          </a:p>
          <a:p>
            <a:pPr indent="0" algn="justLow" rtl="1">
              <a:lnSpc>
                <a:spcPct val="106000"/>
              </a:lnSpc>
              <a:buNone/>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1. الطبيعة المادية لقنوات التوزيع وما </a:t>
            </a:r>
            <a:r>
              <a:rPr lang="ar-SA" sz="2800" dirty="0" err="1">
                <a:latin typeface="Times New Roman" panose="02020603050405020304" pitchFamily="18" charset="0"/>
                <a:ea typeface="Times New Roman" panose="02020603050405020304" pitchFamily="18" charset="0"/>
                <a:cs typeface="Simplified Arabic" panose="02020603050405020304" pitchFamily="18" charset="-78"/>
              </a:rPr>
              <a:t>تتطلبه</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من وقت ورأس مال؛</a:t>
            </a:r>
          </a:p>
          <a:p>
            <a:pPr indent="0" algn="justLow" rtl="1">
              <a:lnSpc>
                <a:spcPct val="106000"/>
              </a:lnSpc>
              <a:buNone/>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2. صعوبة المفاضلة بين منافذ التوزيع المتاحة في السوق الأجنبية. فهناك منافذ توزيع تمتلكها المؤسسة، موزعون متخصصون، موزعون خارجيون، وكلاء، تجار جملة، وتجارة تجزئة ....</a:t>
            </a:r>
          </a:p>
          <a:p>
            <a:pPr indent="0" algn="justLow" rtl="1">
              <a:lnSpc>
                <a:spcPct val="106000"/>
              </a:lnSpc>
              <a:buNone/>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3. أن وظيفة التوزيع لا تشمل مجرد عمليات النقل والتخزين فحسب، وإنما تمثل بعداً أكثر تأثيراً على أهداف المؤسسة، حيث تمثل واجهة المؤسسة في السوق الأجنبية، وتؤثر على سعر المنتج من خلال ما يحصل عليه الوسطاء من هوامش ربح أو عمولة؛</a:t>
            </a:r>
          </a:p>
          <a:p>
            <a:pPr indent="0" algn="justLow" rtl="1">
              <a:lnSpc>
                <a:spcPct val="106000"/>
              </a:lnSpc>
              <a:buNone/>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4. النتائج التي تترتب على اختيار المؤسسة لمنفذ توزيع معين لتوزيع منتجاتها في السوق الأجنبية. ففي حالة عدم التوفيق في اختيار منفذ التوزيع المناسب فإن ذلك يتسبب في أضرار كبيرة للمؤسسة، نتيجة فقد جانب كبير من العملاء ولعدم ثقتهم في التوزيع وبالتالي في المنتجات التي يقومون باستهلاكها.</a:t>
            </a:r>
          </a:p>
          <a:p>
            <a:endParaRPr lang="fr-FR" dirty="0"/>
          </a:p>
        </p:txBody>
      </p:sp>
    </p:spTree>
    <p:extLst>
      <p:ext uri="{BB962C8B-B14F-4D97-AF65-F5344CB8AC3E}">
        <p14:creationId xmlns:p14="http://schemas.microsoft.com/office/powerpoint/2010/main" val="2779820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3769" y="409074"/>
            <a:ext cx="10830844" cy="1006069"/>
          </a:xfrm>
        </p:spPr>
        <p:txBody>
          <a:bodyPr>
            <a:normAutofit fontScale="90000"/>
          </a:bodyPr>
          <a:lstStyle/>
          <a:p>
            <a:pPr marL="342900" lvl="0" indent="180340" algn="ctr" rtl="1">
              <a:lnSpc>
                <a:spcPct val="106000"/>
              </a:lnSpc>
              <a:spcBef>
                <a:spcPts val="1000"/>
              </a:spcBef>
            </a:pPr>
            <a:br>
              <a:rPr lang="ar-DZ"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br>
            <a:r>
              <a:rPr lang="ar-SA" sz="32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ثالثا: طرق التوزيع الدولي</a:t>
            </a:r>
            <a:br>
              <a:rPr lang="fr-FR" sz="1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816165BC-8B18-4811-ACC8-08615338C3CE}"/>
              </a:ext>
            </a:extLst>
          </p:cNvPr>
          <p:cNvGraphicFramePr>
            <a:graphicFrameLocks noGrp="1"/>
          </p:cNvGraphicFramePr>
          <p:nvPr>
            <p:ph idx="1"/>
            <p:extLst>
              <p:ext uri="{D42A27DB-BD31-4B8C-83A1-F6EECF244321}">
                <p14:modId xmlns:p14="http://schemas.microsoft.com/office/powerpoint/2010/main" val="1617228568"/>
              </p:ext>
            </p:extLst>
          </p:nvPr>
        </p:nvGraphicFramePr>
        <p:xfrm>
          <a:off x="1091953" y="1855433"/>
          <a:ext cx="10412659" cy="3941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2225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3857" y="624110"/>
            <a:ext cx="9350829" cy="976090"/>
          </a:xfrm>
        </p:spPr>
        <p:txBody>
          <a:bodyPr>
            <a:normAutofit fontScale="90000"/>
          </a:bodyPr>
          <a:lstStyle/>
          <a:p>
            <a:pPr marL="228600" algn="ctr" rtl="1">
              <a:lnSpc>
                <a:spcPct val="107000"/>
              </a:lnSpc>
              <a:spcAft>
                <a:spcPts val="0"/>
              </a:spcAft>
            </a:pPr>
            <a:r>
              <a:rPr lang="ar-DZ" b="1" dirty="0">
                <a:latin typeface="Times New Roman" panose="02020603050405020304" pitchFamily="18" charset="0"/>
                <a:ea typeface="Times New Roman" panose="02020603050405020304" pitchFamily="18" charset="0"/>
                <a:cs typeface="Simplified Arabic" panose="02020603050405020304" pitchFamily="18" charset="-78"/>
              </a:rPr>
              <a:t>جدول يوضح مزايا وعيوب كل نوع من طرق التوزيع الدولي</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p:cNvGraphicFramePr>
            <a:graphicFrameLocks noGrp="1"/>
          </p:cNvGraphicFramePr>
          <p:nvPr>
            <p:ph idx="1"/>
            <p:extLst/>
          </p:nvPr>
        </p:nvGraphicFramePr>
        <p:xfrm>
          <a:off x="1896489" y="1600201"/>
          <a:ext cx="9827426" cy="4272633"/>
        </p:xfrm>
        <a:graphic>
          <a:graphicData uri="http://schemas.openxmlformats.org/drawingml/2006/table">
            <a:tbl>
              <a:tblPr rtl="1" firstRow="1" firstCol="1" bandRow="1">
                <a:tableStyleId>{8A107856-5554-42FB-B03E-39F5DBC370BA}</a:tableStyleId>
              </a:tblPr>
              <a:tblGrid>
                <a:gridCol w="1818323">
                  <a:extLst>
                    <a:ext uri="{9D8B030D-6E8A-4147-A177-3AD203B41FA5}">
                      <a16:colId xmlns:a16="http://schemas.microsoft.com/office/drawing/2014/main" val="20000"/>
                    </a:ext>
                  </a:extLst>
                </a:gridCol>
                <a:gridCol w="3924449">
                  <a:extLst>
                    <a:ext uri="{9D8B030D-6E8A-4147-A177-3AD203B41FA5}">
                      <a16:colId xmlns:a16="http://schemas.microsoft.com/office/drawing/2014/main" val="20001"/>
                    </a:ext>
                  </a:extLst>
                </a:gridCol>
                <a:gridCol w="4084654">
                  <a:extLst>
                    <a:ext uri="{9D8B030D-6E8A-4147-A177-3AD203B41FA5}">
                      <a16:colId xmlns:a16="http://schemas.microsoft.com/office/drawing/2014/main" val="20002"/>
                    </a:ext>
                  </a:extLst>
                </a:gridCol>
              </a:tblGrid>
              <a:tr h="396704">
                <a:tc>
                  <a:txBody>
                    <a:bodyPr/>
                    <a:lstStyle/>
                    <a:p>
                      <a:pPr algn="ctr" rtl="1">
                        <a:lnSpc>
                          <a:spcPct val="107000"/>
                        </a:lnSpc>
                        <a:spcAft>
                          <a:spcPts val="0"/>
                        </a:spcAft>
                      </a:pPr>
                      <a:r>
                        <a:rPr lang="ar-DZ" sz="2800" dirty="0">
                          <a:effectLst/>
                          <a:latin typeface="Simplified Arabic" panose="02020603050405020304" pitchFamily="18" charset="-78"/>
                          <a:cs typeface="Simplified Arabic" panose="02020603050405020304" pitchFamily="18" charset="-78"/>
                        </a:rPr>
                        <a:t>البيان</a:t>
                      </a:r>
                      <a:endParaRPr lang="fr-FR" sz="2000"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solidFill>
                      <a:schemeClr val="accent1">
                        <a:lumMod val="40000"/>
                        <a:lumOff val="60000"/>
                      </a:schemeClr>
                    </a:solidFill>
                  </a:tcPr>
                </a:tc>
                <a:tc>
                  <a:txBody>
                    <a:bodyPr/>
                    <a:lstStyle/>
                    <a:p>
                      <a:pPr algn="ctr" rtl="1">
                        <a:lnSpc>
                          <a:spcPct val="107000"/>
                        </a:lnSpc>
                        <a:spcAft>
                          <a:spcPts val="0"/>
                        </a:spcAft>
                      </a:pPr>
                      <a:r>
                        <a:rPr lang="ar-DZ" sz="2800" dirty="0">
                          <a:effectLst/>
                          <a:latin typeface="Simplified Arabic" panose="02020603050405020304" pitchFamily="18" charset="-78"/>
                          <a:cs typeface="Simplified Arabic" panose="02020603050405020304" pitchFamily="18" charset="-78"/>
                        </a:rPr>
                        <a:t>المزايا</a:t>
                      </a:r>
                      <a:endParaRPr lang="fr-FR" sz="2000"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solidFill>
                      <a:schemeClr val="accent1">
                        <a:lumMod val="40000"/>
                        <a:lumOff val="60000"/>
                      </a:schemeClr>
                    </a:solidFill>
                  </a:tcPr>
                </a:tc>
                <a:tc>
                  <a:txBody>
                    <a:bodyPr/>
                    <a:lstStyle/>
                    <a:p>
                      <a:pPr algn="ctr" rtl="1">
                        <a:lnSpc>
                          <a:spcPct val="107000"/>
                        </a:lnSpc>
                        <a:spcAft>
                          <a:spcPts val="0"/>
                        </a:spcAft>
                      </a:pPr>
                      <a:r>
                        <a:rPr lang="ar-DZ" sz="2800" dirty="0">
                          <a:effectLst/>
                          <a:latin typeface="Simplified Arabic" panose="02020603050405020304" pitchFamily="18" charset="-78"/>
                          <a:cs typeface="Simplified Arabic" panose="02020603050405020304" pitchFamily="18" charset="-78"/>
                        </a:rPr>
                        <a:t>العيوب</a:t>
                      </a:r>
                      <a:endParaRPr lang="fr-FR" sz="2000"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solidFill>
                      <a:schemeClr val="accent1">
                        <a:lumMod val="40000"/>
                        <a:lumOff val="60000"/>
                      </a:schemeClr>
                    </a:solidFill>
                  </a:tcPr>
                </a:tc>
                <a:extLst>
                  <a:ext uri="{0D108BD9-81ED-4DB2-BD59-A6C34878D82A}">
                    <a16:rowId xmlns:a16="http://schemas.microsoft.com/office/drawing/2014/main" val="10000"/>
                  </a:ext>
                </a:extLst>
              </a:tr>
              <a:tr h="1908034">
                <a:tc>
                  <a:txBody>
                    <a:bodyPr/>
                    <a:lstStyle/>
                    <a:p>
                      <a:pPr algn="ctr" rtl="1">
                        <a:lnSpc>
                          <a:spcPct val="107000"/>
                        </a:lnSpc>
                        <a:spcAft>
                          <a:spcPts val="0"/>
                        </a:spcAft>
                      </a:pPr>
                      <a:r>
                        <a:rPr lang="ar-SA" sz="2400" dirty="0">
                          <a:effectLst/>
                          <a:latin typeface="Simplified Arabic" panose="02020603050405020304" pitchFamily="18" charset="-78"/>
                          <a:cs typeface="Simplified Arabic" panose="02020603050405020304" pitchFamily="18" charset="-78"/>
                        </a:rPr>
                        <a:t>قنوات التوزيع المباشر</a:t>
                      </a:r>
                      <a:endParaRPr lang="fr-FR" sz="1800" b="1"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tc>
                <a:tc>
                  <a:txBody>
                    <a:bodyPr/>
                    <a:lstStyle/>
                    <a:p>
                      <a:pPr algn="just" rtl="1">
                        <a:lnSpc>
                          <a:spcPct val="107000"/>
                        </a:lnSpc>
                        <a:spcAft>
                          <a:spcPts val="0"/>
                        </a:spcAft>
                      </a:pPr>
                      <a:r>
                        <a:rPr lang="ar-SA" sz="2400" dirty="0">
                          <a:effectLst/>
                          <a:latin typeface="Simplified Arabic" panose="02020603050405020304" pitchFamily="18" charset="-78"/>
                          <a:cs typeface="Simplified Arabic" panose="02020603050405020304" pitchFamily="18" charset="-78"/>
                        </a:rPr>
                        <a:t>زيادة إمكانية السيطرة على أسواق المنتجات</a:t>
                      </a:r>
                      <a:r>
                        <a:rPr lang="fr-FR" sz="2400" dirty="0">
                          <a:effectLst/>
                          <a:latin typeface="Simplified Arabic" panose="02020603050405020304" pitchFamily="18" charset="-78"/>
                          <a:cs typeface="Simplified Arabic" panose="02020603050405020304" pitchFamily="18" charset="-78"/>
                        </a:rPr>
                        <a:t>.</a:t>
                      </a:r>
                      <a:endParaRPr lang="fr-FR" sz="1800" b="1"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tc>
                <a:tc>
                  <a:txBody>
                    <a:bodyPr/>
                    <a:lstStyle/>
                    <a:p>
                      <a:pPr marL="342900" lvl="0" indent="-342900" algn="just" rtl="1">
                        <a:lnSpc>
                          <a:spcPct val="106000"/>
                        </a:lnSpc>
                        <a:spcAft>
                          <a:spcPts val="0"/>
                        </a:spcAft>
                        <a:buFont typeface="Symbol" panose="05050102010706020507" pitchFamily="18" charset="2"/>
                        <a:buChar char=""/>
                      </a:pPr>
                      <a:r>
                        <a:rPr lang="ar-DZ" sz="2400">
                          <a:effectLst/>
                          <a:latin typeface="Simplified Arabic" panose="02020603050405020304" pitchFamily="18" charset="-78"/>
                          <a:cs typeface="Simplified Arabic" panose="02020603050405020304" pitchFamily="18" charset="-78"/>
                        </a:rPr>
                        <a:t>زيادة التكاليف</a:t>
                      </a:r>
                      <a:endParaRPr lang="fr-FR" sz="1800">
                        <a:effectLst/>
                        <a:latin typeface="Simplified Arabic" panose="02020603050405020304" pitchFamily="18" charset="-78"/>
                        <a:cs typeface="Simplified Arabic" panose="02020603050405020304" pitchFamily="18" charset="-78"/>
                      </a:endParaRPr>
                    </a:p>
                    <a:p>
                      <a:pPr marL="342900" lvl="0" indent="-342900" algn="just" rtl="1">
                        <a:lnSpc>
                          <a:spcPct val="106000"/>
                        </a:lnSpc>
                        <a:spcAft>
                          <a:spcPts val="0"/>
                        </a:spcAft>
                        <a:buFont typeface="Symbol" panose="05050102010706020507" pitchFamily="18" charset="2"/>
                        <a:buChar char=""/>
                      </a:pPr>
                      <a:r>
                        <a:rPr lang="ar-DZ" sz="2400">
                          <a:effectLst/>
                          <a:latin typeface="Simplified Arabic" panose="02020603050405020304" pitchFamily="18" charset="-78"/>
                          <a:cs typeface="Simplified Arabic" panose="02020603050405020304" pitchFamily="18" charset="-78"/>
                        </a:rPr>
                        <a:t>مشكلات خاصة بالبيئة والمؤثرات المختلفة في الأسواق الخارجية.</a:t>
                      </a:r>
                      <a:endParaRPr lang="fr-FR" sz="1800" b="1">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tc>
                <a:extLst>
                  <a:ext uri="{0D108BD9-81ED-4DB2-BD59-A6C34878D82A}">
                    <a16:rowId xmlns:a16="http://schemas.microsoft.com/office/drawing/2014/main" val="10001"/>
                  </a:ext>
                </a:extLst>
              </a:tr>
              <a:tr h="1908034">
                <a:tc>
                  <a:txBody>
                    <a:bodyPr/>
                    <a:lstStyle/>
                    <a:p>
                      <a:pPr algn="ctr" rtl="1">
                        <a:lnSpc>
                          <a:spcPct val="107000"/>
                        </a:lnSpc>
                        <a:spcAft>
                          <a:spcPts val="0"/>
                        </a:spcAft>
                      </a:pPr>
                      <a:r>
                        <a:rPr lang="ar-DZ" sz="2400" dirty="0">
                          <a:effectLst/>
                          <a:latin typeface="Simplified Arabic" panose="02020603050405020304" pitchFamily="18" charset="-78"/>
                          <a:cs typeface="Simplified Arabic" panose="02020603050405020304" pitchFamily="18" charset="-78"/>
                        </a:rPr>
                        <a:t>قنوات التوزيع غير</a:t>
                      </a:r>
                      <a:endParaRPr lang="fr-FR" sz="1800" dirty="0">
                        <a:effectLst/>
                        <a:latin typeface="Simplified Arabic" panose="02020603050405020304" pitchFamily="18" charset="-78"/>
                        <a:cs typeface="Simplified Arabic" panose="02020603050405020304" pitchFamily="18" charset="-78"/>
                      </a:endParaRPr>
                    </a:p>
                    <a:p>
                      <a:pPr algn="ctr" rtl="1">
                        <a:lnSpc>
                          <a:spcPct val="107000"/>
                        </a:lnSpc>
                        <a:spcAft>
                          <a:spcPts val="0"/>
                        </a:spcAft>
                      </a:pPr>
                      <a:r>
                        <a:rPr lang="ar-DZ" sz="2400" dirty="0">
                          <a:effectLst/>
                          <a:latin typeface="Simplified Arabic" panose="02020603050405020304" pitchFamily="18" charset="-78"/>
                          <a:cs typeface="Simplified Arabic" panose="02020603050405020304" pitchFamily="18" charset="-78"/>
                        </a:rPr>
                        <a:t>المباشر</a:t>
                      </a:r>
                      <a:endParaRPr lang="fr-FR" sz="1800" b="1"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tc>
                <a:tc>
                  <a:txBody>
                    <a:bodyPr/>
                    <a:lstStyle/>
                    <a:p>
                      <a:pPr marL="342900" lvl="0" indent="-342900" algn="just" rtl="1">
                        <a:lnSpc>
                          <a:spcPct val="106000"/>
                        </a:lnSpc>
                        <a:spcAft>
                          <a:spcPts val="0"/>
                        </a:spcAft>
                        <a:buFont typeface="Symbol" panose="05050102010706020507" pitchFamily="18" charset="2"/>
                        <a:buChar char=""/>
                      </a:pPr>
                      <a:r>
                        <a:rPr lang="ar-DZ" sz="2400">
                          <a:effectLst/>
                          <a:latin typeface="Simplified Arabic" panose="02020603050405020304" pitchFamily="18" charset="-78"/>
                          <a:cs typeface="Simplified Arabic" panose="02020603050405020304" pitchFamily="18" charset="-78"/>
                        </a:rPr>
                        <a:t>بساطة وسهولة التعامل</a:t>
                      </a:r>
                      <a:endParaRPr lang="fr-FR" sz="1800">
                        <a:effectLst/>
                        <a:latin typeface="Simplified Arabic" panose="02020603050405020304" pitchFamily="18" charset="-78"/>
                        <a:cs typeface="Simplified Arabic" panose="02020603050405020304" pitchFamily="18" charset="-78"/>
                      </a:endParaRPr>
                    </a:p>
                    <a:p>
                      <a:pPr marL="342900" lvl="0" indent="-342900" algn="just" rtl="1">
                        <a:lnSpc>
                          <a:spcPct val="106000"/>
                        </a:lnSpc>
                        <a:spcAft>
                          <a:spcPts val="0"/>
                        </a:spcAft>
                        <a:buFont typeface="Symbol" panose="05050102010706020507" pitchFamily="18" charset="2"/>
                        <a:buChar char=""/>
                      </a:pPr>
                      <a:r>
                        <a:rPr lang="ar-DZ" sz="2400">
                          <a:effectLst/>
                          <a:latin typeface="Simplified Arabic" panose="02020603050405020304" pitchFamily="18" charset="-78"/>
                          <a:cs typeface="Simplified Arabic" panose="02020603050405020304" pitchFamily="18" charset="-78"/>
                        </a:rPr>
                        <a:t>انخفاض تكاليف التصدير</a:t>
                      </a:r>
                      <a:endParaRPr lang="fr-FR" sz="1800" b="1">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tc>
                <a:tc>
                  <a:txBody>
                    <a:bodyPr/>
                    <a:lstStyle/>
                    <a:p>
                      <a:pPr marL="342900" lvl="0" indent="-342900" algn="just" rtl="1">
                        <a:lnSpc>
                          <a:spcPct val="106000"/>
                        </a:lnSpc>
                        <a:spcAft>
                          <a:spcPts val="0"/>
                        </a:spcAft>
                        <a:buFont typeface="Symbol" panose="05050102010706020507" pitchFamily="18" charset="2"/>
                        <a:buChar char=""/>
                      </a:pPr>
                      <a:r>
                        <a:rPr lang="ar-SA" sz="2400" dirty="0">
                          <a:effectLst/>
                          <a:latin typeface="Simplified Arabic" panose="02020603050405020304" pitchFamily="18" charset="-78"/>
                          <a:cs typeface="Simplified Arabic" panose="02020603050405020304" pitchFamily="18" charset="-78"/>
                        </a:rPr>
                        <a:t>فقدان منظمة الأعمال لإمكانية السيطرة والرقابة على منتجاتها</a:t>
                      </a:r>
                      <a:endParaRPr lang="fr-FR" sz="1800" dirty="0">
                        <a:effectLst/>
                        <a:latin typeface="Simplified Arabic" panose="02020603050405020304" pitchFamily="18" charset="-78"/>
                        <a:cs typeface="Simplified Arabic" panose="02020603050405020304" pitchFamily="18" charset="-78"/>
                      </a:endParaRPr>
                    </a:p>
                    <a:p>
                      <a:pPr marL="342900" lvl="0" indent="-342900" algn="just" rtl="1">
                        <a:lnSpc>
                          <a:spcPct val="106000"/>
                        </a:lnSpc>
                        <a:spcAft>
                          <a:spcPts val="0"/>
                        </a:spcAft>
                        <a:buFont typeface="Symbol" panose="05050102010706020507" pitchFamily="18" charset="2"/>
                        <a:buChar char=""/>
                      </a:pPr>
                      <a:r>
                        <a:rPr lang="ar-SA" sz="2400" dirty="0">
                          <a:effectLst/>
                          <a:latin typeface="Simplified Arabic" panose="02020603050405020304" pitchFamily="18" charset="-78"/>
                          <a:cs typeface="Simplified Arabic" panose="02020603050405020304" pitchFamily="18" charset="-78"/>
                        </a:rPr>
                        <a:t>عدم الاستقرار </a:t>
                      </a:r>
                      <a:endParaRPr lang="fr-FR" sz="1800" b="1" dirty="0">
                        <a:effectLst/>
                        <a:latin typeface="Simplified Arabic" panose="02020603050405020304" pitchFamily="18" charset="-78"/>
                        <a:ea typeface="Calibri" panose="020F0502020204030204" pitchFamily="34" charset="0"/>
                        <a:cs typeface="Simplified Arabic" panose="02020603050405020304" pitchFamily="18" charset="-78"/>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30551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685801"/>
            <a:ext cx="10018713" cy="1001486"/>
          </a:xfrm>
        </p:spPr>
        <p:txBody>
          <a:bodyPr>
            <a:normAutofit/>
          </a:bodyPr>
          <a:lstStyle/>
          <a:p>
            <a:pPr algn="ctr" rtl="1">
              <a:lnSpc>
                <a:spcPct val="106000"/>
              </a:lnSpc>
              <a:spcAft>
                <a:spcPts val="0"/>
              </a:spcAft>
            </a:pPr>
            <a:r>
              <a:rPr lang="ar-DZ"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المبحث ال</a:t>
            </a:r>
            <a:r>
              <a:rPr lang="ar-SA"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رابع</a:t>
            </a:r>
            <a:r>
              <a:rPr lang="ar-DZ"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سياسة الترويج الدولي</a:t>
            </a:r>
            <a:endParaRPr lang="fr-FR"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1484310" y="2188029"/>
            <a:ext cx="10018713" cy="3603171"/>
          </a:xfrm>
        </p:spPr>
        <p:txBody>
          <a:bodyPr/>
          <a:lstStyle/>
          <a:p>
            <a:pPr marL="0" indent="0" algn="just" rtl="1">
              <a:lnSpc>
                <a:spcPct val="106000"/>
              </a:lnSpc>
              <a:buNone/>
            </a:pP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أ</a:t>
            </a:r>
            <a:r>
              <a:rPr lang="ar-DZ"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ولا: تعريف </a:t>
            </a:r>
            <a:r>
              <a:rPr lang="ar-DZ" sz="36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الت</a:t>
            </a:r>
            <a:r>
              <a:rPr lang="ar-SA" sz="3600" b="1" dirty="0" err="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رويج</a:t>
            </a:r>
            <a:r>
              <a:rPr lang="ar-DZ" sz="36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 الدولي</a:t>
            </a:r>
            <a:endParaRPr lang="fr-FR" sz="36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a:p>
            <a:pPr marL="0" indent="0" algn="just" rtl="1">
              <a:lnSpc>
                <a:spcPct val="106000"/>
              </a:lnSpc>
              <a:buNone/>
            </a:pPr>
            <a:r>
              <a:rPr lang="ar-SA"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ثانيا</a:t>
            </a:r>
            <a:r>
              <a:rPr lang="fr-FR"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36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rPr>
              <a:t>أهمية الترويج الدولي </a:t>
            </a:r>
            <a:endParaRPr lang="fr-FR" sz="24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06000"/>
              </a:lnSpc>
              <a:buNone/>
            </a:pPr>
            <a:r>
              <a:rPr lang="ar-SA" sz="3600" b="1" dirty="0">
                <a:solidFill>
                  <a:schemeClr val="tx1"/>
                </a:solidFill>
                <a:latin typeface="Simplified Arabic" panose="02020603050405020304" pitchFamily="18" charset="-78"/>
                <a:cs typeface="Simplified Arabic" panose="02020603050405020304" pitchFamily="18" charset="-78"/>
              </a:rPr>
              <a:t>ثالثا: أهداف الترويج الدولي</a:t>
            </a:r>
          </a:p>
          <a:p>
            <a:pPr marL="0" indent="0" algn="just" rtl="1">
              <a:lnSpc>
                <a:spcPct val="106000"/>
              </a:lnSpc>
              <a:buNone/>
            </a:pPr>
            <a:r>
              <a:rPr lang="ar-DZ" sz="3600" b="1" dirty="0">
                <a:solidFill>
                  <a:schemeClr val="tx1"/>
                </a:solidFill>
                <a:latin typeface="Simplified Arabic" panose="02020603050405020304" pitchFamily="18" charset="-78"/>
                <a:cs typeface="Simplified Arabic" panose="02020603050405020304" pitchFamily="18" charset="-78"/>
              </a:rPr>
              <a:t>رابعا: </a:t>
            </a:r>
            <a:r>
              <a:rPr lang="ar-DZ" sz="3200" b="1" dirty="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 مكونات المزيج الترويجي الدولي </a:t>
            </a:r>
            <a:endParaRPr lang="fr-FR" dirty="0"/>
          </a:p>
        </p:txBody>
      </p:sp>
    </p:spTree>
    <p:extLst>
      <p:ext uri="{BB962C8B-B14F-4D97-AF65-F5344CB8AC3E}">
        <p14:creationId xmlns:p14="http://schemas.microsoft.com/office/powerpoint/2010/main" val="981067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8305" y="433137"/>
            <a:ext cx="10624719" cy="1003778"/>
          </a:xfrm>
        </p:spPr>
        <p:txBody>
          <a:bodyPr>
            <a:normAutofit fontScale="90000"/>
          </a:bodyPr>
          <a:lstStyle/>
          <a:p>
            <a:pPr algn="ctr" rtl="1">
              <a:lnSpc>
                <a:spcPct val="106000"/>
              </a:lnSpc>
              <a:spcAft>
                <a:spcPts val="0"/>
              </a:spcAft>
            </a:pPr>
            <a:r>
              <a:rPr lang="ar-DZ"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أولا: تعريف ال</a:t>
            </a:r>
            <a:r>
              <a:rPr lang="ar-SA"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ترويج </a:t>
            </a:r>
            <a:r>
              <a:rPr lang="ar-DZ"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الدولي</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a:xfrm>
            <a:off x="529390" y="1299411"/>
            <a:ext cx="10973634" cy="5125451"/>
          </a:xfrm>
        </p:spPr>
        <p:txBody>
          <a:bodyPr>
            <a:noAutofit/>
          </a:bodyPr>
          <a:lstStyle/>
          <a:p>
            <a:pPr marL="0" indent="0" algn="justLow" rtl="1">
              <a:lnSpc>
                <a:spcPct val="106000"/>
              </a:lnSpc>
              <a:buNone/>
            </a:pPr>
            <a:r>
              <a:rPr lang="ar-SA"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4400" dirty="0">
                <a:latin typeface="Times New Roman" panose="02020603050405020304" pitchFamily="18" charset="0"/>
                <a:ea typeface="Times New Roman" panose="02020603050405020304" pitchFamily="18" charset="0"/>
                <a:cs typeface="Simplified Arabic" panose="02020603050405020304" pitchFamily="18" charset="-78"/>
              </a:rPr>
              <a:t>الترويج عبارة عن </a:t>
            </a:r>
            <a:r>
              <a:rPr lang="ar-SA" sz="4400" dirty="0">
                <a:solidFill>
                  <a:srgbClr val="C00000"/>
                </a:solidFill>
                <a:latin typeface="Times New Roman" panose="02020603050405020304" pitchFamily="18" charset="0"/>
                <a:ea typeface="Times New Roman" panose="02020603050405020304" pitchFamily="18" charset="0"/>
                <a:cs typeface="Simplified Arabic" panose="02020603050405020304" pitchFamily="18" charset="-78"/>
              </a:rPr>
              <a:t>عملية اتصال بين البائع والمشتري أو بين المصدر والمستورد</a:t>
            </a:r>
            <a:r>
              <a:rPr lang="ar-SA" sz="4400" dirty="0">
                <a:latin typeface="Times New Roman" panose="02020603050405020304" pitchFamily="18" charset="0"/>
                <a:ea typeface="Times New Roman" panose="02020603050405020304" pitchFamily="18" charset="0"/>
                <a:cs typeface="Simplified Arabic" panose="02020603050405020304" pitchFamily="18" charset="-78"/>
              </a:rPr>
              <a:t>. ونقصد بالترويج الدولي" نقل رسالة من المؤسسة المصدرة إلى المستورد (المشتري أو المستهلك) أو الوسطاء بهدف إقناعهم وجعلهم أكثر تقبلاً لمنتجات المؤسسة".  </a:t>
            </a:r>
            <a:endParaRPr lang="ar-SA" sz="32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1097987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2443" y="383479"/>
            <a:ext cx="9752012" cy="651237"/>
          </a:xfrm>
        </p:spPr>
        <p:txBody>
          <a:bodyPr>
            <a:normAutofit/>
          </a:bodyPr>
          <a:lstStyle/>
          <a:p>
            <a:pPr algn="ctr"/>
            <a:r>
              <a:rPr lang="ar-SA" b="1" u="sng" dirty="0">
                <a:solidFill>
                  <a:srgbClr val="FF0000"/>
                </a:solidFill>
                <a:ea typeface="Calibri" panose="020F0502020204030204" pitchFamily="34" charset="0"/>
                <a:cs typeface="Simplified Arabic" panose="02020603050405020304" pitchFamily="18" charset="-78"/>
              </a:rPr>
              <a:t>ثانيا: أهمية الترويج الدولي </a:t>
            </a:r>
            <a:endParaRPr lang="fr-FR" u="sng" dirty="0">
              <a:solidFill>
                <a:srgbClr val="FF0000"/>
              </a:solidFill>
            </a:endParaRPr>
          </a:p>
        </p:txBody>
      </p:sp>
      <p:graphicFrame>
        <p:nvGraphicFramePr>
          <p:cNvPr id="4" name="Espace réservé du contenu 3">
            <a:extLst>
              <a:ext uri="{FF2B5EF4-FFF2-40B4-BE49-F238E27FC236}">
                <a16:creationId xmlns:a16="http://schemas.microsoft.com/office/drawing/2014/main" id="{E4572DD4-7BFC-407D-AACA-70ADA2B733D2}"/>
              </a:ext>
            </a:extLst>
          </p:cNvPr>
          <p:cNvGraphicFramePr>
            <a:graphicFrameLocks noGrp="1"/>
          </p:cNvGraphicFramePr>
          <p:nvPr>
            <p:ph idx="1"/>
            <p:extLst>
              <p:ext uri="{D42A27DB-BD31-4B8C-83A1-F6EECF244321}">
                <p14:modId xmlns:p14="http://schemas.microsoft.com/office/powerpoint/2010/main" val="118936027"/>
              </p:ext>
            </p:extLst>
          </p:nvPr>
        </p:nvGraphicFramePr>
        <p:xfrm>
          <a:off x="747545" y="1151466"/>
          <a:ext cx="11263833" cy="5706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1972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4942" y="551261"/>
            <a:ext cx="10722559" cy="791033"/>
          </a:xfrm>
        </p:spPr>
        <p:txBody>
          <a:bodyPr>
            <a:normAutofit fontScale="90000"/>
          </a:bodyPr>
          <a:lstStyle/>
          <a:p>
            <a:pPr marL="342900" lvl="0" indent="180340" algn="ctr" rtl="1">
              <a:lnSpc>
                <a:spcPct val="106000"/>
              </a:lnSpc>
              <a:spcBef>
                <a:spcPts val="1000"/>
              </a:spcBef>
            </a:pPr>
            <a:r>
              <a:rPr lang="ar-SA" sz="32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ثالثا: أهداف الترويج الدولي</a:t>
            </a:r>
            <a:br>
              <a:rPr lang="fr-FR" sz="1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C19B5ADF-4347-47CF-A0A8-7C0F042295A3}"/>
              </a:ext>
            </a:extLst>
          </p:cNvPr>
          <p:cNvGraphicFramePr>
            <a:graphicFrameLocks noGrp="1"/>
          </p:cNvGraphicFramePr>
          <p:nvPr>
            <p:ph idx="1"/>
            <p:extLst>
              <p:ext uri="{D42A27DB-BD31-4B8C-83A1-F6EECF244321}">
                <p14:modId xmlns:p14="http://schemas.microsoft.com/office/powerpoint/2010/main" val="2192581310"/>
              </p:ext>
            </p:extLst>
          </p:nvPr>
        </p:nvGraphicFramePr>
        <p:xfrm>
          <a:off x="564445" y="1415143"/>
          <a:ext cx="11333642" cy="48915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6418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9557" y="295637"/>
            <a:ext cx="9860869" cy="834576"/>
          </a:xfrm>
        </p:spPr>
        <p:txBody>
          <a:bodyPr>
            <a:normAutofit fontScale="90000"/>
          </a:bodyPr>
          <a:lstStyle/>
          <a:p>
            <a:pPr algn="ctr" rtl="1">
              <a:lnSpc>
                <a:spcPct val="107000"/>
              </a:lnSpc>
              <a:spcAft>
                <a:spcPts val="0"/>
              </a:spcAft>
            </a:pPr>
            <a:r>
              <a:rPr lang="ar-DZ"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رابعا:  مكونات المزيج الترويجي الدولي </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graphicFrame>
        <p:nvGraphicFramePr>
          <p:cNvPr id="5" name="Espace réservé du contenu 4">
            <a:extLst>
              <a:ext uri="{FF2B5EF4-FFF2-40B4-BE49-F238E27FC236}">
                <a16:creationId xmlns:a16="http://schemas.microsoft.com/office/drawing/2014/main" id="{A391873F-1549-4A67-8730-BDA6FF3C7CA9}"/>
              </a:ext>
            </a:extLst>
          </p:cNvPr>
          <p:cNvGraphicFramePr>
            <a:graphicFrameLocks noGrp="1"/>
          </p:cNvGraphicFramePr>
          <p:nvPr>
            <p:ph idx="1"/>
            <p:extLst>
              <p:ext uri="{D42A27DB-BD31-4B8C-83A1-F6EECF244321}">
                <p14:modId xmlns:p14="http://schemas.microsoft.com/office/powerpoint/2010/main" val="913154961"/>
              </p:ext>
            </p:extLst>
          </p:nvPr>
        </p:nvGraphicFramePr>
        <p:xfrm>
          <a:off x="585926" y="1384917"/>
          <a:ext cx="11011370" cy="50513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3680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61457" y="1066800"/>
            <a:ext cx="9775371" cy="4844422"/>
          </a:xfrm>
        </p:spPr>
        <p:txBody>
          <a:bodyPr>
            <a:normAutofit/>
          </a:bodyPr>
          <a:lstStyle/>
          <a:p>
            <a:pPr marL="0" indent="0" algn="just" rtl="1">
              <a:lnSpc>
                <a:spcPct val="106000"/>
              </a:lnSpc>
              <a:buNone/>
            </a:pPr>
            <a:r>
              <a:rPr lang="ar-DZ" sz="3000" dirty="0">
                <a:latin typeface="Calibri" panose="020F0502020204030204" pitchFamily="34" charset="0"/>
                <a:ea typeface="Times New Roman" panose="02020603050405020304" pitchFamily="18" charset="0"/>
                <a:cs typeface="Simplified Arabic" panose="02020603050405020304" pitchFamily="18" charset="-78"/>
              </a:rPr>
              <a:t>ويعرف المزيج التسويقي على أنه مجموعة الوسائل التي يستخدمها مدراء التسويق لتحقيق أهدافهم، وتشمل هذه الوسائل كل من </a:t>
            </a:r>
            <a:r>
              <a:rPr lang="ar-DZ" sz="3000"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المنتوج، السعر، التوزيع، الترويج</a:t>
            </a:r>
            <a:r>
              <a:rPr lang="ar-DZ" sz="3000" dirty="0">
                <a:latin typeface="Calibri" panose="020F0502020204030204" pitchFamily="34" charset="0"/>
                <a:ea typeface="Times New Roman" panose="02020603050405020304" pitchFamily="18" charset="0"/>
                <a:cs typeface="Simplified Arabic" panose="02020603050405020304" pitchFamily="18" charset="-78"/>
              </a:rPr>
              <a:t>، بحيث يقوم مدير التسويق الناجح بإيجاد الخطة المناسبة من هذه العناصر الأربعة، وفقا لمتطلبات كل ظرف من الظروف.</a:t>
            </a:r>
            <a:endParaRPr lang="fr-FR" sz="22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6000"/>
              </a:lnSpc>
              <a:buNone/>
            </a:pPr>
            <a:r>
              <a:rPr lang="ar-DZ" sz="3000" dirty="0">
                <a:latin typeface="Calibri" panose="020F0502020204030204" pitchFamily="34" charset="0"/>
                <a:ea typeface="Times New Roman" panose="02020603050405020304" pitchFamily="18" charset="0"/>
                <a:cs typeface="Simplified Arabic" panose="02020603050405020304" pitchFamily="18" charset="-78"/>
              </a:rPr>
              <a:t>وينبغي الإشارة إلى أن عناصر المزيج التسويقي الدولي يجب أن تتصف بالاستمرارية نظرا للطبيعة الديناميكية التي تعمل فيها النشاط التسويقي الدولي، ومن ثم يجب إعادة النظر فيه من فترة لأخرى، حسب العوامل والتغيرات التي تطرأ على البيئة التسويقية الدولية.</a:t>
            </a:r>
            <a:endParaRPr lang="fr-FR" sz="22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5374870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838202" y="381000"/>
            <a:ext cx="10863942" cy="5050971"/>
          </a:xfrm>
        </p:spPr>
        <p:txBody>
          <a:bodyPr rtlCol="0">
            <a:normAutofit/>
          </a:bodyPr>
          <a:lstStyle/>
          <a:p>
            <a:pPr algn="ctr" defTabSz="685800" rtl="1">
              <a:defRPr/>
            </a:pP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b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sz="6600" dirty="0">
              <a:solidFill>
                <a:srgbClr val="FF0000"/>
              </a:solidFill>
            </a:endParaRPr>
          </a:p>
        </p:txBody>
      </p:sp>
    </p:spTree>
    <p:extLst>
      <p:ext uri="{BB962C8B-B14F-4D97-AF65-F5344CB8AC3E}">
        <p14:creationId xmlns:p14="http://schemas.microsoft.com/office/powerpoint/2010/main" val="401098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685801"/>
            <a:ext cx="10018713" cy="1001486"/>
          </a:xfrm>
        </p:spPr>
        <p:txBody>
          <a:bodyPr>
            <a:normAutofit/>
          </a:bodyPr>
          <a:lstStyle/>
          <a:p>
            <a:pPr marL="171450" lvl="0" algn="ctr" rtl="1">
              <a:lnSpc>
                <a:spcPct val="115000"/>
              </a:lnSpc>
              <a:spcBef>
                <a:spcPct val="20000"/>
              </a:spcBef>
              <a:spcAft>
                <a:spcPts val="1000"/>
              </a:spcAft>
            </a:pPr>
            <a:r>
              <a:rPr lang="ar-DZ" b="1" dirty="0">
                <a:ln>
                  <a:noFill/>
                </a:ln>
                <a:solidFill>
                  <a:srgbClr val="FF0000"/>
                </a:solidFill>
                <a:ea typeface="Times New Roman" panose="02020603050405020304" pitchFamily="18" charset="0"/>
                <a:cs typeface="Simplified Arabic" panose="02020603050405020304" pitchFamily="18" charset="-78"/>
              </a:rPr>
              <a:t>المبحث الأول: </a:t>
            </a:r>
            <a:r>
              <a:rPr lang="ar-SA" b="1" dirty="0">
                <a:ln>
                  <a:noFill/>
                </a:ln>
                <a:solidFill>
                  <a:srgbClr val="FF0000"/>
                </a:solidFill>
                <a:ea typeface="Times New Roman" panose="02020603050405020304" pitchFamily="18" charset="0"/>
                <a:cs typeface="Simplified Arabic" panose="02020603050405020304" pitchFamily="18" charset="-78"/>
              </a:rPr>
              <a:t>سياسة المنتج الدولي </a:t>
            </a:r>
            <a:endParaRPr lang="fr-FR" sz="4400" dirty="0">
              <a:solidFill>
                <a:srgbClr val="FF0000"/>
              </a:solidFill>
            </a:endParaRPr>
          </a:p>
        </p:txBody>
      </p:sp>
      <p:sp>
        <p:nvSpPr>
          <p:cNvPr id="3" name="Espace réservé du contenu 2"/>
          <p:cNvSpPr>
            <a:spLocks noGrp="1"/>
          </p:cNvSpPr>
          <p:nvPr>
            <p:ph idx="1"/>
          </p:nvPr>
        </p:nvSpPr>
        <p:spPr>
          <a:xfrm>
            <a:off x="1484310" y="2188029"/>
            <a:ext cx="10018713" cy="3603171"/>
          </a:xfrm>
        </p:spPr>
        <p:txBody>
          <a:bodyPr/>
          <a:lstStyle/>
          <a:p>
            <a:pPr marL="0" indent="0" algn="just" rtl="1">
              <a:lnSpc>
                <a:spcPct val="106000"/>
              </a:lnSpc>
              <a:buNone/>
            </a:pP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أ</a:t>
            </a:r>
            <a:r>
              <a:rPr lang="ar-DZ" sz="3600" b="1" dirty="0">
                <a:latin typeface="Simplified Arabic" panose="02020603050405020304" pitchFamily="18" charset="-78"/>
                <a:ea typeface="Times New Roman" panose="02020603050405020304" pitchFamily="18" charset="0"/>
                <a:cs typeface="Simplified Arabic" panose="02020603050405020304" pitchFamily="18" charset="-78"/>
              </a:rPr>
              <a:t>ولا: تعريف المنتـج الدولي</a:t>
            </a:r>
            <a:endParaRPr lang="ar-SA" sz="3600" b="1" dirty="0">
              <a:latin typeface="Simplified Arabic" panose="02020603050405020304" pitchFamily="18" charset="-78"/>
              <a:ea typeface="Times New Roman" panose="02020603050405020304" pitchFamily="18" charset="0"/>
              <a:cs typeface="Simplified Arabic" panose="02020603050405020304" pitchFamily="18" charset="-78"/>
            </a:endParaRPr>
          </a:p>
          <a:p>
            <a:pPr marL="0" indent="0" algn="just" rtl="1">
              <a:lnSpc>
                <a:spcPct val="106000"/>
              </a:lnSpc>
              <a:buNone/>
            </a:pP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ثانيا</a:t>
            </a:r>
            <a:r>
              <a:rPr lang="fr-FR" sz="3600" b="1" dirty="0">
                <a:latin typeface="Simplified Arabic" panose="02020603050405020304" pitchFamily="18" charset="-78"/>
                <a:ea typeface="Times New Roman" panose="02020603050405020304" pitchFamily="18" charset="0"/>
                <a:cs typeface="Simplified Arabic" panose="02020603050405020304" pitchFamily="18" charset="-78"/>
              </a:rPr>
              <a:t>: </a:t>
            </a: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تعديل وتنميط المنتوج </a:t>
            </a:r>
            <a:r>
              <a:rPr lang="ar-DZ" sz="3600" b="1" dirty="0">
                <a:latin typeface="Simplified Arabic" panose="02020603050405020304" pitchFamily="18" charset="-78"/>
                <a:ea typeface="Times New Roman" panose="02020603050405020304" pitchFamily="18" charset="0"/>
                <a:cs typeface="Simplified Arabic" panose="02020603050405020304" pitchFamily="18" charset="-78"/>
              </a:rPr>
              <a:t>في السوق </a:t>
            </a:r>
            <a:r>
              <a:rPr lang="ar-SA" sz="3600" b="1" dirty="0">
                <a:latin typeface="Simplified Arabic" panose="02020603050405020304" pitchFamily="18" charset="-78"/>
                <a:ea typeface="Times New Roman" panose="02020603050405020304" pitchFamily="18" charset="0"/>
                <a:cs typeface="Simplified Arabic" panose="02020603050405020304" pitchFamily="18" charset="-78"/>
              </a:rPr>
              <a:t>الدولي [توحيد أم تعديل]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06000"/>
              </a:lnSpc>
              <a:buNone/>
            </a:pPr>
            <a:r>
              <a:rPr lang="ar-SA" sz="3600" b="1" dirty="0">
                <a:latin typeface="Simplified Arabic" panose="02020603050405020304" pitchFamily="18" charset="-78"/>
                <a:cs typeface="Simplified Arabic" panose="02020603050405020304" pitchFamily="18" charset="-78"/>
              </a:rPr>
              <a:t>ثالثا</a:t>
            </a:r>
            <a:r>
              <a:rPr lang="fr-FR" sz="3600" b="1" dirty="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خصائص المنتوج في الأسواق الدولية</a:t>
            </a:r>
            <a:endParaRPr lang="fr-FR" sz="3600" dirty="0">
              <a:latin typeface="Simplified Arabic" panose="02020603050405020304" pitchFamily="18" charset="-78"/>
              <a:cs typeface="Simplified Arabic" panose="02020603050405020304" pitchFamily="18" charset="-78"/>
            </a:endParaRPr>
          </a:p>
          <a:p>
            <a:pPr marL="0" indent="0" algn="just" rtl="1">
              <a:lnSpc>
                <a:spcPct val="106000"/>
              </a:lnSpc>
              <a:buNone/>
            </a:pPr>
            <a:r>
              <a:rPr lang="ar-DZ" sz="3600" b="1" dirty="0">
                <a:latin typeface="Simplified Arabic" panose="02020603050405020304" pitchFamily="18" charset="-78"/>
                <a:cs typeface="Simplified Arabic" panose="02020603050405020304" pitchFamily="18" charset="-78"/>
              </a:rPr>
              <a:t>رابعا: دورة حياة المنتوج الدولي</a:t>
            </a:r>
            <a:endParaRPr lang="fr-FR" sz="3600" dirty="0">
              <a:latin typeface="Simplified Arabic" panose="02020603050405020304" pitchFamily="18" charset="-78"/>
              <a:cs typeface="Simplified Arabic" panose="02020603050405020304" pitchFamily="18" charset="-78"/>
            </a:endParaRPr>
          </a:p>
          <a:p>
            <a:pPr marL="0" indent="0" algn="justLow" rtl="1">
              <a:lnSpc>
                <a:spcPct val="106000"/>
              </a:lnSpc>
              <a:spcAft>
                <a:spcPts val="0"/>
              </a:spcAft>
              <a:buNone/>
            </a:pP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2540944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311" y="685801"/>
            <a:ext cx="10018713" cy="751114"/>
          </a:xfrm>
        </p:spPr>
        <p:txBody>
          <a:bodyPr>
            <a:normAutofit fontScale="90000"/>
          </a:bodyPr>
          <a:lstStyle/>
          <a:p>
            <a:pPr algn="ctr" rtl="1">
              <a:lnSpc>
                <a:spcPct val="106000"/>
              </a:lnSpc>
              <a:spcAft>
                <a:spcPts val="0"/>
              </a:spcAft>
            </a:pPr>
            <a:r>
              <a:rPr lang="ar-DZ" sz="49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أولا: تعريف المنتـج الدولي</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a:xfrm>
            <a:off x="1204546" y="1611086"/>
            <a:ext cx="10298477" cy="4180115"/>
          </a:xfrm>
        </p:spPr>
        <p:txBody>
          <a:bodyPr>
            <a:normAutofit/>
          </a:bodyPr>
          <a:lstStyle/>
          <a:p>
            <a:pPr marL="0" indent="0" algn="just" rtl="1">
              <a:lnSpc>
                <a:spcPct val="106000"/>
              </a:lnSpc>
              <a:buNone/>
            </a:pPr>
            <a:r>
              <a:rPr lang="ar-SA" sz="5400" dirty="0">
                <a:latin typeface="Calibri" panose="020F0502020204030204" pitchFamily="34" charset="0"/>
                <a:ea typeface="Times New Roman" panose="02020603050405020304" pitchFamily="18" charset="0"/>
                <a:cs typeface="Simplified Arabic" panose="02020603050405020304" pitchFamily="18" charset="-78"/>
              </a:rPr>
              <a:t>ويعد </a:t>
            </a:r>
            <a:r>
              <a:rPr lang="ar-SA" sz="5400" dirty="0" err="1">
                <a:latin typeface="Calibri" panose="020F0502020204030204" pitchFamily="34" charset="0"/>
                <a:ea typeface="Times New Roman" panose="02020603050405020304" pitchFamily="18" charset="0"/>
                <a:cs typeface="Simplified Arabic" panose="02020603050405020304" pitchFamily="18" charset="-78"/>
              </a:rPr>
              <a:t>المنتو</a:t>
            </a:r>
            <a:r>
              <a:rPr lang="ar-DZ" sz="5400" dirty="0">
                <a:latin typeface="Calibri" panose="020F0502020204030204" pitchFamily="34" charset="0"/>
                <a:ea typeface="Times New Roman" panose="02020603050405020304" pitchFamily="18" charset="0"/>
                <a:cs typeface="Simplified Arabic" panose="02020603050405020304" pitchFamily="18" charset="-78"/>
              </a:rPr>
              <a:t>ج</a:t>
            </a:r>
            <a:r>
              <a:rPr lang="ar-SA" sz="5400" dirty="0">
                <a:latin typeface="Calibri" panose="020F0502020204030204" pitchFamily="34" charset="0"/>
                <a:ea typeface="Times New Roman" panose="02020603050405020304" pitchFamily="18" charset="0"/>
                <a:cs typeface="Simplified Arabic" panose="02020603050405020304" pitchFamily="18" charset="-78"/>
              </a:rPr>
              <a:t> الدولي أحد مكونات الم</a:t>
            </a:r>
            <a:r>
              <a:rPr lang="ar-DZ" sz="5400" dirty="0">
                <a:latin typeface="Calibri" panose="020F0502020204030204" pitchFamily="34" charset="0"/>
                <a:ea typeface="Times New Roman" panose="02020603050405020304" pitchFamily="18" charset="0"/>
                <a:cs typeface="Simplified Arabic" panose="02020603050405020304" pitchFamily="18" charset="-78"/>
              </a:rPr>
              <a:t>ز</a:t>
            </a:r>
            <a:r>
              <a:rPr lang="ar-SA" sz="5400" dirty="0" err="1">
                <a:latin typeface="Calibri" panose="020F0502020204030204" pitchFamily="34" charset="0"/>
                <a:ea typeface="Times New Roman" panose="02020603050405020304" pitchFamily="18" charset="0"/>
                <a:cs typeface="Simplified Arabic" panose="02020603050405020304" pitchFamily="18" charset="-78"/>
              </a:rPr>
              <a:t>يج</a:t>
            </a:r>
            <a:r>
              <a:rPr lang="ar-SA" sz="5400" dirty="0">
                <a:latin typeface="Calibri" panose="020F0502020204030204" pitchFamily="34" charset="0"/>
                <a:ea typeface="Times New Roman" panose="02020603050405020304" pitchFamily="18" charset="0"/>
                <a:cs typeface="Simplified Arabic" panose="02020603050405020304" pitchFamily="18" charset="-78"/>
              </a:rPr>
              <a:t> التسويقي الدولي، ويع</a:t>
            </a:r>
            <a:r>
              <a:rPr lang="ar-DZ" sz="5400" dirty="0">
                <a:latin typeface="Calibri" panose="020F0502020204030204" pitchFamily="34" charset="0"/>
                <a:ea typeface="Times New Roman" panose="02020603050405020304" pitchFamily="18" charset="0"/>
                <a:cs typeface="Simplified Arabic" panose="02020603050405020304" pitchFamily="18" charset="-78"/>
              </a:rPr>
              <a:t>ر</a:t>
            </a:r>
            <a:r>
              <a:rPr lang="ar-SA" sz="5400" dirty="0">
                <a:latin typeface="Calibri" panose="020F0502020204030204" pitchFamily="34" charset="0"/>
                <a:ea typeface="Times New Roman" panose="02020603050405020304" pitchFamily="18" charset="0"/>
                <a:cs typeface="Simplified Arabic" panose="02020603050405020304" pitchFamily="18" charset="-78"/>
              </a:rPr>
              <a:t>ف على أنه</a:t>
            </a:r>
            <a:r>
              <a:rPr lang="fr-FR" sz="5400" dirty="0">
                <a:latin typeface="Simplified Arabic" panose="02020603050405020304" pitchFamily="18" charset="-78"/>
                <a:ea typeface="Times New Roman" panose="02020603050405020304" pitchFamily="18" charset="0"/>
                <a:cs typeface="Arial" panose="020B0604020202020204" pitchFamily="34" charset="0"/>
              </a:rPr>
              <a:t> "</a:t>
            </a:r>
            <a:r>
              <a:rPr lang="ar-SA" sz="5400" dirty="0">
                <a:latin typeface="Calibri" panose="020F0502020204030204" pitchFamily="34" charset="0"/>
                <a:ea typeface="Times New Roman" panose="02020603050405020304" pitchFamily="18" charset="0"/>
                <a:cs typeface="Simplified Arabic" panose="02020603050405020304" pitchFamily="18" charset="-78"/>
              </a:rPr>
              <a:t>جملة المنافع التي تشبع حاجات ورغبات المستهلك الدولي</a:t>
            </a:r>
            <a:r>
              <a:rPr lang="fr-FR" sz="5400" dirty="0">
                <a:latin typeface="Simplified Arabic" panose="02020603050405020304" pitchFamily="18" charset="-78"/>
                <a:ea typeface="Times New Roman" panose="02020603050405020304" pitchFamily="18" charset="0"/>
                <a:cs typeface="Arial" panose="020B0604020202020204" pitchFamily="34" charset="0"/>
              </a:rPr>
              <a:t>".</a:t>
            </a:r>
            <a:endParaRPr lang="fr-FR" sz="4400" dirty="0">
              <a:latin typeface="Calibri" panose="020F0502020204030204" pitchFamily="34" charset="0"/>
              <a:ea typeface="Calibri" panose="020F0502020204030204" pitchFamily="34" charset="0"/>
              <a:cs typeface="Arial" panose="020B0604020202020204" pitchFamily="34" charset="0"/>
            </a:endParaRPr>
          </a:p>
          <a:p>
            <a:pPr marL="0" indent="0">
              <a:spcBef>
                <a:spcPts val="0"/>
              </a:spcBef>
              <a:spcAft>
                <a:spcPts val="0"/>
              </a:spcAft>
              <a:buNone/>
            </a:pPr>
            <a:endParaRPr lang="fr-FR" sz="4400" dirty="0"/>
          </a:p>
        </p:txBody>
      </p:sp>
    </p:spTree>
    <p:extLst>
      <p:ext uri="{BB962C8B-B14F-4D97-AF65-F5344CB8AC3E}">
        <p14:creationId xmlns:p14="http://schemas.microsoft.com/office/powerpoint/2010/main" val="74747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8655" y="369132"/>
            <a:ext cx="9733083" cy="879376"/>
          </a:xfrm>
        </p:spPr>
        <p:txBody>
          <a:bodyPr>
            <a:normAutofit fontScale="90000"/>
          </a:bodyPr>
          <a:lstStyle/>
          <a:p>
            <a:pPr algn="ctr" rtl="1">
              <a:lnSpc>
                <a:spcPct val="106000"/>
              </a:lnSpc>
              <a:spcAft>
                <a:spcPts val="0"/>
              </a:spcAft>
            </a:pPr>
            <a:r>
              <a:rPr lang="ar-SA"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ثانيا</a:t>
            </a:r>
            <a:r>
              <a:rPr lang="fr-FR" b="1" u="sng" dirty="0">
                <a:solidFill>
                  <a:srgbClr val="FF0000"/>
                </a:solidFill>
                <a:latin typeface="Simplified Arabic" panose="02020603050405020304" pitchFamily="18" charset="-78"/>
                <a:ea typeface="Times New Roman" panose="02020603050405020304" pitchFamily="18" charset="0"/>
                <a:cs typeface="Arial" panose="020B0604020202020204" pitchFamily="34" charset="0"/>
              </a:rPr>
              <a:t>: </a:t>
            </a:r>
            <a:r>
              <a:rPr lang="ar-SA"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تعديل وتنميط المنتوج </a:t>
            </a:r>
            <a:r>
              <a:rPr lang="ar-DZ"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في السوق </a:t>
            </a:r>
            <a:r>
              <a:rPr lang="ar-SA"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الدولي [توحيد أم تعديل] </a:t>
            </a:r>
            <a:br>
              <a:rPr lang="fr-FR" sz="24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538655" y="1661746"/>
            <a:ext cx="10152602" cy="4870938"/>
          </a:xfrm>
        </p:spPr>
        <p:txBody>
          <a:bodyPr>
            <a:normAutofit/>
          </a:bodyPr>
          <a:lstStyle/>
          <a:p>
            <a:pPr indent="0" algn="just" rtl="1">
              <a:lnSpc>
                <a:spcPct val="106000"/>
              </a:lnSpc>
              <a:buNone/>
            </a:pPr>
            <a:r>
              <a:rPr lang="ar-SA" sz="3200" dirty="0">
                <a:latin typeface="Calibri" panose="020F0502020204030204" pitchFamily="34" charset="0"/>
                <a:ea typeface="Times New Roman" panose="02020603050405020304" pitchFamily="18" charset="0"/>
                <a:cs typeface="Simplified Arabic" panose="02020603050405020304" pitchFamily="18" charset="-78"/>
              </a:rPr>
              <a:t>أمام شركات التسويق الدولية خياران للدخول الى الأسواق الدولية خاصة بالمنتج يمكن أن تتبع سياسة الدخول </a:t>
            </a:r>
            <a:r>
              <a:rPr lang="ar-SA"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بالتكييف</a:t>
            </a:r>
            <a:r>
              <a:rPr lang="ar-SA" sz="3200" dirty="0">
                <a:latin typeface="Calibri" panose="020F0502020204030204" pitchFamily="34" charset="0"/>
                <a:ea typeface="Times New Roman" panose="02020603050405020304" pitchFamily="18" charset="0"/>
                <a:cs typeface="Simplified Arabic" panose="02020603050405020304" pitchFamily="18" charset="-78"/>
              </a:rPr>
              <a:t> للمنتج أي انتاج ما يحتاجه كل سوق وتحقيق رغباته وبالصورة التي تتماشى مع العادات والتقاليد السائدة. أو </a:t>
            </a:r>
            <a:r>
              <a:rPr lang="ar-SA"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التنميط أو التوحيد</a:t>
            </a:r>
            <a:r>
              <a:rPr lang="ar-SA" sz="3200"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3200" dirty="0">
                <a:latin typeface="Calibri" panose="020F0502020204030204" pitchFamily="34" charset="0"/>
                <a:ea typeface="Times New Roman" panose="02020603050405020304" pitchFamily="18" charset="0"/>
                <a:cs typeface="Simplified Arabic" panose="02020603050405020304" pitchFamily="18" charset="-78"/>
              </a:rPr>
              <a:t>للمنتج عن طريق توحيد انتاج المنتج بمواصفات واحدة في جميع الأسواق أي أن تكون المنتجات مقبولة عالمياً.</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6000"/>
              </a:lnSpc>
              <a:buNone/>
            </a:pPr>
            <a:r>
              <a:rPr lang="ar-SA" sz="3200" dirty="0">
                <a:latin typeface="Calibri" panose="020F0502020204030204" pitchFamily="34" charset="0"/>
                <a:ea typeface="Times New Roman" panose="02020603050405020304" pitchFamily="18" charset="0"/>
                <a:cs typeface="Simplified Arabic" panose="02020603050405020304" pitchFamily="18" charset="-78"/>
              </a:rPr>
              <a:t>   هل</a:t>
            </a:r>
            <a:r>
              <a:rPr lang="ar-SA" sz="3200" b="1" dirty="0">
                <a:latin typeface="Calibri" panose="020F0502020204030204" pitchFamily="34" charset="0"/>
                <a:ea typeface="Times New Roman" panose="02020603050405020304" pitchFamily="18" charset="0"/>
                <a:cs typeface="Simplified Arabic" panose="02020603050405020304" pitchFamily="18" charset="-78"/>
              </a:rPr>
              <a:t> </a:t>
            </a:r>
            <a:r>
              <a:rPr lang="ar-SA" sz="3200" dirty="0">
                <a:latin typeface="Calibri" panose="020F0502020204030204" pitchFamily="34" charset="0"/>
                <a:ea typeface="Times New Roman" panose="02020603050405020304" pitchFamily="18" charset="0"/>
                <a:cs typeface="Simplified Arabic" panose="02020603050405020304" pitchFamily="18" charset="-78"/>
              </a:rPr>
              <a:t>سيتم تطبيق نفس القرارات والاستراتيجيات التي تطبق في السوق المحلية على السوق الدولية</a:t>
            </a:r>
            <a:r>
              <a:rPr lang="ar-DZ" sz="3200" dirty="0">
                <a:latin typeface="Calibri" panose="020F0502020204030204" pitchFamily="34" charset="0"/>
                <a:ea typeface="Times New Roman" panose="02020603050405020304" pitchFamily="18" charset="0"/>
                <a:cs typeface="Simplified Arabic" panose="02020603050405020304" pitchFamily="18" charset="-78"/>
              </a:rPr>
              <a:t>؟ </a:t>
            </a:r>
            <a:r>
              <a:rPr lang="ar-SA" sz="3200" dirty="0">
                <a:latin typeface="Calibri" panose="020F0502020204030204" pitchFamily="34" charset="0"/>
                <a:ea typeface="Times New Roman" panose="02020603050405020304" pitchFamily="18" charset="0"/>
                <a:cs typeface="Simplified Arabic" panose="02020603050405020304" pitchFamily="18" charset="-78"/>
              </a:rPr>
              <a:t>أم</a:t>
            </a:r>
            <a:r>
              <a:rPr lang="ar-SA" sz="3200" b="1" dirty="0">
                <a:latin typeface="Calibri" panose="020F0502020204030204" pitchFamily="34" charset="0"/>
                <a:ea typeface="Times New Roman" panose="02020603050405020304" pitchFamily="18" charset="0"/>
                <a:cs typeface="Simplified Arabic" panose="02020603050405020304" pitchFamily="18" charset="-78"/>
              </a:rPr>
              <a:t> </a:t>
            </a:r>
            <a:r>
              <a:rPr lang="ar-SA" sz="3200" dirty="0">
                <a:latin typeface="Calibri" panose="020F0502020204030204" pitchFamily="34" charset="0"/>
                <a:ea typeface="Times New Roman" panose="02020603050405020304" pitchFamily="18" charset="0"/>
                <a:cs typeface="Simplified Arabic" panose="02020603050405020304" pitchFamily="18" charset="-78"/>
              </a:rPr>
              <a:t>ستتخذ قرارات خاصة بتعديل وتطوير المنتجات بما يتلاءم و</a:t>
            </a:r>
            <a:r>
              <a:rPr lang="ar-DZ" sz="3200" dirty="0">
                <a:latin typeface="Calibri" panose="020F0502020204030204" pitchFamily="34" charset="0"/>
                <a:ea typeface="Times New Roman" panose="02020603050405020304" pitchFamily="18" charset="0"/>
                <a:cs typeface="Simplified Arabic" panose="02020603050405020304" pitchFamily="18" charset="-78"/>
              </a:rPr>
              <a:t>طبيعة سوق </a:t>
            </a:r>
            <a:r>
              <a:rPr lang="ar-SA" sz="3200" dirty="0">
                <a:latin typeface="Calibri" panose="020F0502020204030204" pitchFamily="34" charset="0"/>
                <a:ea typeface="Times New Roman" panose="02020603050405020304" pitchFamily="18" charset="0"/>
                <a:cs typeface="Simplified Arabic" panose="02020603050405020304" pitchFamily="18" charset="-78"/>
              </a:rPr>
              <a:t>كل دولة مستهدفة</a:t>
            </a:r>
            <a:r>
              <a:rPr lang="ar-DZ" sz="3200" dirty="0">
                <a:latin typeface="Calibri" panose="020F0502020204030204" pitchFamily="34" charset="0"/>
                <a:ea typeface="Times New Roman" panose="02020603050405020304" pitchFamily="18" charset="0"/>
                <a:cs typeface="Simplified Arabic" panose="02020603050405020304" pitchFamily="18" charset="-78"/>
              </a:rPr>
              <a:t>؟</a:t>
            </a:r>
            <a:r>
              <a:rPr lang="ar-DZ" sz="36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4261323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1"/>
            <a:ext cx="8911687" cy="899890"/>
          </a:xfrm>
        </p:spPr>
        <p:txBody>
          <a:bodyPr>
            <a:normAutofit fontScale="90000"/>
          </a:bodyPr>
          <a:lstStyle/>
          <a:p>
            <a:pPr marL="342900" lvl="0" indent="-342900" algn="ctr" rtl="1">
              <a:lnSpc>
                <a:spcPct val="106000"/>
              </a:lnSpc>
              <a:spcAft>
                <a:spcPts val="0"/>
              </a:spcAft>
            </a:pPr>
            <a:r>
              <a:rPr lang="ar-SA" b="1" dirty="0">
                <a:latin typeface="Calibri" panose="020F0502020204030204" pitchFamily="34" charset="0"/>
                <a:ea typeface="Times New Roman" panose="02020603050405020304" pitchFamily="18" charset="0"/>
                <a:cs typeface="Simplified Arabic" panose="02020603050405020304" pitchFamily="18" charset="-78"/>
              </a:rPr>
              <a:t>1.</a:t>
            </a:r>
            <a:r>
              <a:rPr lang="ar-SA" sz="4400" b="1" dirty="0">
                <a:latin typeface="Calibri" panose="020F0502020204030204" pitchFamily="34" charset="0"/>
                <a:ea typeface="Times New Roman" panose="02020603050405020304" pitchFamily="18" charset="0"/>
                <a:cs typeface="Simplified Arabic" panose="02020603050405020304" pitchFamily="18" charset="-78"/>
              </a:rPr>
              <a:t> </a:t>
            </a:r>
            <a:r>
              <a:rPr lang="ar-SA" sz="44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استراتيجية تنميط المنتج</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676400" y="1611085"/>
            <a:ext cx="10123714" cy="4430485"/>
          </a:xfrm>
        </p:spPr>
        <p:txBody>
          <a:bodyPr>
            <a:normAutofit/>
          </a:bodyPr>
          <a:lstStyle/>
          <a:p>
            <a:pPr indent="0" algn="justLow" rtl="1">
              <a:lnSpc>
                <a:spcPct val="106000"/>
              </a:lnSpc>
              <a:buNone/>
            </a:pPr>
            <a:r>
              <a:rPr lang="ar-SA" sz="4800" dirty="0">
                <a:latin typeface="Calibri" panose="020F0502020204030204" pitchFamily="34" charset="0"/>
                <a:ea typeface="Times New Roman" panose="02020603050405020304" pitchFamily="18" charset="0"/>
                <a:cs typeface="Simplified Arabic" panose="02020603050405020304" pitchFamily="18" charset="-78"/>
              </a:rPr>
              <a:t>يؤيد اتجاه التنميط منظمات الأعمال التي تتميز بالإنتاج الوفير و</a:t>
            </a:r>
            <a:r>
              <a:rPr lang="ar-DZ" sz="4800" dirty="0">
                <a:latin typeface="Calibri" panose="020F0502020204030204" pitchFamily="34" charset="0"/>
                <a:ea typeface="Times New Roman" panose="02020603050405020304" pitchFamily="18" charset="0"/>
                <a:cs typeface="Simplified Arabic" panose="02020603050405020304" pitchFamily="18" charset="-78"/>
              </a:rPr>
              <a:t> </a:t>
            </a:r>
            <a:r>
              <a:rPr lang="ar-SA" sz="4800" dirty="0">
                <a:latin typeface="Calibri" panose="020F0502020204030204" pitchFamily="34" charset="0"/>
                <a:ea typeface="Times New Roman" panose="02020603050405020304" pitchFamily="18" charset="0"/>
                <a:cs typeface="Simplified Arabic" panose="02020603050405020304" pitchFamily="18" charset="-78"/>
              </a:rPr>
              <a:t>انخفاض تكلفة ال</a:t>
            </a:r>
            <a:r>
              <a:rPr lang="ar-DZ" sz="4800" dirty="0">
                <a:latin typeface="Calibri" panose="020F0502020204030204" pitchFamily="34" charset="0"/>
                <a:ea typeface="Times New Roman" panose="02020603050405020304" pitchFamily="18" charset="0"/>
                <a:cs typeface="Simplified Arabic" panose="02020603050405020304" pitchFamily="18" charset="-78"/>
              </a:rPr>
              <a:t>و</a:t>
            </a:r>
            <a:r>
              <a:rPr lang="ar-SA" sz="4800" dirty="0">
                <a:latin typeface="Calibri" panose="020F0502020204030204" pitchFamily="34" charset="0"/>
                <a:ea typeface="Times New Roman" panose="02020603050405020304" pitchFamily="18" charset="0"/>
                <a:cs typeface="Simplified Arabic" panose="02020603050405020304" pitchFamily="18" charset="-78"/>
              </a:rPr>
              <a:t>حدة المنتجة</a:t>
            </a:r>
            <a:r>
              <a:rPr lang="ar-DZ" sz="4800" dirty="0">
                <a:latin typeface="Calibri" panose="020F0502020204030204" pitchFamily="34" charset="0"/>
                <a:ea typeface="Times New Roman" panose="02020603050405020304" pitchFamily="18" charset="0"/>
                <a:cs typeface="Simplified Arabic" panose="02020603050405020304" pitchFamily="18" charset="-78"/>
              </a:rPr>
              <a:t>، و</a:t>
            </a:r>
            <a:r>
              <a:rPr lang="ar-SA" sz="4800" dirty="0">
                <a:latin typeface="Calibri" panose="020F0502020204030204" pitchFamily="34" charset="0"/>
                <a:ea typeface="Times New Roman" panose="02020603050405020304" pitchFamily="18" charset="0"/>
                <a:cs typeface="Simplified Arabic" panose="02020603050405020304" pitchFamily="18" charset="-78"/>
              </a:rPr>
              <a:t>هذه المنظمات </a:t>
            </a:r>
            <a:r>
              <a:rPr lang="ar-DZ" sz="4800" dirty="0">
                <a:latin typeface="Calibri" panose="020F0502020204030204" pitchFamily="34" charset="0"/>
                <a:ea typeface="Times New Roman" panose="02020603050405020304" pitchFamily="18" charset="0"/>
                <a:cs typeface="Simplified Arabic" panose="02020603050405020304" pitchFamily="18" charset="-78"/>
              </a:rPr>
              <a:t>تعتبر </a:t>
            </a:r>
            <a:r>
              <a:rPr lang="ar-SA" sz="4800" dirty="0">
                <a:latin typeface="Calibri" panose="020F0502020204030204" pitchFamily="34" charset="0"/>
                <a:ea typeface="Times New Roman" panose="02020603050405020304" pitchFamily="18" charset="0"/>
                <a:cs typeface="Simplified Arabic" panose="02020603050405020304" pitchFamily="18" charset="-78"/>
              </a:rPr>
              <a:t>العالم ككل كس</a:t>
            </a:r>
            <a:r>
              <a:rPr lang="ar-DZ" sz="4800" dirty="0">
                <a:latin typeface="Calibri" panose="020F0502020204030204" pitchFamily="34" charset="0"/>
                <a:ea typeface="Times New Roman" panose="02020603050405020304" pitchFamily="18" charset="0"/>
                <a:cs typeface="Simplified Arabic" panose="02020603050405020304" pitchFamily="18" charset="-78"/>
              </a:rPr>
              <a:t>و</a:t>
            </a:r>
            <a:r>
              <a:rPr lang="ar-SA" sz="4800" dirty="0">
                <a:latin typeface="Calibri" panose="020F0502020204030204" pitchFamily="34" charset="0"/>
                <a:ea typeface="Times New Roman" panose="02020603050405020304" pitchFamily="18" charset="0"/>
                <a:cs typeface="Simplified Arabic" panose="02020603050405020304" pitchFamily="18" charset="-78"/>
              </a:rPr>
              <a:t>ق </a:t>
            </a:r>
            <a:r>
              <a:rPr lang="ar-DZ" sz="4800" dirty="0">
                <a:latin typeface="Calibri" panose="020F0502020204030204" pitchFamily="34" charset="0"/>
                <a:ea typeface="Times New Roman" panose="02020603050405020304" pitchFamily="18" charset="0"/>
                <a:cs typeface="Simplified Arabic" panose="02020603050405020304" pitchFamily="18" charset="-78"/>
              </a:rPr>
              <a:t>و</a:t>
            </a:r>
            <a:r>
              <a:rPr lang="ar-SA" sz="4800" dirty="0">
                <a:latin typeface="Calibri" panose="020F0502020204030204" pitchFamily="34" charset="0"/>
                <a:ea typeface="Times New Roman" panose="02020603050405020304" pitchFamily="18" charset="0"/>
                <a:cs typeface="Simplified Arabic" panose="02020603050405020304" pitchFamily="18" charset="-78"/>
              </a:rPr>
              <a:t>احدة</a:t>
            </a:r>
            <a:r>
              <a:rPr lang="ar-DZ" sz="4800" dirty="0">
                <a:latin typeface="Calibri" panose="020F0502020204030204" pitchFamily="34" charset="0"/>
                <a:ea typeface="Times New Roman" panose="02020603050405020304" pitchFamily="18" charset="0"/>
                <a:cs typeface="Simplified Arabic" panose="02020603050405020304" pitchFamily="18" charset="-78"/>
              </a:rPr>
              <a:t>، </a:t>
            </a:r>
            <a:r>
              <a:rPr lang="ar-SA" sz="4800" dirty="0">
                <a:latin typeface="Calibri" panose="020F0502020204030204" pitchFamily="34" charset="0"/>
                <a:ea typeface="Times New Roman" panose="02020603050405020304" pitchFamily="18" charset="0"/>
                <a:cs typeface="Simplified Arabic" panose="02020603050405020304" pitchFamily="18" charset="-78"/>
              </a:rPr>
              <a:t>حيث تفت</a:t>
            </a:r>
            <a:r>
              <a:rPr lang="ar-DZ" sz="4800" dirty="0">
                <a:latin typeface="Calibri" panose="020F0502020204030204" pitchFamily="34" charset="0"/>
                <a:ea typeface="Times New Roman" panose="02020603050405020304" pitchFamily="18" charset="0"/>
                <a:cs typeface="Simplified Arabic" panose="02020603050405020304" pitchFamily="18" charset="-78"/>
              </a:rPr>
              <a:t>ر</a:t>
            </a:r>
            <a:r>
              <a:rPr lang="ar-SA" sz="4800" dirty="0">
                <a:latin typeface="Calibri" panose="020F0502020204030204" pitchFamily="34" charset="0"/>
                <a:ea typeface="Times New Roman" panose="02020603050405020304" pitchFamily="18" charset="0"/>
                <a:cs typeface="Simplified Arabic" panose="02020603050405020304" pitchFamily="18" charset="-78"/>
              </a:rPr>
              <a:t>ض التشابه الكبير في </a:t>
            </a:r>
            <a:r>
              <a:rPr lang="ar-SA" sz="4800" dirty="0" err="1">
                <a:latin typeface="Calibri" panose="020F0502020204030204" pitchFamily="34" charset="0"/>
                <a:ea typeface="Times New Roman" panose="02020603050405020304" pitchFamily="18" charset="0"/>
                <a:cs typeface="Simplified Arabic" panose="02020603050405020304" pitchFamily="18" charset="-78"/>
              </a:rPr>
              <a:t>الأذ</a:t>
            </a:r>
            <a:r>
              <a:rPr lang="ar-DZ" sz="4800" dirty="0">
                <a:latin typeface="Calibri" panose="020F0502020204030204" pitchFamily="34" charset="0"/>
                <a:ea typeface="Times New Roman" panose="02020603050405020304" pitchFamily="18" charset="0"/>
                <a:cs typeface="Simplified Arabic" panose="02020603050405020304" pitchFamily="18" charset="-78"/>
              </a:rPr>
              <a:t>و</a:t>
            </a:r>
            <a:r>
              <a:rPr lang="ar-SA" sz="4800" dirty="0">
                <a:latin typeface="Calibri" panose="020F0502020204030204" pitchFamily="34" charset="0"/>
                <a:ea typeface="Times New Roman" panose="02020603050405020304" pitchFamily="18" charset="0"/>
                <a:cs typeface="Simplified Arabic" panose="02020603050405020304" pitchFamily="18" charset="-78"/>
              </a:rPr>
              <a:t>اق بين الق</a:t>
            </a:r>
            <a:r>
              <a:rPr lang="ar-DZ" sz="4800" dirty="0">
                <a:latin typeface="Calibri" panose="020F0502020204030204" pitchFamily="34" charset="0"/>
                <a:ea typeface="Times New Roman" panose="02020603050405020304" pitchFamily="18" charset="0"/>
                <a:cs typeface="Simplified Arabic" panose="02020603050405020304" pitchFamily="18" charset="-78"/>
              </a:rPr>
              <a:t>و</a:t>
            </a:r>
            <a:r>
              <a:rPr lang="ar-SA" sz="4800" dirty="0" err="1">
                <a:latin typeface="Calibri" panose="020F0502020204030204" pitchFamily="34" charset="0"/>
                <a:ea typeface="Times New Roman" panose="02020603050405020304" pitchFamily="18" charset="0"/>
                <a:cs typeface="Simplified Arabic" panose="02020603050405020304" pitchFamily="18" charset="-78"/>
              </a:rPr>
              <a:t>ميات</a:t>
            </a:r>
            <a:r>
              <a:rPr lang="ar-SA" sz="4800" dirty="0">
                <a:latin typeface="Calibri" panose="020F0502020204030204" pitchFamily="34" charset="0"/>
                <a:ea typeface="Times New Roman" panose="02020603050405020304" pitchFamily="18" charset="0"/>
                <a:cs typeface="Simplified Arabic" panose="02020603050405020304" pitchFamily="18" charset="-78"/>
              </a:rPr>
              <a:t> المختلفة، وتتجنب الاختلافات بينها</a:t>
            </a:r>
            <a:r>
              <a:rPr lang="fr-FR" sz="4800" dirty="0">
                <a:solidFill>
                  <a:prstClr val="black">
                    <a:lumMod val="75000"/>
                    <a:lumOff val="25000"/>
                  </a:prstClr>
                </a:solidFill>
                <a:latin typeface="Simplified Arabic" panose="02020603050405020304" pitchFamily="18" charset="-78"/>
                <a:ea typeface="Times New Roman" panose="02020603050405020304" pitchFamily="18" charset="0"/>
                <a:cs typeface="Arial" panose="020B0604020202020204" pitchFamily="34" charset="0"/>
              </a:rPr>
              <a:t>.</a:t>
            </a:r>
            <a:endParaRPr lang="fr-FR" sz="48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pPr indent="0" algn="justLow" rtl="1">
              <a:lnSpc>
                <a:spcPct val="106000"/>
              </a:lnSpc>
              <a:buNone/>
            </a:pPr>
            <a:endParaRPr lang="fr-FR" sz="16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187566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78625" y="509810"/>
            <a:ext cx="8911687" cy="782659"/>
          </a:xfrm>
        </p:spPr>
        <p:txBody>
          <a:bodyPr>
            <a:normAutofit fontScale="90000"/>
          </a:bodyPr>
          <a:lstStyle/>
          <a:p>
            <a:pPr marL="342900" lvl="0" indent="-342900" algn="ctr" rtl="1">
              <a:lnSpc>
                <a:spcPct val="106000"/>
              </a:lnSpc>
              <a:spcAft>
                <a:spcPts val="0"/>
              </a:spcAft>
            </a:pPr>
            <a:r>
              <a:rPr lang="ar-SA" b="1" dirty="0">
                <a:latin typeface="Calibri" panose="020F0502020204030204" pitchFamily="34" charset="0"/>
                <a:ea typeface="Times New Roman" panose="02020603050405020304" pitchFamily="18" charset="0"/>
                <a:cs typeface="Simplified Arabic" panose="02020603050405020304" pitchFamily="18" charset="-78"/>
              </a:rPr>
              <a:t>2. </a:t>
            </a:r>
            <a:r>
              <a:rPr lang="ar-SA" sz="40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استراتيجية تعديل المنتج</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547447" y="1502229"/>
            <a:ext cx="9957166" cy="4810648"/>
          </a:xfrm>
        </p:spPr>
        <p:txBody>
          <a:bodyPr>
            <a:normAutofit lnSpcReduction="10000"/>
          </a:bodyPr>
          <a:lstStyle/>
          <a:p>
            <a:pPr indent="0" algn="justLow" rtl="1">
              <a:lnSpc>
                <a:spcPct val="106000"/>
              </a:lnSpc>
              <a:buNone/>
            </a:pPr>
            <a:r>
              <a:rPr lang="ar-SA" sz="3200" dirty="0">
                <a:latin typeface="Calibri" panose="020F0502020204030204" pitchFamily="34" charset="0"/>
                <a:ea typeface="Times New Roman" panose="02020603050405020304" pitchFamily="18" charset="0"/>
                <a:cs typeface="Simplified Arabic" panose="02020603050405020304" pitchFamily="18" charset="-78"/>
              </a:rPr>
              <a:t>يؤيد اتجاه التعديل منظمات الأعمال التي تهتم بالاختلافات الثقافية </a:t>
            </a:r>
            <a:r>
              <a:rPr lang="ar-DZ" sz="3200" dirty="0">
                <a:latin typeface="Calibri" panose="020F0502020204030204" pitchFamily="34" charset="0"/>
                <a:ea typeface="Times New Roman" panose="02020603050405020304" pitchFamily="18" charset="0"/>
                <a:cs typeface="Simplified Arabic" panose="02020603050405020304" pitchFamily="18" charset="-78"/>
              </a:rPr>
              <a:t>و</a:t>
            </a:r>
            <a:r>
              <a:rPr lang="ar-SA" sz="3200" dirty="0">
                <a:latin typeface="Calibri" panose="020F0502020204030204" pitchFamily="34" charset="0"/>
                <a:ea typeface="Times New Roman" panose="02020603050405020304" pitchFamily="18" charset="0"/>
                <a:cs typeface="Simplified Arabic" panose="02020603050405020304" pitchFamily="18" charset="-78"/>
              </a:rPr>
              <a:t>البيئية بين الأس</a:t>
            </a:r>
            <a:r>
              <a:rPr lang="ar-DZ" sz="3200" dirty="0">
                <a:latin typeface="Calibri" panose="020F0502020204030204" pitchFamily="34" charset="0"/>
                <a:ea typeface="Times New Roman" panose="02020603050405020304" pitchFamily="18" charset="0"/>
                <a:cs typeface="Simplified Arabic" panose="02020603050405020304" pitchFamily="18" charset="-78"/>
              </a:rPr>
              <a:t>و</a:t>
            </a:r>
            <a:r>
              <a:rPr lang="ar-SA" sz="3200" dirty="0">
                <a:latin typeface="Calibri" panose="020F0502020204030204" pitchFamily="34" charset="0"/>
                <a:ea typeface="Times New Roman" panose="02020603050405020304" pitchFamily="18" charset="0"/>
                <a:cs typeface="Simplified Arabic" panose="02020603050405020304" pitchFamily="18" charset="-78"/>
              </a:rPr>
              <a:t>اق </a:t>
            </a:r>
            <a:r>
              <a:rPr lang="ar-SA" sz="3200" dirty="0" err="1">
                <a:latin typeface="Calibri" panose="020F0502020204030204" pitchFamily="34" charset="0"/>
                <a:ea typeface="Times New Roman" panose="02020603050405020304" pitchFamily="18" charset="0"/>
                <a:cs typeface="Simplified Arabic" panose="02020603050405020304" pitchFamily="18" charset="-78"/>
              </a:rPr>
              <a:t>الخا</a:t>
            </a:r>
            <a:r>
              <a:rPr lang="ar-DZ" sz="3200" dirty="0">
                <a:latin typeface="Calibri" panose="020F0502020204030204" pitchFamily="34" charset="0"/>
                <a:ea typeface="Times New Roman" panose="02020603050405020304" pitchFamily="18" charset="0"/>
                <a:cs typeface="Simplified Arabic" panose="02020603050405020304" pitchFamily="18" charset="-78"/>
              </a:rPr>
              <a:t>ر</a:t>
            </a:r>
            <a:r>
              <a:rPr lang="ar-SA" sz="3200" dirty="0">
                <a:latin typeface="Calibri" panose="020F0502020204030204" pitchFamily="34" charset="0"/>
                <a:ea typeface="Times New Roman" panose="02020603050405020304" pitchFamily="18" charset="0"/>
                <a:cs typeface="Simplified Arabic" panose="02020603050405020304" pitchFamily="18" charset="-78"/>
              </a:rPr>
              <a:t>جية، </a:t>
            </a:r>
            <a:r>
              <a:rPr lang="ar-DZ" sz="3200" dirty="0">
                <a:latin typeface="Calibri" panose="020F0502020204030204" pitchFamily="34" charset="0"/>
                <a:ea typeface="Times New Roman" panose="02020603050405020304" pitchFamily="18" charset="0"/>
                <a:cs typeface="Simplified Arabic" panose="02020603050405020304" pitchFamily="18" charset="-78"/>
              </a:rPr>
              <a:t>و</a:t>
            </a:r>
            <a:r>
              <a:rPr lang="ar-SA" sz="3200" dirty="0">
                <a:latin typeface="Calibri" panose="020F0502020204030204" pitchFamily="34" charset="0"/>
                <a:ea typeface="Times New Roman" panose="02020603050405020304" pitchFamily="18" charset="0"/>
                <a:cs typeface="Simplified Arabic" panose="02020603050405020304" pitchFamily="18" charset="-78"/>
              </a:rPr>
              <a:t>التي تعنى الأخذ ب</a:t>
            </a:r>
            <a:r>
              <a:rPr lang="ar-DZ" sz="3200" dirty="0">
                <a:latin typeface="Calibri" panose="020F0502020204030204" pitchFamily="34" charset="0"/>
                <a:ea typeface="Times New Roman" panose="02020603050405020304" pitchFamily="18" charset="0"/>
                <a:cs typeface="Simplified Arabic" panose="02020603050405020304" pitchFamily="18" charset="-78"/>
              </a:rPr>
              <a:t>و</a:t>
            </a:r>
            <a:r>
              <a:rPr lang="ar-SA" sz="3200" dirty="0">
                <a:latin typeface="Calibri" panose="020F0502020204030204" pitchFamily="34" charset="0"/>
                <a:ea typeface="Times New Roman" panose="02020603050405020304" pitchFamily="18" charset="0"/>
                <a:cs typeface="Simplified Arabic" panose="02020603050405020304" pitchFamily="18" charset="-78"/>
              </a:rPr>
              <a:t>جهة نظر الدولة المضيفة </a:t>
            </a:r>
            <a:r>
              <a:rPr lang="ar-DZ" sz="3200" dirty="0">
                <a:latin typeface="Calibri" panose="020F0502020204030204" pitchFamily="34" charset="0"/>
                <a:ea typeface="Times New Roman" panose="02020603050405020304" pitchFamily="18" charset="0"/>
                <a:cs typeface="Simplified Arabic" panose="02020603050405020304" pitchFamily="18" charset="-78"/>
              </a:rPr>
              <a:t>و</a:t>
            </a:r>
            <a:r>
              <a:rPr lang="ar-SA" sz="3200" dirty="0">
                <a:latin typeface="Calibri" panose="020F0502020204030204" pitchFamily="34" charset="0"/>
                <a:ea typeface="Times New Roman" panose="02020603050405020304" pitchFamily="18" charset="0"/>
                <a:cs typeface="Simplified Arabic" panose="02020603050405020304" pitchFamily="18" charset="-78"/>
              </a:rPr>
              <a:t>اتباعها ح</a:t>
            </a:r>
            <a:r>
              <a:rPr lang="ar-DZ" sz="3200" dirty="0">
                <a:latin typeface="Calibri" panose="020F0502020204030204" pitchFamily="34" charset="0"/>
                <a:ea typeface="Times New Roman" panose="02020603050405020304" pitchFamily="18" charset="0"/>
                <a:cs typeface="Simplified Arabic" panose="02020603050405020304" pitchFamily="18" charset="-78"/>
              </a:rPr>
              <a:t>ر</a:t>
            </a:r>
            <a:r>
              <a:rPr lang="ar-SA" sz="3200" dirty="0">
                <a:latin typeface="Calibri" panose="020F0502020204030204" pitchFamily="34" charset="0"/>
                <a:ea typeface="Times New Roman" panose="02020603050405020304" pitchFamily="18" charset="0"/>
                <a:cs typeface="Simplified Arabic" panose="02020603050405020304" pitchFamily="18" charset="-78"/>
              </a:rPr>
              <a:t>فياً، مثل اتباع الش</a:t>
            </a:r>
            <a:r>
              <a:rPr lang="ar-DZ" sz="3200" dirty="0">
                <a:latin typeface="Calibri" panose="020F0502020204030204" pitchFamily="34" charset="0"/>
                <a:ea typeface="Times New Roman" panose="02020603050405020304" pitchFamily="18" charset="0"/>
                <a:cs typeface="Simplified Arabic" panose="02020603050405020304" pitchFamily="18" charset="-78"/>
              </a:rPr>
              <a:t>ر</a:t>
            </a:r>
            <a:r>
              <a:rPr lang="ar-SA" sz="3200" dirty="0" err="1">
                <a:latin typeface="Calibri" panose="020F0502020204030204" pitchFamily="34" charset="0"/>
                <a:ea typeface="Times New Roman" panose="02020603050405020304" pitchFamily="18" charset="0"/>
                <a:cs typeface="Simplified Arabic" panose="02020603050405020304" pitchFamily="18" charset="-78"/>
              </a:rPr>
              <a:t>كات</a:t>
            </a:r>
            <a:r>
              <a:rPr lang="ar-SA" sz="3200" dirty="0">
                <a:latin typeface="Calibri" panose="020F0502020204030204" pitchFamily="34" charset="0"/>
                <a:ea typeface="Times New Roman" panose="02020603050405020304" pitchFamily="18" charset="0"/>
                <a:cs typeface="Simplified Arabic" panose="02020603050405020304" pitchFamily="18" charset="-78"/>
              </a:rPr>
              <a:t> الأمي</a:t>
            </a:r>
            <a:r>
              <a:rPr lang="ar-DZ" sz="3200" dirty="0">
                <a:latin typeface="Calibri" panose="020F0502020204030204" pitchFamily="34" charset="0"/>
                <a:ea typeface="Times New Roman" panose="02020603050405020304" pitchFamily="18" charset="0"/>
                <a:cs typeface="Simplified Arabic" panose="02020603050405020304" pitchFamily="18" charset="-78"/>
              </a:rPr>
              <a:t>ر</a:t>
            </a:r>
            <a:r>
              <a:rPr lang="ar-SA" sz="3200" dirty="0">
                <a:latin typeface="Calibri" panose="020F0502020204030204" pitchFamily="34" charset="0"/>
                <a:ea typeface="Times New Roman" panose="02020603050405020304" pitchFamily="18" charset="0"/>
                <a:cs typeface="Simplified Arabic" panose="02020603050405020304" pitchFamily="18" charset="-78"/>
              </a:rPr>
              <a:t>كية العاملة في اليابان لأساليب </a:t>
            </a:r>
            <a:r>
              <a:rPr lang="ar-SA" sz="3200" dirty="0" err="1">
                <a:latin typeface="Calibri" panose="020F0502020204030204" pitchFamily="34" charset="0"/>
                <a:ea typeface="Times New Roman" panose="02020603050405020304" pitchFamily="18" charset="0"/>
                <a:cs typeface="Simplified Arabic" panose="02020603050405020304" pitchFamily="18" charset="-78"/>
              </a:rPr>
              <a:t>الإدا</a:t>
            </a:r>
            <a:r>
              <a:rPr lang="ar-DZ" sz="3200" dirty="0">
                <a:latin typeface="Calibri" panose="020F0502020204030204" pitchFamily="34" charset="0"/>
                <a:ea typeface="Times New Roman" panose="02020603050405020304" pitchFamily="18" charset="0"/>
                <a:cs typeface="Simplified Arabic" panose="02020603050405020304" pitchFamily="18" charset="-78"/>
              </a:rPr>
              <a:t>ر</a:t>
            </a:r>
            <a:r>
              <a:rPr lang="ar-SA" sz="3200" dirty="0">
                <a:latin typeface="Calibri" panose="020F0502020204030204" pitchFamily="34" charset="0"/>
                <a:ea typeface="Times New Roman" panose="02020603050405020304" pitchFamily="18" charset="0"/>
                <a:cs typeface="Simplified Arabic" panose="02020603050405020304" pitchFamily="18" charset="-78"/>
              </a:rPr>
              <a:t>ة اليابانية</a:t>
            </a:r>
            <a:r>
              <a:rPr lang="fr-FR" sz="3200" dirty="0">
                <a:latin typeface="Simplified Arabic" panose="02020603050405020304" pitchFamily="18" charset="-78"/>
                <a:ea typeface="Times New Roman" panose="02020603050405020304" pitchFamily="18" charset="0"/>
                <a:cs typeface="Arial" panose="020B0604020202020204" pitchFamily="34" charset="0"/>
              </a:rPr>
              <a:t>. </a:t>
            </a:r>
            <a:r>
              <a:rPr lang="ar-SA" sz="3200" dirty="0">
                <a:latin typeface="Calibri" panose="020F0502020204030204" pitchFamily="34" charset="0"/>
                <a:ea typeface="Times New Roman" panose="02020603050405020304" pitchFamily="18" charset="0"/>
                <a:cs typeface="Simplified Arabic" panose="02020603050405020304" pitchFamily="18" charset="-78"/>
              </a:rPr>
              <a:t>ويستند مؤيدو تعديل المنتج إلى اختلاف حاجات و</a:t>
            </a:r>
            <a:r>
              <a:rPr lang="ar-DZ" sz="3200" dirty="0">
                <a:latin typeface="Calibri" panose="020F0502020204030204" pitchFamily="34" charset="0"/>
                <a:ea typeface="Times New Roman" panose="02020603050405020304" pitchFamily="18" charset="0"/>
                <a:cs typeface="Simplified Arabic" panose="02020603050405020304" pitchFamily="18" charset="-78"/>
              </a:rPr>
              <a:t>ر</a:t>
            </a:r>
            <a:r>
              <a:rPr lang="ar-SA" sz="3200" dirty="0" err="1">
                <a:latin typeface="Calibri" panose="020F0502020204030204" pitchFamily="34" charset="0"/>
                <a:ea typeface="Times New Roman" panose="02020603050405020304" pitchFamily="18" charset="0"/>
                <a:cs typeface="Simplified Arabic" panose="02020603050405020304" pitchFamily="18" charset="-78"/>
              </a:rPr>
              <a:t>غبات</a:t>
            </a:r>
            <a:r>
              <a:rPr lang="ar-SA" sz="3200" dirty="0">
                <a:latin typeface="Calibri" panose="020F0502020204030204" pitchFamily="34" charset="0"/>
                <a:ea typeface="Times New Roman" panose="02020603050405020304" pitchFamily="18" charset="0"/>
                <a:cs typeface="Simplified Arabic" panose="02020603050405020304" pitchFamily="18" charset="-78"/>
              </a:rPr>
              <a:t> وأذ</a:t>
            </a:r>
            <a:r>
              <a:rPr lang="ar-DZ" sz="3200" dirty="0">
                <a:latin typeface="Calibri" panose="020F0502020204030204" pitchFamily="34" charset="0"/>
                <a:ea typeface="Times New Roman" panose="02020603050405020304" pitchFamily="18" charset="0"/>
                <a:cs typeface="Simplified Arabic" panose="02020603050405020304" pitchFamily="18" charset="-78"/>
              </a:rPr>
              <a:t>و</a:t>
            </a:r>
            <a:r>
              <a:rPr lang="ar-SA" sz="3200" dirty="0">
                <a:latin typeface="Calibri" panose="020F0502020204030204" pitchFamily="34" charset="0"/>
                <a:ea typeface="Times New Roman" panose="02020603050405020304" pitchFamily="18" charset="0"/>
                <a:cs typeface="Simplified Arabic" panose="02020603050405020304" pitchFamily="18" charset="-78"/>
              </a:rPr>
              <a:t>اق وتفضيلات المستهلكين في الأسواق الخارجية، مما ينتج عنه وجود عدة أسواق دولية وليست سوقاً واحدة</a:t>
            </a:r>
            <a:r>
              <a:rPr lang="fr-FR" sz="3200" dirty="0">
                <a:latin typeface="Simplified Arabic" panose="02020603050405020304" pitchFamily="18" charset="-78"/>
                <a:ea typeface="Times New Roman" panose="02020603050405020304" pitchFamily="18" charset="0"/>
                <a:cs typeface="Arial" panose="020B0604020202020204" pitchFamily="34" charset="0"/>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indent="0" algn="justLow" rtl="1">
              <a:lnSpc>
                <a:spcPct val="106000"/>
              </a:lnSpc>
              <a:buClr>
                <a:srgbClr val="AD84C6"/>
              </a:buClr>
              <a:buNone/>
            </a:pPr>
            <a:r>
              <a:rPr lang="ar-SA" sz="3200" dirty="0">
                <a:latin typeface="Calibri" panose="020F0502020204030204" pitchFamily="34" charset="0"/>
                <a:ea typeface="Times New Roman" panose="02020603050405020304" pitchFamily="18" charset="0"/>
                <a:cs typeface="Simplified Arabic" panose="02020603050405020304" pitchFamily="18" charset="-78"/>
              </a:rPr>
              <a:t>وقد يكون تعديل المنتج إجبارياً تفرضه خصائص السوق الخارجية المستهدفة، كما قد يكون تعديل المنتج اختيارياً من جانب المسوق الدولي بغية تحقيق أهداف البقاء والنمو والاستقرار</a:t>
            </a:r>
            <a:r>
              <a:rPr lang="fr-FR" sz="3200" dirty="0">
                <a:solidFill>
                  <a:prstClr val="black">
                    <a:lumMod val="75000"/>
                    <a:lumOff val="25000"/>
                  </a:prstClr>
                </a:solidFill>
                <a:latin typeface="Simplified Arabic" panose="02020603050405020304" pitchFamily="18" charset="-78"/>
                <a:ea typeface="Times New Roman" panose="02020603050405020304" pitchFamily="18" charset="0"/>
                <a:cs typeface="Arial" panose="020B0604020202020204" pitchFamily="34" charset="0"/>
              </a:rPr>
              <a:t>.</a:t>
            </a:r>
            <a:endParaRPr lang="fr-FR"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pPr indent="0" algn="justLow" rtl="1">
              <a:lnSpc>
                <a:spcPct val="106000"/>
              </a:lnSpc>
              <a:buNone/>
            </a:pPr>
            <a:endParaRPr lang="fr-FR" dirty="0"/>
          </a:p>
        </p:txBody>
      </p:sp>
    </p:spTree>
    <p:extLst>
      <p:ext uri="{BB962C8B-B14F-4D97-AF65-F5344CB8AC3E}">
        <p14:creationId xmlns:p14="http://schemas.microsoft.com/office/powerpoint/2010/main" val="2671606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65204"/>
          </a:xfrm>
        </p:spPr>
        <p:txBody>
          <a:bodyPr>
            <a:normAutofit fontScale="90000"/>
          </a:bodyPr>
          <a:lstStyle/>
          <a:p>
            <a:pPr indent="180340" algn="ctr" rtl="1">
              <a:lnSpc>
                <a:spcPct val="106000"/>
              </a:lnSpc>
              <a:spcAft>
                <a:spcPts val="0"/>
              </a:spcAft>
            </a:pPr>
            <a:r>
              <a:rPr lang="ar-SA"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ثالثا</a:t>
            </a:r>
            <a:r>
              <a:rPr lang="fr-FR" b="1" u="sng" dirty="0">
                <a:solidFill>
                  <a:srgbClr val="FF0000"/>
                </a:solidFill>
                <a:latin typeface="Simplified Arabic" panose="02020603050405020304" pitchFamily="18" charset="-78"/>
                <a:ea typeface="Times New Roman" panose="02020603050405020304" pitchFamily="18" charset="0"/>
                <a:cs typeface="Arial" panose="020B0604020202020204" pitchFamily="34" charset="0"/>
              </a:rPr>
              <a:t>: </a:t>
            </a:r>
            <a:r>
              <a:rPr lang="ar-SA"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خصائص المنتوج في الأسواق الدولية</a:t>
            </a:r>
            <a:br>
              <a:rPr lang="fr-FR" sz="24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136342" y="1589314"/>
            <a:ext cx="10368270" cy="4321908"/>
          </a:xfrm>
        </p:spPr>
        <p:txBody>
          <a:bodyPr>
            <a:normAutofit/>
          </a:bodyPr>
          <a:lstStyle/>
          <a:p>
            <a:pPr marL="0" indent="0" algn="just" rtl="1">
              <a:buNone/>
            </a:pPr>
            <a:r>
              <a:rPr lang="ar-SA" sz="3600" dirty="0">
                <a:ea typeface="Times New Roman" panose="02020603050405020304" pitchFamily="18" charset="0"/>
                <a:cs typeface="Simplified Arabic" panose="02020603050405020304" pitchFamily="18" charset="-78"/>
              </a:rPr>
              <a:t>من المعروف أنه ليس من السهل اتخاذ قرار بسيط حول السلع الموجهة إلى الأسواق الخارجية حيث أن الأسواق الخارجية تتأثر بجملة من العوامل الداخلية والعوامل الخارجية، لذلك فإن من المهم إعداد السلع لكل سوق من الأسواق بما يضمن تحقيق احتياجات السوق والمستهلك وسوف نستعرض بعض الأمور التي يجب أخذها بعين الاعتبار عند إعداد المنتجات للأسواق الخارجية.</a:t>
            </a:r>
            <a:endParaRPr lang="fr-FR" sz="3600" dirty="0"/>
          </a:p>
        </p:txBody>
      </p:sp>
    </p:spTree>
    <p:extLst>
      <p:ext uri="{BB962C8B-B14F-4D97-AF65-F5344CB8AC3E}">
        <p14:creationId xmlns:p14="http://schemas.microsoft.com/office/powerpoint/2010/main" val="2043228815"/>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256</TotalTime>
  <Words>1420</Words>
  <Application>Microsoft Office PowerPoint</Application>
  <PresentationFormat>Grand écran</PresentationFormat>
  <Paragraphs>122</Paragraphs>
  <Slides>30</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30</vt:i4>
      </vt:variant>
    </vt:vector>
  </HeadingPairs>
  <TitlesOfParts>
    <vt:vector size="40" baseType="lpstr">
      <vt:lpstr>Arial</vt:lpstr>
      <vt:lpstr>B Arabic Style</vt:lpstr>
      <vt:lpstr>Calibri</vt:lpstr>
      <vt:lpstr>Century Gothic</vt:lpstr>
      <vt:lpstr>Simplified Arabic</vt:lpstr>
      <vt:lpstr>Symbol</vt:lpstr>
      <vt:lpstr>Times New Roman</vt:lpstr>
      <vt:lpstr>Traditional Arabic</vt:lpstr>
      <vt:lpstr>Wingdings 3</vt:lpstr>
      <vt:lpstr>Brin</vt:lpstr>
      <vt:lpstr>Présentation PowerPoint</vt:lpstr>
      <vt:lpstr>الفصل الرابع: المزيج التسويقي الدولي </vt:lpstr>
      <vt:lpstr>Présentation PowerPoint</vt:lpstr>
      <vt:lpstr>المبحث الأول: سياسة المنتج الدولي </vt:lpstr>
      <vt:lpstr>أولا: تعريف المنتـج الدولي </vt:lpstr>
      <vt:lpstr>ثانيا: تعديل وتنميط المنتوج في السوق الدولي [توحيد أم تعديل]  </vt:lpstr>
      <vt:lpstr>1. استراتيجية تنميط المنتج </vt:lpstr>
      <vt:lpstr>2. استراتيجية تعديل المنتج </vt:lpstr>
      <vt:lpstr>ثالثا: خصائص المنتوج في الأسواق الدولية </vt:lpstr>
      <vt:lpstr>ثالثا: خصائص المنتوج في الأسواق الدولية </vt:lpstr>
      <vt:lpstr>رابعا: دورة حياة المنتوج الدولي </vt:lpstr>
      <vt:lpstr>رابعا: دورة حياة المنتوج الدولي </vt:lpstr>
      <vt:lpstr>المبحث الثاني: سياسة التسعير الدولي</vt:lpstr>
      <vt:lpstr>أولا: تعريف التسعير الدولي </vt:lpstr>
      <vt:lpstr>ثانيا: أهمية التسعير الدولي </vt:lpstr>
      <vt:lpstr>ثالثا: العوامل المؤثرة على تحديد السعر في الأسوق الدولية</vt:lpstr>
      <vt:lpstr>رابعا: أسس تسعير المنتجات في الأسواق الدولية </vt:lpstr>
      <vt:lpstr>Présentation PowerPoint</vt:lpstr>
      <vt:lpstr>Présentation PowerPoint</vt:lpstr>
      <vt:lpstr>المبحث الثالث: سياسة التوزيع الدولي</vt:lpstr>
      <vt:lpstr>أولا: تعريف التوزيع الدولي </vt:lpstr>
      <vt:lpstr>ثانيا: أهمية التوزيع الدولي </vt:lpstr>
      <vt:lpstr> ثالثا: طرق التوزيع الدولي </vt:lpstr>
      <vt:lpstr>جدول يوضح مزايا وعيوب كل نوع من طرق التوزيع الدولي </vt:lpstr>
      <vt:lpstr>المبحث الرابع: سياسة الترويج الدولي</vt:lpstr>
      <vt:lpstr>أولا: تعريف الترويج الدولي </vt:lpstr>
      <vt:lpstr>ثانيا: أهمية الترويج الدولي </vt:lpstr>
      <vt:lpstr>ثالثا: أهداف الترويج الدولي </vt:lpstr>
      <vt:lpstr>رابعا:  مكونات المزيج الترويجي الدولي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44</cp:revision>
  <dcterms:created xsi:type="dcterms:W3CDTF">2017-02-06T17:30:54Z</dcterms:created>
  <dcterms:modified xsi:type="dcterms:W3CDTF">2023-04-26T19:52:51Z</dcterms:modified>
</cp:coreProperties>
</file>