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3" r:id="rId3"/>
    <p:sldId id="264" r:id="rId4"/>
    <p:sldId id="265" r:id="rId5"/>
    <p:sldId id="25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2D70-AB20-44A9-B884-824EADA85DDB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3912BD-40E8-4326-91D0-968E5E699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2D70-AB20-44A9-B884-824EADA85DDB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12BD-40E8-4326-91D0-968E5E699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2D70-AB20-44A9-B884-824EADA85DDB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12BD-40E8-4326-91D0-968E5E699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2D70-AB20-44A9-B884-824EADA85DDB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3912BD-40E8-4326-91D0-968E5E699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2D70-AB20-44A9-B884-824EADA85DDB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12BD-40E8-4326-91D0-968E5E699C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2D70-AB20-44A9-B884-824EADA85DDB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12BD-40E8-4326-91D0-968E5E699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2D70-AB20-44A9-B884-824EADA85DDB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3912BD-40E8-4326-91D0-968E5E699C5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2D70-AB20-44A9-B884-824EADA85DDB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12BD-40E8-4326-91D0-968E5E699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2D70-AB20-44A9-B884-824EADA85DDB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12BD-40E8-4326-91D0-968E5E699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2D70-AB20-44A9-B884-824EADA85DDB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12BD-40E8-4326-91D0-968E5E699C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2D70-AB20-44A9-B884-824EADA85DDB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12BD-40E8-4326-91D0-968E5E699C5D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D92D70-AB20-44A9-B884-824EADA85DDB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3912BD-40E8-4326-91D0-968E5E699C5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xtra Tech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1764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10369152" cy="508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3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xtra Tech\Desktop\domesticviol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xtra Tech\Desktop\pexels-karolina-grabowska-4379912-1-e1659967579904-1024x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56084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0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9"/>
            <a:ext cx="921702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62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7" y="692696"/>
            <a:ext cx="9649071" cy="629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8856984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8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892899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4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9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0</Words>
  <Application>Microsoft Office PowerPoint</Application>
  <PresentationFormat>Affichage à l'écran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Promenade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Extra Tech</dc:creator>
  <cp:lastModifiedBy>Extra Tech</cp:lastModifiedBy>
  <cp:revision>15</cp:revision>
  <dcterms:created xsi:type="dcterms:W3CDTF">2023-11-13T12:23:42Z</dcterms:created>
  <dcterms:modified xsi:type="dcterms:W3CDTF">2023-11-13T12:51:52Z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