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00E9-49B9-4A90-A0D1-D228BCBC3952}" type="datetimeFigureOut">
              <a:rPr lang="fr-FR" smtClean="0"/>
              <a:pPr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51F82-9728-4DEB-9A06-AB9E3A310DC8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</cp:revision>
  <dcterms:created xsi:type="dcterms:W3CDTF">2024-11-10T20:16:38Z</dcterms:created>
  <dcterms:modified xsi:type="dcterms:W3CDTF">2024-11-11T11:29:30Z</dcterms:modified>
</cp:coreProperties>
</file>