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9" r:id="rId2"/>
    <p:sldId id="271" r:id="rId3"/>
    <p:sldId id="263" r:id="rId4"/>
    <p:sldId id="264" r:id="rId5"/>
    <p:sldId id="268" r:id="rId6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CEFF31-5643-48B4-8736-ED0BF1035EB9}" type="datetimeFigureOut">
              <a:rPr lang="ar-DZ" smtClean="0"/>
              <a:pPr/>
              <a:t>06-08-1441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US" smtClean="0"/>
              <a:t>Univ. Oum El-Bouaghi - 2020</a:t>
            </a:r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614258E-A3EC-4132-AD54-258BDC6BAB05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51CC0E-DA55-4A00-AD02-2BC952E53F58}" type="datetimeFigureOut">
              <a:rPr lang="ar-DZ" smtClean="0"/>
              <a:pPr/>
              <a:t>06-08-1441</a:t>
            </a:fld>
            <a:endParaRPr lang="a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US" smtClean="0"/>
              <a:t>Univ. Oum El-Bouaghi - 2020</a:t>
            </a:r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72B5143-0FDD-4AE8-9049-FDCF94544450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5C73-42F5-43C3-8F2E-453791F75987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F642-AB67-4AFD-B450-F09AAD7C80C2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E41B-769C-466C-8418-EC91BA1DF8E8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45CD-D6C3-460D-B0B2-F8D719D4F8E2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84A9-3BC2-4931-BFDE-FECC906A8CE5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E9ED-C163-4968-948E-ED05A0B1D644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C38F-7A8F-4E48-99AA-7D5848C39F3B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03882-9B9B-4610-AF72-E4955D220C86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6EB3-B8B5-4672-A3FD-F022088285D8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279C-1FED-4056-AF10-CADE371C9414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5DB0-0080-4CC9-823A-F7E6F40A917C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3172D-473F-4A55-8391-25B2EECF3A55}" type="datetime8">
              <a:rPr lang="ar-DZ" smtClean="0"/>
              <a:pPr/>
              <a:t>30 آذار، 20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36ED2-16A6-4AF6-AAE5-DD96DBA44EC1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5" name="ZoneTexte 4"/>
          <p:cNvSpPr txBox="1"/>
          <p:nvPr/>
        </p:nvSpPr>
        <p:spPr>
          <a:xfrm>
            <a:off x="285720" y="3286124"/>
            <a:ext cx="5429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3200" dirty="0" smtClean="0">
                <a:solidFill>
                  <a:srgbClr val="FF0000"/>
                </a:solidFill>
              </a:rPr>
              <a:t>Licence: </a:t>
            </a:r>
          </a:p>
          <a:p>
            <a:pPr algn="l"/>
            <a:r>
              <a:rPr lang="fr-FR" sz="3200" dirty="0" smtClean="0">
                <a:solidFill>
                  <a:srgbClr val="FF0000"/>
                </a:solidFill>
              </a:rPr>
              <a:t>Sciences exactes &amp; technologie</a:t>
            </a:r>
            <a:endParaRPr lang="fr-FR" sz="2000" dirty="0" smtClean="0">
              <a:solidFill>
                <a:schemeClr val="accent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71472" y="2000240"/>
            <a:ext cx="53578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latin typeface="Arial Rounded MT Bold" pitchFamily="34" charset="0"/>
              </a:rPr>
              <a:t>Optique physique</a:t>
            </a:r>
          </a:p>
          <a:p>
            <a:endParaRPr lang="fr-F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14348" y="214290"/>
            <a:ext cx="4929222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Prof.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Abdelkader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NOUIRI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algn="l"/>
            <a:r>
              <a:rPr lang="fr-FR" dirty="0" smtClean="0"/>
              <a:t>Département de sciences de la matière,</a:t>
            </a:r>
          </a:p>
          <a:p>
            <a:pPr algn="l"/>
            <a:r>
              <a:rPr lang="fr-FR" dirty="0" smtClean="0"/>
              <a:t> Université  Oum El-</a:t>
            </a:r>
            <a:r>
              <a:rPr lang="fr-FR" dirty="0" err="1" smtClean="0"/>
              <a:t>Bouaghi</a:t>
            </a:r>
            <a:r>
              <a:rPr lang="fr-FR" dirty="0" smtClean="0"/>
              <a:t>,   Algérie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Email: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nouiri_kader@yahoo.fr 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5286388"/>
            <a:ext cx="72891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http://sites.google.com/site/nouirikader/</a:t>
            </a:r>
            <a:endParaRPr lang="ar-DZ" sz="32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0"/>
            <a:ext cx="1785950" cy="18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14414" y="1428736"/>
            <a:ext cx="61597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sources de la lumi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786050" y="2928934"/>
            <a:ext cx="348204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المصادر الضوئية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91861" y="214290"/>
            <a:ext cx="2562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Les sources de la lumière</a:t>
            </a:r>
            <a:endParaRPr lang="ar-DZ" dirty="0"/>
          </a:p>
        </p:txBody>
      </p:sp>
      <p:sp>
        <p:nvSpPr>
          <p:cNvPr id="3" name="Rectangle 2"/>
          <p:cNvSpPr/>
          <p:nvPr/>
        </p:nvSpPr>
        <p:spPr>
          <a:xfrm>
            <a:off x="285720" y="1000108"/>
            <a:ext cx="64294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fr-FR" sz="2400" b="1" dirty="0" smtClean="0"/>
              <a:t>Le Soleil </a:t>
            </a:r>
            <a:r>
              <a:rPr lang="fr-FR" dirty="0" smtClean="0"/>
              <a:t>constitue la principale source de lumière</a:t>
            </a:r>
            <a:endParaRPr lang="ar-DZ" dirty="0"/>
          </a:p>
        </p:txBody>
      </p:sp>
      <p:sp>
        <p:nvSpPr>
          <p:cNvPr id="4" name="Rectangle 3"/>
          <p:cNvSpPr/>
          <p:nvPr/>
        </p:nvSpPr>
        <p:spPr>
          <a:xfrm>
            <a:off x="285720" y="1500174"/>
            <a:ext cx="66437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fr-FR" dirty="0" smtClean="0"/>
              <a:t>La puissance provenant du Soleil est d'environ 1 </a:t>
            </a:r>
            <a:r>
              <a:rPr lang="fr-FR" i="1" dirty="0" err="1" smtClean="0"/>
              <a:t>kw</a:t>
            </a:r>
            <a:r>
              <a:rPr lang="fr-FR" dirty="0" smtClean="0"/>
              <a:t> par mètre-carré au niveau du sol et d'environ 1,35 </a:t>
            </a:r>
            <a:r>
              <a:rPr lang="fr-FR" i="1" dirty="0" err="1" smtClean="0"/>
              <a:t>kw</a:t>
            </a:r>
            <a:r>
              <a:rPr lang="fr-FR" dirty="0" smtClean="0"/>
              <a:t> par mètre-carré au dessus de l'atmosphère</a:t>
            </a:r>
            <a:endParaRPr lang="ar-DZ" dirty="0"/>
          </a:p>
        </p:txBody>
      </p:sp>
      <p:pic>
        <p:nvPicPr>
          <p:cNvPr id="5" name="Image 4" descr="Image result for solei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1357298"/>
            <a:ext cx="14287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85720" y="2571744"/>
            <a:ext cx="3653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Les sources incandescentes</a:t>
            </a:r>
            <a:endParaRPr lang="ar-DZ" sz="2400" dirty="0"/>
          </a:p>
        </p:txBody>
      </p:sp>
      <p:sp>
        <p:nvSpPr>
          <p:cNvPr id="7" name="Rectangle 6"/>
          <p:cNvSpPr/>
          <p:nvPr/>
        </p:nvSpPr>
        <p:spPr>
          <a:xfrm>
            <a:off x="642910" y="3071810"/>
            <a:ext cx="1652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l'arc électrique </a:t>
            </a:r>
            <a:endParaRPr lang="ar-DZ" dirty="0"/>
          </a:p>
        </p:txBody>
      </p:sp>
      <p:sp>
        <p:nvSpPr>
          <p:cNvPr id="8" name="Rectangle 7"/>
          <p:cNvSpPr/>
          <p:nvPr/>
        </p:nvSpPr>
        <p:spPr>
          <a:xfrm>
            <a:off x="642910" y="3571876"/>
            <a:ext cx="3381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la lampe à filament de tungstène </a:t>
            </a:r>
            <a:endParaRPr lang="ar-DZ" dirty="0"/>
          </a:p>
        </p:txBody>
      </p:sp>
      <p:sp>
        <p:nvSpPr>
          <p:cNvPr id="9" name="Rectangle 8"/>
          <p:cNvSpPr/>
          <p:nvPr/>
        </p:nvSpPr>
        <p:spPr>
          <a:xfrm>
            <a:off x="578790" y="4071942"/>
            <a:ext cx="2493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les lampes à halogènes :</a:t>
            </a:r>
            <a:endParaRPr lang="ar-DZ" dirty="0"/>
          </a:p>
        </p:txBody>
      </p:sp>
      <p:sp>
        <p:nvSpPr>
          <p:cNvPr id="10" name="Rectangle 9"/>
          <p:cNvSpPr/>
          <p:nvPr/>
        </p:nvSpPr>
        <p:spPr>
          <a:xfrm>
            <a:off x="428596" y="450057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fr-FR" dirty="0" smtClean="0"/>
              <a:t>Ce sont des lampes à filament de tungstène contenant de la vapeur d'iode ou d'un autre halogène</a:t>
            </a:r>
            <a:endParaRPr lang="ar-DZ" dirty="0"/>
          </a:p>
        </p:txBody>
      </p:sp>
      <p:pic>
        <p:nvPicPr>
          <p:cNvPr id="11" name="Image 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857496"/>
            <a:ext cx="11620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mage 11" descr="Image result for lampe Ã  filament de tungstÃ¨ne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2643182"/>
            <a:ext cx="8001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mage 12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43834" y="3000372"/>
            <a:ext cx="115506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mage 13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90" y="4286256"/>
            <a:ext cx="3500462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ce réservé du pied de page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4678" y="214290"/>
            <a:ext cx="2339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Les sources de lumière</a:t>
            </a:r>
            <a:endParaRPr lang="ar-DZ" dirty="0"/>
          </a:p>
        </p:txBody>
      </p:sp>
      <p:sp>
        <p:nvSpPr>
          <p:cNvPr id="3" name="Rectangle 2"/>
          <p:cNvSpPr/>
          <p:nvPr/>
        </p:nvSpPr>
        <p:spPr>
          <a:xfrm>
            <a:off x="857224" y="1142984"/>
            <a:ext cx="2168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Les tubes à décharge</a:t>
            </a:r>
            <a:endParaRPr lang="ar-DZ" dirty="0"/>
          </a:p>
        </p:txBody>
      </p:sp>
      <p:sp>
        <p:nvSpPr>
          <p:cNvPr id="4" name="Rectangle 3"/>
          <p:cNvSpPr/>
          <p:nvPr/>
        </p:nvSpPr>
        <p:spPr>
          <a:xfrm>
            <a:off x="1071538" y="2786058"/>
            <a:ext cx="1089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Les lasers</a:t>
            </a:r>
            <a:endParaRPr lang="ar-DZ" dirty="0"/>
          </a:p>
        </p:txBody>
      </p:sp>
      <p:pic>
        <p:nvPicPr>
          <p:cNvPr id="5" name="Imag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857496"/>
            <a:ext cx="492922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714356"/>
            <a:ext cx="2801945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Abdelkader Nouiri                            Univ. Oum El-Bouaghi-2020</a:t>
            </a:r>
            <a:endParaRPr lang="ar-DZ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214414" y="1428736"/>
            <a:ext cx="64758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Merci pour votre attention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14546" y="3000372"/>
            <a:ext cx="49744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إلى اللقاء في الدرس القادم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3826</TotalTime>
  <Words>149</Words>
  <Application>Microsoft Office PowerPoint</Application>
  <PresentationFormat>Affichage à l'écran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84</cp:revision>
  <dcterms:created xsi:type="dcterms:W3CDTF">2018-01-27T07:25:22Z</dcterms:created>
  <dcterms:modified xsi:type="dcterms:W3CDTF">2020-03-30T17:51:28Z</dcterms:modified>
</cp:coreProperties>
</file>