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ED798-24A6-4160-A4DF-B0E5BB8236C2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1F5AF42-2E8E-47F5-BC8E-D4C7FA9FA290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Weak Central Government</a:t>
          </a:r>
          <a:r>
            <a:rPr lang="zh-CN" altLang="en-US"/>
            <a:t/>
          </a:r>
          <a:endParaRPr lang="zh-CN" altLang="en-US"/>
        </a:p>
      </dgm:t>
    </dgm:pt>
    <dgm:pt modelId="{3A37C892-50B7-47F1-86AA-3FDF5EB4EE9B}" cxnId="{FD3B9756-C898-4E2A-A9DF-B141695B7D1D}" type="parTrans">
      <dgm:prSet/>
      <dgm:spPr/>
      <dgm:t>
        <a:bodyPr/>
        <a:p>
          <a:endParaRPr lang="zh-CN" altLang="en-US"/>
        </a:p>
      </dgm:t>
    </dgm:pt>
    <dgm:pt modelId="{63B1AD43-9D20-4050-A552-EF02B5A2392B}" cxnId="{FD3B9756-C898-4E2A-A9DF-B141695B7D1D}" type="sibTrans">
      <dgm:prSet/>
      <dgm:spPr/>
      <dgm:t>
        <a:bodyPr/>
        <a:p>
          <a:endParaRPr lang="zh-CN" altLang="en-US"/>
        </a:p>
      </dgm:t>
    </dgm:pt>
    <dgm:pt modelId="{280D5902-A14D-4C39-A125-DEF43C7815E8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 Lack of Executive Branch</a:t>
          </a:r>
          <a:r>
            <a:rPr lang="zh-CN" altLang="en-US"/>
            <a:t/>
          </a:r>
          <a:endParaRPr lang="zh-CN" altLang="en-US"/>
        </a:p>
      </dgm:t>
    </dgm:pt>
    <dgm:pt modelId="{0BF6BCDE-F41A-4644-928D-D095CDC58CED}" cxnId="{52BA4548-EA15-444A-B286-96DC5B77E18E}" type="parTrans">
      <dgm:prSet/>
      <dgm:spPr/>
      <dgm:t>
        <a:bodyPr/>
        <a:p>
          <a:endParaRPr lang="zh-CN" altLang="en-US"/>
        </a:p>
      </dgm:t>
    </dgm:pt>
    <dgm:pt modelId="{CC55538B-3B09-4E9F-877D-7D4FB05A20D8}" cxnId="{52BA4548-EA15-444A-B286-96DC5B77E18E}" type="sibTrans">
      <dgm:prSet/>
      <dgm:spPr/>
      <dgm:t>
        <a:bodyPr/>
        <a:p>
          <a:endParaRPr lang="zh-CN" altLang="en-US"/>
        </a:p>
      </dgm:t>
    </dgm:pt>
    <dgm:pt modelId="{36E5B5FE-7A44-47A1-8F92-B088257A215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Inadequate Revenue System</a:t>
          </a:r>
          <a:r>
            <a:rPr lang="zh-CN" altLang="en-US"/>
            <a:t/>
          </a:r>
          <a:endParaRPr lang="zh-CN" altLang="en-US"/>
        </a:p>
      </dgm:t>
    </dgm:pt>
    <dgm:pt modelId="{7926F024-4AEC-4671-BBB1-3CE0B2112B8B}" cxnId="{7E2FEAC9-3079-4B56-BD6D-858A51D77C0E}" type="parTrans">
      <dgm:prSet/>
      <dgm:spPr/>
      <dgm:t>
        <a:bodyPr/>
        <a:p>
          <a:endParaRPr lang="zh-CN" altLang="en-US"/>
        </a:p>
      </dgm:t>
    </dgm:pt>
    <dgm:pt modelId="{BC0418CD-7831-4545-B1D9-93D351CF53C3}" cxnId="{7E2FEAC9-3079-4B56-BD6D-858A51D77C0E}" type="sibTrans">
      <dgm:prSet/>
      <dgm:spPr/>
      <dgm:t>
        <a:bodyPr/>
        <a:p>
          <a:endParaRPr lang="zh-CN" altLang="en-US"/>
        </a:p>
      </dgm:t>
    </dgm:pt>
    <dgm:pt modelId="{0C7D3D51-F412-476C-9C1C-D9011C5FB7E6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No National Judiciary</a:t>
          </a:r>
          <a:r>
            <a:rPr lang="zh-CN" altLang="en-US"/>
            <a:t/>
          </a:r>
          <a:endParaRPr lang="zh-CN" altLang="en-US"/>
        </a:p>
      </dgm:t>
    </dgm:pt>
    <dgm:pt modelId="{400E46CD-A113-4830-88F5-A1B2F4D84554}" cxnId="{B2CC19BB-2697-4725-B44A-FFED792CCF96}" type="parTrans">
      <dgm:prSet/>
      <dgm:spPr/>
      <dgm:t>
        <a:bodyPr/>
        <a:p>
          <a:endParaRPr lang="zh-CN" altLang="en-US"/>
        </a:p>
      </dgm:t>
    </dgm:pt>
    <dgm:pt modelId="{F5A1DABB-6DD6-47EE-99A8-4582EBF4C827}" cxnId="{B2CC19BB-2697-4725-B44A-FFED792CCF96}" type="sibTrans">
      <dgm:prSet/>
      <dgm:spPr/>
      <dgm:t>
        <a:bodyPr/>
        <a:p>
          <a:endParaRPr lang="zh-CN" altLang="en-US"/>
        </a:p>
      </dgm:t>
    </dgm:pt>
    <dgm:pt modelId="{D82838E6-C31C-4EBD-B58C-0C991331B678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Lack of Unity and Coordination</a:t>
          </a:r>
          <a:r>
            <a:rPr lang="zh-CN" altLang="en-US"/>
            <a:t/>
          </a:r>
          <a:endParaRPr lang="zh-CN" altLang="en-US"/>
        </a:p>
      </dgm:t>
    </dgm:pt>
    <dgm:pt modelId="{DC284D5C-B7A8-4E26-BDF6-E69402B2873F}" cxnId="{71CC9681-7254-441C-BD69-C3EAFFF0C194}" type="parTrans">
      <dgm:prSet/>
      <dgm:spPr/>
      <dgm:t>
        <a:bodyPr/>
        <a:p>
          <a:endParaRPr lang="zh-CN" altLang="en-US"/>
        </a:p>
      </dgm:t>
    </dgm:pt>
    <dgm:pt modelId="{74B5F767-2303-4D5A-8FD7-570D52523413}" cxnId="{71CC9681-7254-441C-BD69-C3EAFFF0C194}" type="sibTrans">
      <dgm:prSet/>
      <dgm:spPr/>
      <dgm:t>
        <a:bodyPr/>
        <a:p>
          <a:endParaRPr lang="zh-CN" altLang="en-US"/>
        </a:p>
      </dgm:t>
    </dgm:pt>
    <dgm:pt modelId="{906887FB-01DE-46E1-9312-97F8DF38EE6D}" type="pres">
      <dgm:prSet presAssocID="{98CED798-24A6-4160-A4DF-B0E5BB8236C2}" presName="diagram" presStyleCnt="0">
        <dgm:presLayoutVars>
          <dgm:dir/>
          <dgm:resizeHandles val="exact"/>
        </dgm:presLayoutVars>
      </dgm:prSet>
      <dgm:spPr/>
    </dgm:pt>
    <dgm:pt modelId="{8EA24BC0-0B8D-42E9-A25F-7CA5AD90CCA1}" type="pres">
      <dgm:prSet presAssocID="{91F5AF42-2E8E-47F5-BC8E-D4C7FA9FA290}" presName="node" presStyleLbl="node1" presStyleIdx="0" presStyleCnt="5">
        <dgm:presLayoutVars>
          <dgm:bulletEnabled val="1"/>
        </dgm:presLayoutVars>
      </dgm:prSet>
      <dgm:spPr/>
    </dgm:pt>
    <dgm:pt modelId="{6C2FC485-DEBF-4CB8-855D-A9838793F3F3}" type="pres">
      <dgm:prSet presAssocID="{63B1AD43-9D20-4050-A552-EF02B5A2392B}" presName="sibTrans" presStyleCnt="0"/>
      <dgm:spPr/>
    </dgm:pt>
    <dgm:pt modelId="{A3974D1E-D32E-47DA-BFE3-BD66226FC69C}" type="pres">
      <dgm:prSet presAssocID="{280D5902-A14D-4C39-A125-DEF43C7815E8}" presName="node" presStyleLbl="node1" presStyleIdx="1" presStyleCnt="5" custLinFactNeighborX="-563" custLinFactNeighborY="-79">
        <dgm:presLayoutVars>
          <dgm:bulletEnabled val="1"/>
        </dgm:presLayoutVars>
      </dgm:prSet>
      <dgm:spPr/>
    </dgm:pt>
    <dgm:pt modelId="{2F2E690F-0370-4CE7-99EA-691838C9081B}" type="pres">
      <dgm:prSet presAssocID="{CC55538B-3B09-4E9F-877D-7D4FB05A20D8}" presName="sibTrans" presStyleCnt="0"/>
      <dgm:spPr/>
    </dgm:pt>
    <dgm:pt modelId="{D62CCB3D-C0B5-4702-B0E7-2BCC3AC6BED6}" type="pres">
      <dgm:prSet presAssocID="{36E5B5FE-7A44-47A1-8F92-B088257A2152}" presName="node" presStyleLbl="node1" presStyleIdx="2" presStyleCnt="5">
        <dgm:presLayoutVars>
          <dgm:bulletEnabled val="1"/>
        </dgm:presLayoutVars>
      </dgm:prSet>
      <dgm:spPr/>
    </dgm:pt>
    <dgm:pt modelId="{41E36F34-9D51-413F-8CB8-323CFB9F70DD}" type="pres">
      <dgm:prSet presAssocID="{BC0418CD-7831-4545-B1D9-93D351CF53C3}" presName="sibTrans" presStyleCnt="0"/>
      <dgm:spPr/>
    </dgm:pt>
    <dgm:pt modelId="{65DCAB72-4323-4909-83B5-EA97756B63D0}" type="pres">
      <dgm:prSet presAssocID="{0C7D3D51-F412-476C-9C1C-D9011C5FB7E6}" presName="node" presStyleLbl="node1" presStyleIdx="3" presStyleCnt="5">
        <dgm:presLayoutVars>
          <dgm:bulletEnabled val="1"/>
        </dgm:presLayoutVars>
      </dgm:prSet>
      <dgm:spPr/>
    </dgm:pt>
    <dgm:pt modelId="{B95B399B-B4B9-4137-9378-9EB29B8F4BD6}" type="pres">
      <dgm:prSet presAssocID="{F5A1DABB-6DD6-47EE-99A8-4582EBF4C827}" presName="sibTrans" presStyleCnt="0"/>
      <dgm:spPr/>
    </dgm:pt>
    <dgm:pt modelId="{52FDF2A5-21FC-4943-A856-33657F608538}" type="pres">
      <dgm:prSet presAssocID="{D82838E6-C31C-4EBD-B58C-0C991331B678}" presName="node" presStyleLbl="node1" presStyleIdx="4" presStyleCnt="5">
        <dgm:presLayoutVars>
          <dgm:bulletEnabled val="1"/>
        </dgm:presLayoutVars>
      </dgm:prSet>
      <dgm:spPr/>
    </dgm:pt>
  </dgm:ptLst>
  <dgm:cxnLst>
    <dgm:cxn modelId="{FD3B9756-C898-4E2A-A9DF-B141695B7D1D}" srcId="{98CED798-24A6-4160-A4DF-B0E5BB8236C2}" destId="{91F5AF42-2E8E-47F5-BC8E-D4C7FA9FA290}" srcOrd="0" destOrd="0" parTransId="{3A37C892-50B7-47F1-86AA-3FDF5EB4EE9B}" sibTransId="{63B1AD43-9D20-4050-A552-EF02B5A2392B}"/>
    <dgm:cxn modelId="{52BA4548-EA15-444A-B286-96DC5B77E18E}" srcId="{98CED798-24A6-4160-A4DF-B0E5BB8236C2}" destId="{280D5902-A14D-4C39-A125-DEF43C7815E8}" srcOrd="1" destOrd="0" parTransId="{0BF6BCDE-F41A-4644-928D-D095CDC58CED}" sibTransId="{CC55538B-3B09-4E9F-877D-7D4FB05A20D8}"/>
    <dgm:cxn modelId="{7E2FEAC9-3079-4B56-BD6D-858A51D77C0E}" srcId="{98CED798-24A6-4160-A4DF-B0E5BB8236C2}" destId="{36E5B5FE-7A44-47A1-8F92-B088257A2152}" srcOrd="2" destOrd="0" parTransId="{7926F024-4AEC-4671-BBB1-3CE0B2112B8B}" sibTransId="{BC0418CD-7831-4545-B1D9-93D351CF53C3}"/>
    <dgm:cxn modelId="{B2CC19BB-2697-4725-B44A-FFED792CCF96}" srcId="{98CED798-24A6-4160-A4DF-B0E5BB8236C2}" destId="{0C7D3D51-F412-476C-9C1C-D9011C5FB7E6}" srcOrd="3" destOrd="0" parTransId="{400E46CD-A113-4830-88F5-A1B2F4D84554}" sibTransId="{F5A1DABB-6DD6-47EE-99A8-4582EBF4C827}"/>
    <dgm:cxn modelId="{71CC9681-7254-441C-BD69-C3EAFFF0C194}" srcId="{98CED798-24A6-4160-A4DF-B0E5BB8236C2}" destId="{D82838E6-C31C-4EBD-B58C-0C991331B678}" srcOrd="4" destOrd="0" parTransId="{DC284D5C-B7A8-4E26-BDF6-E69402B2873F}" sibTransId="{74B5F767-2303-4D5A-8FD7-570D52523413}"/>
    <dgm:cxn modelId="{710FFFDB-8D95-4843-9188-B0A6C8D99BCB}" type="presOf" srcId="{98CED798-24A6-4160-A4DF-B0E5BB8236C2}" destId="{906887FB-01DE-46E1-9312-97F8DF38EE6D}" srcOrd="0" destOrd="0" presId="urn:microsoft.com/office/officeart/2005/8/layout/default"/>
    <dgm:cxn modelId="{0A6D085B-63DC-415A-8389-4344A96A0737}" type="presParOf" srcId="{906887FB-01DE-46E1-9312-97F8DF38EE6D}" destId="{8EA24BC0-0B8D-42E9-A25F-7CA5AD90CCA1}" srcOrd="0" destOrd="0" presId="urn:microsoft.com/office/officeart/2005/8/layout/default"/>
    <dgm:cxn modelId="{E22883CA-8540-4657-A23E-8F874DB723E4}" type="presOf" srcId="{91F5AF42-2E8E-47F5-BC8E-D4C7FA9FA290}" destId="{8EA24BC0-0B8D-42E9-A25F-7CA5AD90CCA1}" srcOrd="0" destOrd="0" presId="urn:microsoft.com/office/officeart/2005/8/layout/default"/>
    <dgm:cxn modelId="{F72BB43D-0EE8-4296-9899-AECFE6B9EEE9}" type="presParOf" srcId="{906887FB-01DE-46E1-9312-97F8DF38EE6D}" destId="{6C2FC485-DEBF-4CB8-855D-A9838793F3F3}" srcOrd="1" destOrd="0" presId="urn:microsoft.com/office/officeart/2005/8/layout/default"/>
    <dgm:cxn modelId="{6DAC9A66-723D-4126-9CBD-93BEBAF89906}" type="presParOf" srcId="{906887FB-01DE-46E1-9312-97F8DF38EE6D}" destId="{A3974D1E-D32E-47DA-BFE3-BD66226FC69C}" srcOrd="2" destOrd="0" presId="urn:microsoft.com/office/officeart/2005/8/layout/default"/>
    <dgm:cxn modelId="{EFB65DFC-3271-4941-B4AA-F84E34F81AD9}" type="presOf" srcId="{280D5902-A14D-4C39-A125-DEF43C7815E8}" destId="{A3974D1E-D32E-47DA-BFE3-BD66226FC69C}" srcOrd="0" destOrd="0" presId="urn:microsoft.com/office/officeart/2005/8/layout/default"/>
    <dgm:cxn modelId="{848E081A-4461-41F0-9224-BBCED1778288}" type="presParOf" srcId="{906887FB-01DE-46E1-9312-97F8DF38EE6D}" destId="{2F2E690F-0370-4CE7-99EA-691838C9081B}" srcOrd="3" destOrd="0" presId="urn:microsoft.com/office/officeart/2005/8/layout/default"/>
    <dgm:cxn modelId="{CA312F24-F919-44D8-9F9E-631F8066E0DD}" type="presParOf" srcId="{906887FB-01DE-46E1-9312-97F8DF38EE6D}" destId="{D62CCB3D-C0B5-4702-B0E7-2BCC3AC6BED6}" srcOrd="4" destOrd="0" presId="urn:microsoft.com/office/officeart/2005/8/layout/default"/>
    <dgm:cxn modelId="{14FF510F-7048-48CB-8178-1955F2FF9A13}" type="presOf" srcId="{36E5B5FE-7A44-47A1-8F92-B088257A2152}" destId="{D62CCB3D-C0B5-4702-B0E7-2BCC3AC6BED6}" srcOrd="0" destOrd="0" presId="urn:microsoft.com/office/officeart/2005/8/layout/default"/>
    <dgm:cxn modelId="{B04A9C62-F314-40D9-ACE6-83777372B9D3}" type="presParOf" srcId="{906887FB-01DE-46E1-9312-97F8DF38EE6D}" destId="{41E36F34-9D51-413F-8CB8-323CFB9F70DD}" srcOrd="5" destOrd="0" presId="urn:microsoft.com/office/officeart/2005/8/layout/default"/>
    <dgm:cxn modelId="{962DF2F3-88F8-4154-B5EF-BF8CC25E98CD}" type="presParOf" srcId="{906887FB-01DE-46E1-9312-97F8DF38EE6D}" destId="{65DCAB72-4323-4909-83B5-EA97756B63D0}" srcOrd="6" destOrd="0" presId="urn:microsoft.com/office/officeart/2005/8/layout/default"/>
    <dgm:cxn modelId="{4B74A976-651C-47E9-843D-49A5E5380672}" type="presOf" srcId="{0C7D3D51-F412-476C-9C1C-D9011C5FB7E6}" destId="{65DCAB72-4323-4909-83B5-EA97756B63D0}" srcOrd="0" destOrd="0" presId="urn:microsoft.com/office/officeart/2005/8/layout/default"/>
    <dgm:cxn modelId="{60FA011A-9950-4249-88D7-24FA707A57DB}" type="presParOf" srcId="{906887FB-01DE-46E1-9312-97F8DF38EE6D}" destId="{B95B399B-B4B9-4137-9378-9EB29B8F4BD6}" srcOrd="7" destOrd="0" presId="urn:microsoft.com/office/officeart/2005/8/layout/default"/>
    <dgm:cxn modelId="{E519FEFE-A6C7-41EF-9F18-3AE2F9A60AAC}" type="presParOf" srcId="{906887FB-01DE-46E1-9312-97F8DF38EE6D}" destId="{52FDF2A5-21FC-4943-A856-33657F608538}" srcOrd="8" destOrd="0" presId="urn:microsoft.com/office/officeart/2005/8/layout/default"/>
    <dgm:cxn modelId="{7A2D2398-0E8A-466E-B948-3C23FAAF9C21}" type="presOf" srcId="{D82838E6-C31C-4EBD-B58C-0C991331B678}" destId="{52FDF2A5-21FC-4943-A856-33657F60853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558AF1-0EC6-4D1C-8E90-C05FEAF92E8D}" type="doc">
      <dgm:prSet loTypeId="list" loCatId="list" qsTypeId="urn:microsoft.com/office/officeart/2005/8/quickstyle/simple2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DC6E1F64-28AC-4FBA-BF71-E4FE67A82554}">
      <dgm:prSet phldrT="[Texte]" phldr="1"/>
      <dgm:spPr/>
      <dgm:t>
        <a:bodyPr/>
        <a:p>
          <a:endParaRPr lang="zh-CN" altLang="en-US"/>
        </a:p>
      </dgm:t>
    </dgm:pt>
    <dgm:pt modelId="{DE25C55C-752C-4362-BF61-CB44F864000F}" cxnId="{AD172FEA-0BF3-4F03-BFD4-9CE947AFEC9C}" type="parTrans">
      <dgm:prSet/>
      <dgm:spPr/>
      <dgm:t>
        <a:bodyPr/>
        <a:p>
          <a:endParaRPr lang="zh-CN" altLang="en-US"/>
        </a:p>
      </dgm:t>
    </dgm:pt>
    <dgm:pt modelId="{0DED925F-D899-478B-8059-E861EF746843}" cxnId="{AD172FEA-0BF3-4F03-BFD4-9CE947AFEC9C}" type="sibTrans">
      <dgm:prSet/>
      <dgm:spPr/>
      <dgm:t>
        <a:bodyPr/>
        <a:p>
          <a:endParaRPr lang="zh-CN" altLang="en-US"/>
        </a:p>
      </dgm:t>
    </dgm:pt>
    <dgm:pt modelId="{50100B2D-FD03-4254-BB61-EB17139864F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Graduated from the College of New Jersey (now Princeton University)</a:t>
          </a:r>
          <a:r>
            <a:rPr lang="zh-CN" altLang="en-US"/>
            <a:t/>
          </a:r>
          <a:endParaRPr lang="zh-CN" altLang="en-US"/>
        </a:p>
      </dgm:t>
    </dgm:pt>
    <dgm:pt modelId="{8504DA07-4D85-4E24-8B6B-CA57A43435EF}" cxnId="{E93C733D-4A9E-4FB5-B1ED-430B1DD54A1A}" type="parTrans">
      <dgm:prSet/>
      <dgm:spPr/>
      <dgm:t>
        <a:bodyPr/>
        <a:p>
          <a:endParaRPr lang="zh-CN" altLang="en-US"/>
        </a:p>
      </dgm:t>
    </dgm:pt>
    <dgm:pt modelId="{ECEAA7F9-203F-407C-A7DF-76C9E1ECD158}" cxnId="{E93C733D-4A9E-4FB5-B1ED-430B1DD54A1A}" type="sibTrans">
      <dgm:prSet/>
      <dgm:spPr/>
      <dgm:t>
        <a:bodyPr/>
        <a:p>
          <a:endParaRPr lang="zh-CN" altLang="en-US"/>
        </a:p>
      </dgm:t>
    </dgm:pt>
    <dgm:pt modelId="{91257B91-677F-4091-86A9-DA2E1F096A57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a key figure in the American Revolution</a:t>
          </a:r>
          <a:r>
            <a:rPr lang="zh-CN" altLang="en-US"/>
            <a:t/>
          </a:r>
          <a:endParaRPr lang="zh-CN" altLang="en-US"/>
        </a:p>
      </dgm:t>
    </dgm:pt>
    <dgm:pt modelId="{185DE02B-F7F9-42DD-B0D2-49A497F29579}" cxnId="{1A79C662-B4FE-4EA6-A0C4-DE70565B98B6}" type="parTrans">
      <dgm:prSet/>
      <dgm:spPr/>
      <dgm:t>
        <a:bodyPr/>
        <a:p>
          <a:endParaRPr lang="zh-CN" altLang="en-US"/>
        </a:p>
      </dgm:t>
    </dgm:pt>
    <dgm:pt modelId="{BAAC09E0-365B-4A44-B632-9E71760EE119}" cxnId="{1A79C662-B4FE-4EA6-A0C4-DE70565B98B6}" type="sibTrans">
      <dgm:prSet/>
      <dgm:spPr/>
      <dgm:t>
        <a:bodyPr/>
        <a:p>
          <a:endParaRPr lang="zh-CN" altLang="en-US"/>
        </a:p>
      </dgm:t>
    </dgm:pt>
    <dgm:pt modelId="{E3A00837-F571-4D38-9C2F-AADCCC20CEE6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 a member of the Virginia House of Delegates and the Continental Congress</a:t>
          </a:r>
          <a:r>
            <a:rPr lang="zh-CN" altLang="en-US"/>
            <a:t/>
          </a:r>
          <a:endParaRPr lang="zh-CN" altLang="en-US"/>
        </a:p>
      </dgm:t>
    </dgm:pt>
    <dgm:pt modelId="{949C179C-450D-4F83-A8E0-E59CE7B5E2CF}" cxnId="{3FA78FA3-9897-46EE-BD6E-15C06BE651E3}" type="parTrans">
      <dgm:prSet/>
      <dgm:spPr/>
      <dgm:t>
        <a:bodyPr/>
        <a:p>
          <a:endParaRPr lang="zh-CN" altLang="en-US"/>
        </a:p>
      </dgm:t>
    </dgm:pt>
    <dgm:pt modelId="{65425625-C236-4778-9377-8CE5BCFEC5DC}" cxnId="{3FA78FA3-9897-46EE-BD6E-15C06BE651E3}" type="sibTrans">
      <dgm:prSet/>
      <dgm:spPr/>
      <dgm:t>
        <a:bodyPr/>
        <a:p>
          <a:endParaRPr lang="zh-CN" altLang="en-US"/>
        </a:p>
      </dgm:t>
    </dgm:pt>
    <dgm:pt modelId="{AB71FD9A-F73D-4B51-B3E7-DE053418F91A}">
      <dgm:prSet phldrT="[Texte]" phldr="1"/>
      <dgm:spPr/>
      <dgm:t>
        <a:bodyPr/>
        <a:p>
          <a:endParaRPr lang="zh-CN" altLang="en-US"/>
        </a:p>
      </dgm:t>
    </dgm:pt>
    <dgm:pt modelId="{49832EFD-2DF4-4658-B3AB-26D15C75B3EF}" cxnId="{1AAD6671-ED19-42E6-8CCD-99C183A6852B}" type="parTrans">
      <dgm:prSet/>
      <dgm:spPr/>
      <dgm:t>
        <a:bodyPr/>
        <a:p>
          <a:endParaRPr lang="zh-CN" altLang="en-US"/>
        </a:p>
      </dgm:t>
    </dgm:pt>
    <dgm:pt modelId="{779C825E-56F5-4ECD-9642-4749E96E4A44}" cxnId="{1AAD6671-ED19-42E6-8CCD-99C183A6852B}" type="sibTrans">
      <dgm:prSet/>
      <dgm:spPr/>
      <dgm:t>
        <a:bodyPr/>
        <a:p>
          <a:endParaRPr lang="zh-CN" altLang="en-US"/>
        </a:p>
      </dgm:t>
    </dgm:pt>
    <dgm:pt modelId="{C84205E0-9980-447F-B9E7-472B808E584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 co-authored the Federalist Papers</a:t>
          </a:r>
          <a:r>
            <a:rPr lang="zh-CN" altLang="en-US"/>
            <a:t/>
          </a:r>
          <a:endParaRPr lang="zh-CN" altLang="en-US"/>
        </a:p>
      </dgm:t>
    </dgm:pt>
    <dgm:pt modelId="{4530E0F5-C47F-4C11-8926-3025DF970690}" cxnId="{99621B87-5C0D-4E31-A829-A9E6DB69371F}" type="parTrans">
      <dgm:prSet/>
      <dgm:spPr/>
      <dgm:t>
        <a:bodyPr/>
        <a:p>
          <a:endParaRPr lang="zh-CN" altLang="en-US"/>
        </a:p>
      </dgm:t>
    </dgm:pt>
    <dgm:pt modelId="{2215A685-DDA7-40C3-8A3D-C3B272248D38}" cxnId="{99621B87-5C0D-4E31-A829-A9E6DB69371F}" type="sibTrans">
      <dgm:prSet/>
      <dgm:spPr/>
      <dgm:t>
        <a:bodyPr/>
        <a:p>
          <a:endParaRPr lang="zh-CN" altLang="en-US"/>
        </a:p>
      </dgm:t>
    </dgm:pt>
    <dgm:pt modelId="{0656BC49-1812-45CB-9879-F3A4E116D8B7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member of the U.S. House of Representatives </a:t>
          </a:r>
          <a:r>
            <a:rPr lang="zh-CN" altLang="en-US"/>
            <a:t/>
          </a:r>
          <a:endParaRPr lang="zh-CN" altLang="en-US"/>
        </a:p>
      </dgm:t>
    </dgm:pt>
    <dgm:pt modelId="{43CD9DDC-F958-4452-9962-D96CCEC3043C}" cxnId="{D71C4393-F57C-459B-82B3-4F17F609652E}" type="parTrans">
      <dgm:prSet/>
      <dgm:spPr/>
      <dgm:t>
        <a:bodyPr/>
        <a:p>
          <a:endParaRPr lang="zh-CN" altLang="en-US"/>
        </a:p>
      </dgm:t>
    </dgm:pt>
    <dgm:pt modelId="{31D559F3-6381-4735-8105-C3F03E1FC28B}" cxnId="{D71C4393-F57C-459B-82B3-4F17F609652E}" type="sibTrans">
      <dgm:prSet/>
      <dgm:spPr/>
      <dgm:t>
        <a:bodyPr/>
        <a:p>
          <a:endParaRPr lang="zh-CN" altLang="en-US"/>
        </a:p>
      </dgm:t>
    </dgm:pt>
    <dgm:pt modelId="{62FAB6A1-32F4-44EE-91C5-2B44CFE49F6D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the fourth President of the United States (1809-1817)</a:t>
          </a:r>
          <a:r>
            <a:rPr lang="zh-CN" altLang="en-US"/>
            <a:t/>
          </a:r>
          <a:endParaRPr lang="zh-CN" altLang="en-US"/>
        </a:p>
      </dgm:t>
    </dgm:pt>
    <dgm:pt modelId="{0E23654A-99ED-48BC-89E9-B69D23085986}" cxnId="{25B60F9E-13A8-42E0-B861-2617079785E2}" type="parTrans">
      <dgm:prSet/>
      <dgm:spPr/>
      <dgm:t>
        <a:bodyPr/>
        <a:p>
          <a:endParaRPr lang="zh-CN" altLang="en-US"/>
        </a:p>
      </dgm:t>
    </dgm:pt>
    <dgm:pt modelId="{8D041C43-7240-41D0-A545-09E75E1A6F0C}" cxnId="{25B60F9E-13A8-42E0-B861-2617079785E2}" type="sibTrans">
      <dgm:prSet/>
      <dgm:spPr/>
      <dgm:t>
        <a:bodyPr/>
        <a:p>
          <a:endParaRPr lang="zh-CN" altLang="en-US"/>
        </a:p>
      </dgm:t>
    </dgm:pt>
    <dgm:pt modelId="{E8B683B4-CC9A-4EAF-8AD1-8E9040E4B842}" type="pres">
      <dgm:prSet presAssocID="{35558AF1-0EC6-4D1C-8E90-C05FEAF92E8D}" presName="layout" presStyleCnt="0">
        <dgm:presLayoutVars>
          <dgm:chMax/>
          <dgm:chPref/>
          <dgm:dir/>
          <dgm:resizeHandles/>
        </dgm:presLayoutVars>
      </dgm:prSet>
      <dgm:spPr/>
    </dgm:pt>
    <dgm:pt modelId="{AABB63BC-F73A-4675-BF75-863390199BDA}" type="pres">
      <dgm:prSet presAssocID="{DC6E1F64-28AC-4FBA-BF71-E4FE67A82554}" presName="root" presStyleCnt="0">
        <dgm:presLayoutVars>
          <dgm:chMax/>
          <dgm:chPref/>
        </dgm:presLayoutVars>
      </dgm:prSet>
      <dgm:spPr/>
    </dgm:pt>
    <dgm:pt modelId="{E7B329B0-EF90-424C-B358-35857FB7AF7B}" type="pres">
      <dgm:prSet presAssocID="{DC6E1F64-28AC-4FBA-BF71-E4FE67A82554}" presName="rootComposite" presStyleCnt="0">
        <dgm:presLayoutVars/>
      </dgm:prSet>
      <dgm:spPr/>
    </dgm:pt>
    <dgm:pt modelId="{B238326A-CFE6-4521-930F-E91E4BFCC0A1}" type="pres">
      <dgm:prSet presAssocID="{DC6E1F64-28AC-4FBA-BF71-E4FE67A82554}" presName="ParentAccent" presStyleLbl="alignNode1" presStyleIdx="0" presStyleCnt="2"/>
      <dgm:spPr/>
    </dgm:pt>
    <dgm:pt modelId="{64FEA07D-D576-4DAA-B4E9-022B3756F7BB}" type="pres">
      <dgm:prSet presAssocID="{DC6E1F64-28AC-4FBA-BF71-E4FE67A82554}" presName="ParentSmallAccent" presStyleLbl="fgAcc1" presStyleIdx="0" presStyleCnt="2"/>
      <dgm:spPr/>
    </dgm:pt>
    <dgm:pt modelId="{E2515008-CBA9-4AF7-A24C-6922EA5D96FB}" type="pres">
      <dgm:prSet presAssocID="{DC6E1F64-28AC-4FBA-BF71-E4FE67A82554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78B66652-052E-403E-9CC2-018F13CD2741}" type="pres">
      <dgm:prSet presAssocID="{DC6E1F64-28AC-4FBA-BF71-E4FE67A82554}" presName="childShape" presStyleCnt="0">
        <dgm:presLayoutVars>
          <dgm:chMax val="0"/>
          <dgm:chPref val="0"/>
        </dgm:presLayoutVars>
      </dgm:prSet>
      <dgm:spPr/>
    </dgm:pt>
    <dgm:pt modelId="{B523B4DF-04A5-4C3F-8739-9FBD04515E87}" type="pres">
      <dgm:prSet presAssocID="{50100B2D-FD03-4254-BB61-EB17139864F2}" presName="childComposite" presStyleCnt="0">
        <dgm:presLayoutVars>
          <dgm:chMax val="0"/>
          <dgm:chPref val="0"/>
        </dgm:presLayoutVars>
      </dgm:prSet>
      <dgm:spPr/>
    </dgm:pt>
    <dgm:pt modelId="{AD84E9CD-AD92-4902-A1EF-4DCCBE5FAD33}" type="pres">
      <dgm:prSet presAssocID="{50100B2D-FD03-4254-BB61-EB17139864F2}" presName="ChildAccent" presStyleLbl="solidFgAcc1" presStyleIdx="0" presStyleCnt="6"/>
      <dgm:spPr/>
    </dgm:pt>
    <dgm:pt modelId="{9AA504EC-521E-4CA2-A0F6-4F147FF601DE}" type="pres">
      <dgm:prSet presAssocID="{50100B2D-FD03-4254-BB61-EB17139864F2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9C8524DD-DA69-4234-B276-26C557022C5B}" type="pres">
      <dgm:prSet presAssocID="{91257B91-677F-4091-86A9-DA2E1F096A57}" presName="childComposite" presStyleCnt="0">
        <dgm:presLayoutVars>
          <dgm:chMax val="0"/>
          <dgm:chPref val="0"/>
        </dgm:presLayoutVars>
      </dgm:prSet>
      <dgm:spPr/>
    </dgm:pt>
    <dgm:pt modelId="{9309CEC0-599A-42DF-8AF7-247C32AB562F}" type="pres">
      <dgm:prSet presAssocID="{91257B91-677F-4091-86A9-DA2E1F096A57}" presName="ChildAccent" presStyleLbl="solidFgAcc1" presStyleIdx="1" presStyleCnt="6"/>
      <dgm:spPr/>
    </dgm:pt>
    <dgm:pt modelId="{8C7EE341-F956-4B32-9FDC-51A19A54C5B7}" type="pres">
      <dgm:prSet presAssocID="{91257B91-677F-4091-86A9-DA2E1F096A57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C8092317-E3FC-4026-987E-59FEB87E7BB5}" type="pres">
      <dgm:prSet presAssocID="{E3A00837-F571-4D38-9C2F-AADCCC20CEE6}" presName="childComposite" presStyleCnt="0">
        <dgm:presLayoutVars>
          <dgm:chMax val="0"/>
          <dgm:chPref val="0"/>
        </dgm:presLayoutVars>
      </dgm:prSet>
      <dgm:spPr/>
    </dgm:pt>
    <dgm:pt modelId="{2B4660B8-0D83-4BA4-952F-B3839E7AA1BD}" type="pres">
      <dgm:prSet presAssocID="{E3A00837-F571-4D38-9C2F-AADCCC20CEE6}" presName="ChildAccent" presStyleLbl="solidFgAcc1" presStyleIdx="2" presStyleCnt="6"/>
      <dgm:spPr/>
    </dgm:pt>
    <dgm:pt modelId="{98864C97-3AF5-4B97-89C2-E64316F053C6}" type="pres">
      <dgm:prSet presAssocID="{E3A00837-F571-4D38-9C2F-AADCCC20CEE6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FFC1A045-8AB1-4DC0-A80E-EBD7CAFE66CE}" type="pres">
      <dgm:prSet presAssocID="{AB71FD9A-F73D-4B51-B3E7-DE053418F91A}" presName="root" presStyleCnt="0">
        <dgm:presLayoutVars>
          <dgm:chMax/>
          <dgm:chPref/>
        </dgm:presLayoutVars>
      </dgm:prSet>
      <dgm:spPr/>
    </dgm:pt>
    <dgm:pt modelId="{F8D12FC8-36F1-4B14-A8D0-B41534B6D825}" type="pres">
      <dgm:prSet presAssocID="{AB71FD9A-F73D-4B51-B3E7-DE053418F91A}" presName="rootComposite" presStyleCnt="0">
        <dgm:presLayoutVars/>
      </dgm:prSet>
      <dgm:spPr/>
    </dgm:pt>
    <dgm:pt modelId="{4883A32C-FB6D-4470-834B-A0D0B519B6E8}" type="pres">
      <dgm:prSet presAssocID="{AB71FD9A-F73D-4B51-B3E7-DE053418F91A}" presName="ParentAccent" presStyleLbl="alignNode1" presStyleIdx="1" presStyleCnt="2"/>
      <dgm:spPr/>
    </dgm:pt>
    <dgm:pt modelId="{16272331-F376-4F78-9E72-6620FFE1EEC3}" type="pres">
      <dgm:prSet presAssocID="{AB71FD9A-F73D-4B51-B3E7-DE053418F91A}" presName="ParentSmallAccent" presStyleLbl="fgAcc1" presStyleIdx="1" presStyleCnt="2"/>
      <dgm:spPr/>
    </dgm:pt>
    <dgm:pt modelId="{D42EB80D-978D-4E33-A14B-3612F1F0EC16}" type="pres">
      <dgm:prSet presAssocID="{AB71FD9A-F73D-4B51-B3E7-DE053418F91A}" presName="Parent" presStyleLbl="revTx" presStyleIdx="4" presStyleCnt="8">
        <dgm:presLayoutVars>
          <dgm:chMax/>
          <dgm:chPref val="4"/>
          <dgm:bulletEnabled val="1"/>
        </dgm:presLayoutVars>
      </dgm:prSet>
      <dgm:spPr/>
    </dgm:pt>
    <dgm:pt modelId="{578214DC-1BB7-4BA1-A6D6-E846C9C25F6B}" type="pres">
      <dgm:prSet presAssocID="{AB71FD9A-F73D-4B51-B3E7-DE053418F91A}" presName="childShape" presStyleCnt="0">
        <dgm:presLayoutVars>
          <dgm:chMax val="0"/>
          <dgm:chPref val="0"/>
        </dgm:presLayoutVars>
      </dgm:prSet>
      <dgm:spPr/>
    </dgm:pt>
    <dgm:pt modelId="{10DED540-3595-43ED-9E4B-5934EBBE357C}" type="pres">
      <dgm:prSet presAssocID="{C84205E0-9980-447F-B9E7-472B808E5842}" presName="childComposite" presStyleCnt="0">
        <dgm:presLayoutVars>
          <dgm:chMax val="0"/>
          <dgm:chPref val="0"/>
        </dgm:presLayoutVars>
      </dgm:prSet>
      <dgm:spPr/>
    </dgm:pt>
    <dgm:pt modelId="{6B4C860A-DBDB-4F25-AEE7-078D55D197F8}" type="pres">
      <dgm:prSet presAssocID="{C84205E0-9980-447F-B9E7-472B808E5842}" presName="ChildAccent" presStyleLbl="solidFgAcc1" presStyleIdx="3" presStyleCnt="6"/>
      <dgm:spPr/>
    </dgm:pt>
    <dgm:pt modelId="{54539F7E-C594-4A33-A548-FC053A5E74C0}" type="pres">
      <dgm:prSet presAssocID="{C84205E0-9980-447F-B9E7-472B808E5842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3015F0F5-1EFB-46C8-9A7D-A0E002016A95}" type="pres">
      <dgm:prSet presAssocID="{0656BC49-1812-45CB-9879-F3A4E116D8B7}" presName="childComposite" presStyleCnt="0">
        <dgm:presLayoutVars>
          <dgm:chMax val="0"/>
          <dgm:chPref val="0"/>
        </dgm:presLayoutVars>
      </dgm:prSet>
      <dgm:spPr/>
    </dgm:pt>
    <dgm:pt modelId="{E2D49713-C487-4217-897C-F1AC5452D8AE}" type="pres">
      <dgm:prSet presAssocID="{0656BC49-1812-45CB-9879-F3A4E116D8B7}" presName="ChildAccent" presStyleLbl="solidFgAcc1" presStyleIdx="4" presStyleCnt="6"/>
      <dgm:spPr/>
    </dgm:pt>
    <dgm:pt modelId="{C8B4A2BD-9153-4BF1-97C2-56D067BD9B4D}" type="pres">
      <dgm:prSet presAssocID="{0656BC49-1812-45CB-9879-F3A4E116D8B7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46A112DC-C0E7-4B5E-93B2-6829EBAB00C7}" type="pres">
      <dgm:prSet presAssocID="{62FAB6A1-32F4-44EE-91C5-2B44CFE49F6D}" presName="childComposite" presStyleCnt="0">
        <dgm:presLayoutVars>
          <dgm:chMax val="0"/>
          <dgm:chPref val="0"/>
        </dgm:presLayoutVars>
      </dgm:prSet>
      <dgm:spPr/>
    </dgm:pt>
    <dgm:pt modelId="{86D5968F-5D14-425C-BC01-D9BACC060D2B}" type="pres">
      <dgm:prSet presAssocID="{62FAB6A1-32F4-44EE-91C5-2B44CFE49F6D}" presName="ChildAccent" presStyleLbl="solidFgAcc1" presStyleIdx="5" presStyleCnt="6"/>
      <dgm:spPr/>
    </dgm:pt>
    <dgm:pt modelId="{43EAE0DB-A52C-41DB-8B6A-88727B61E0E2}" type="pres">
      <dgm:prSet presAssocID="{62FAB6A1-32F4-44EE-91C5-2B44CFE49F6D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AD172FEA-0BF3-4F03-BFD4-9CE947AFEC9C}" srcId="{35558AF1-0EC6-4D1C-8E90-C05FEAF92E8D}" destId="{DC6E1F64-28AC-4FBA-BF71-E4FE67A82554}" srcOrd="0" destOrd="0" parTransId="{DE25C55C-752C-4362-BF61-CB44F864000F}" sibTransId="{0DED925F-D899-478B-8059-E861EF746843}"/>
    <dgm:cxn modelId="{E93C733D-4A9E-4FB5-B1ED-430B1DD54A1A}" srcId="{DC6E1F64-28AC-4FBA-BF71-E4FE67A82554}" destId="{50100B2D-FD03-4254-BB61-EB17139864F2}" srcOrd="0" destOrd="0" parTransId="{8504DA07-4D85-4E24-8B6B-CA57A43435EF}" sibTransId="{ECEAA7F9-203F-407C-A7DF-76C9E1ECD158}"/>
    <dgm:cxn modelId="{1A79C662-B4FE-4EA6-A0C4-DE70565B98B6}" srcId="{DC6E1F64-28AC-4FBA-BF71-E4FE67A82554}" destId="{91257B91-677F-4091-86A9-DA2E1F096A57}" srcOrd="1" destOrd="0" parTransId="{185DE02B-F7F9-42DD-B0D2-49A497F29579}" sibTransId="{BAAC09E0-365B-4A44-B632-9E71760EE119}"/>
    <dgm:cxn modelId="{3FA78FA3-9897-46EE-BD6E-15C06BE651E3}" srcId="{DC6E1F64-28AC-4FBA-BF71-E4FE67A82554}" destId="{E3A00837-F571-4D38-9C2F-AADCCC20CEE6}" srcOrd="2" destOrd="0" parTransId="{949C179C-450D-4F83-A8E0-E59CE7B5E2CF}" sibTransId="{65425625-C236-4778-9377-8CE5BCFEC5DC}"/>
    <dgm:cxn modelId="{1AAD6671-ED19-42E6-8CCD-99C183A6852B}" srcId="{35558AF1-0EC6-4D1C-8E90-C05FEAF92E8D}" destId="{AB71FD9A-F73D-4B51-B3E7-DE053418F91A}" srcOrd="1" destOrd="0" parTransId="{49832EFD-2DF4-4658-B3AB-26D15C75B3EF}" sibTransId="{779C825E-56F5-4ECD-9642-4749E96E4A44}"/>
    <dgm:cxn modelId="{99621B87-5C0D-4E31-A829-A9E6DB69371F}" srcId="{AB71FD9A-F73D-4B51-B3E7-DE053418F91A}" destId="{C84205E0-9980-447F-B9E7-472B808E5842}" srcOrd="0" destOrd="1" parTransId="{4530E0F5-C47F-4C11-8926-3025DF970690}" sibTransId="{2215A685-DDA7-40C3-8A3D-C3B272248D38}"/>
    <dgm:cxn modelId="{D71C4393-F57C-459B-82B3-4F17F609652E}" srcId="{AB71FD9A-F73D-4B51-B3E7-DE053418F91A}" destId="{0656BC49-1812-45CB-9879-F3A4E116D8B7}" srcOrd="1" destOrd="1" parTransId="{43CD9DDC-F958-4452-9962-D96CCEC3043C}" sibTransId="{31D559F3-6381-4735-8105-C3F03E1FC28B}"/>
    <dgm:cxn modelId="{25B60F9E-13A8-42E0-B861-2617079785E2}" srcId="{AB71FD9A-F73D-4B51-B3E7-DE053418F91A}" destId="{62FAB6A1-32F4-44EE-91C5-2B44CFE49F6D}" srcOrd="2" destOrd="1" parTransId="{0E23654A-99ED-48BC-89E9-B69D23085986}" sibTransId="{8D041C43-7240-41D0-A545-09E75E1A6F0C}"/>
    <dgm:cxn modelId="{7985A8BB-F324-4FA8-8FE4-27D4C0CD66AA}" type="presOf" srcId="{35558AF1-0EC6-4D1C-8E90-C05FEAF92E8D}" destId="{E8B683B4-CC9A-4EAF-8AD1-8E9040E4B842}" srcOrd="0" destOrd="0" presId="urn:microsoft.com/office/officeart/2008/layout/SquareAccentList"/>
    <dgm:cxn modelId="{28D0D227-A48A-493E-B6BB-82FEB4005A88}" type="presParOf" srcId="{E8B683B4-CC9A-4EAF-8AD1-8E9040E4B842}" destId="{AABB63BC-F73A-4675-BF75-863390199BDA}" srcOrd="0" destOrd="0" presId="urn:microsoft.com/office/officeart/2008/layout/SquareAccentList"/>
    <dgm:cxn modelId="{06097151-A159-447F-AC2E-25E2C04D8505}" type="presParOf" srcId="{AABB63BC-F73A-4675-BF75-863390199BDA}" destId="{E7B329B0-EF90-424C-B358-35857FB7AF7B}" srcOrd="0" destOrd="0" presId="urn:microsoft.com/office/officeart/2008/layout/SquareAccentList"/>
    <dgm:cxn modelId="{DFD972C2-76F5-49A4-A556-7B2AE89108BA}" type="presOf" srcId="{DC6E1F64-28AC-4FBA-BF71-E4FE67A82554}" destId="{E7B329B0-EF90-424C-B358-35857FB7AF7B}" srcOrd="0" destOrd="0" presId="urn:microsoft.com/office/officeart/2008/layout/SquareAccentList"/>
    <dgm:cxn modelId="{8D574A1F-5D51-4747-9DB9-EC0911B61E2E}" type="presParOf" srcId="{E7B329B0-EF90-424C-B358-35857FB7AF7B}" destId="{B238326A-CFE6-4521-930F-E91E4BFCC0A1}" srcOrd="0" destOrd="0" presId="urn:microsoft.com/office/officeart/2008/layout/SquareAccentList"/>
    <dgm:cxn modelId="{67CF95D6-9FF2-4750-9343-263DA4960A6B}" type="presParOf" srcId="{E7B329B0-EF90-424C-B358-35857FB7AF7B}" destId="{64FEA07D-D576-4DAA-B4E9-022B3756F7BB}" srcOrd="1" destOrd="0" presId="urn:microsoft.com/office/officeart/2008/layout/SquareAccentList"/>
    <dgm:cxn modelId="{CF08A7F2-C78E-44BA-8BEB-7686C4865C94}" type="presParOf" srcId="{E7B329B0-EF90-424C-B358-35857FB7AF7B}" destId="{E2515008-CBA9-4AF7-A24C-6922EA5D96FB}" srcOrd="2" destOrd="0" presId="urn:microsoft.com/office/officeart/2008/layout/SquareAccentList"/>
    <dgm:cxn modelId="{571636E4-4DF0-400B-8FB9-35D8B519B17C}" type="presOf" srcId="{DC6E1F64-28AC-4FBA-BF71-E4FE67A82554}" destId="{E2515008-CBA9-4AF7-A24C-6922EA5D96FB}" srcOrd="0" destOrd="0" presId="urn:microsoft.com/office/officeart/2008/layout/SquareAccentList"/>
    <dgm:cxn modelId="{AA765F98-8D00-4684-BDCE-74740B5969EC}" type="presParOf" srcId="{AABB63BC-F73A-4675-BF75-863390199BDA}" destId="{78B66652-052E-403E-9CC2-018F13CD2741}" srcOrd="1" destOrd="0" presId="urn:microsoft.com/office/officeart/2008/layout/SquareAccentList"/>
    <dgm:cxn modelId="{AC8BF947-2534-4FF4-8525-31AF46DE401E}" type="presParOf" srcId="{78B66652-052E-403E-9CC2-018F13CD2741}" destId="{B523B4DF-04A5-4C3F-8739-9FBD04515E87}" srcOrd="0" destOrd="1" presId="urn:microsoft.com/office/officeart/2008/layout/SquareAccentList"/>
    <dgm:cxn modelId="{1669F6CE-8D95-4C0F-9D68-B701AB648346}" type="presParOf" srcId="{B523B4DF-04A5-4C3F-8739-9FBD04515E87}" destId="{AD84E9CD-AD92-4902-A1EF-4DCCBE5FAD33}" srcOrd="0" destOrd="0" presId="urn:microsoft.com/office/officeart/2008/layout/SquareAccentList"/>
    <dgm:cxn modelId="{B490CA37-1945-45B2-9E37-2F896893B805}" type="presParOf" srcId="{B523B4DF-04A5-4C3F-8739-9FBD04515E87}" destId="{9AA504EC-521E-4CA2-A0F6-4F147FF601DE}" srcOrd="1" destOrd="0" presId="urn:microsoft.com/office/officeart/2008/layout/SquareAccentList"/>
    <dgm:cxn modelId="{770CC75C-34E1-4B28-BFD8-A76D20185E93}" type="presOf" srcId="{50100B2D-FD03-4254-BB61-EB17139864F2}" destId="{9AA504EC-521E-4CA2-A0F6-4F147FF601DE}" srcOrd="0" destOrd="0" presId="urn:microsoft.com/office/officeart/2008/layout/SquareAccentList"/>
    <dgm:cxn modelId="{3F934AF7-F72F-4E9D-AACC-D21C8AFC0956}" type="presParOf" srcId="{78B66652-052E-403E-9CC2-018F13CD2741}" destId="{9C8524DD-DA69-4234-B276-26C557022C5B}" srcOrd="1" destOrd="1" presId="urn:microsoft.com/office/officeart/2008/layout/SquareAccentList"/>
    <dgm:cxn modelId="{BEAFAD00-E235-4F52-8581-926646DEA176}" type="presParOf" srcId="{9C8524DD-DA69-4234-B276-26C557022C5B}" destId="{9309CEC0-599A-42DF-8AF7-247C32AB562F}" srcOrd="0" destOrd="1" presId="urn:microsoft.com/office/officeart/2008/layout/SquareAccentList"/>
    <dgm:cxn modelId="{78766047-0E03-4884-AC88-6623A893F5B2}" type="presParOf" srcId="{9C8524DD-DA69-4234-B276-26C557022C5B}" destId="{8C7EE341-F956-4B32-9FDC-51A19A54C5B7}" srcOrd="1" destOrd="1" presId="urn:microsoft.com/office/officeart/2008/layout/SquareAccentList"/>
    <dgm:cxn modelId="{9238C66F-2DAB-4B30-AF30-950CBE162C97}" type="presOf" srcId="{91257B91-677F-4091-86A9-DA2E1F096A57}" destId="{8C7EE341-F956-4B32-9FDC-51A19A54C5B7}" srcOrd="0" destOrd="0" presId="urn:microsoft.com/office/officeart/2008/layout/SquareAccentList"/>
    <dgm:cxn modelId="{E76F6B3F-00A6-4E0D-A9A2-BC2543C71E3E}" type="presParOf" srcId="{78B66652-052E-403E-9CC2-018F13CD2741}" destId="{C8092317-E3FC-4026-987E-59FEB87E7BB5}" srcOrd="2" destOrd="1" presId="urn:microsoft.com/office/officeart/2008/layout/SquareAccentList"/>
    <dgm:cxn modelId="{98D992AC-0945-4175-9302-671E2192103A}" type="presParOf" srcId="{C8092317-E3FC-4026-987E-59FEB87E7BB5}" destId="{2B4660B8-0D83-4BA4-952F-B3839E7AA1BD}" srcOrd="0" destOrd="2" presId="urn:microsoft.com/office/officeart/2008/layout/SquareAccentList"/>
    <dgm:cxn modelId="{31DFA9DA-E2A4-497E-A715-18B13F8A4A7F}" type="presParOf" srcId="{C8092317-E3FC-4026-987E-59FEB87E7BB5}" destId="{98864C97-3AF5-4B97-89C2-E64316F053C6}" srcOrd="1" destOrd="2" presId="urn:microsoft.com/office/officeart/2008/layout/SquareAccentList"/>
    <dgm:cxn modelId="{160558BA-0E36-4BAC-97A3-DF428117F9C6}" type="presOf" srcId="{E3A00837-F571-4D38-9C2F-AADCCC20CEE6}" destId="{98864C97-3AF5-4B97-89C2-E64316F053C6}" srcOrd="0" destOrd="0" presId="urn:microsoft.com/office/officeart/2008/layout/SquareAccentList"/>
    <dgm:cxn modelId="{92394BFB-8B4E-4630-BB45-CF5993ADEF3E}" type="presParOf" srcId="{E8B683B4-CC9A-4EAF-8AD1-8E9040E4B842}" destId="{FFC1A045-8AB1-4DC0-A80E-EBD7CAFE66CE}" srcOrd="1" destOrd="0" presId="urn:microsoft.com/office/officeart/2008/layout/SquareAccentList"/>
    <dgm:cxn modelId="{2703D390-40E6-4A50-801E-9612C9185034}" type="presParOf" srcId="{FFC1A045-8AB1-4DC0-A80E-EBD7CAFE66CE}" destId="{F8D12FC8-36F1-4B14-A8D0-B41534B6D825}" srcOrd="0" destOrd="1" presId="urn:microsoft.com/office/officeart/2008/layout/SquareAccentList"/>
    <dgm:cxn modelId="{5B2CFCFD-B665-47EC-ADD9-D3022ABA4CCC}" type="presOf" srcId="{AB71FD9A-F73D-4B51-B3E7-DE053418F91A}" destId="{F8D12FC8-36F1-4B14-A8D0-B41534B6D825}" srcOrd="0" destOrd="0" presId="urn:microsoft.com/office/officeart/2008/layout/SquareAccentList"/>
    <dgm:cxn modelId="{5149459C-5343-495B-8EF8-3199AB501CF8}" type="presParOf" srcId="{F8D12FC8-36F1-4B14-A8D0-B41534B6D825}" destId="{4883A32C-FB6D-4470-834B-A0D0B519B6E8}" srcOrd="0" destOrd="0" presId="urn:microsoft.com/office/officeart/2008/layout/SquareAccentList"/>
    <dgm:cxn modelId="{5FA15FFA-755A-4180-B867-8483DB9D983B}" type="presParOf" srcId="{F8D12FC8-36F1-4B14-A8D0-B41534B6D825}" destId="{16272331-F376-4F78-9E72-6620FFE1EEC3}" srcOrd="1" destOrd="0" presId="urn:microsoft.com/office/officeart/2008/layout/SquareAccentList"/>
    <dgm:cxn modelId="{284BCF34-EDBE-4C8A-8136-80798B195E7F}" type="presParOf" srcId="{F8D12FC8-36F1-4B14-A8D0-B41534B6D825}" destId="{D42EB80D-978D-4E33-A14B-3612F1F0EC16}" srcOrd="2" destOrd="0" presId="urn:microsoft.com/office/officeart/2008/layout/SquareAccentList"/>
    <dgm:cxn modelId="{F916E44A-4C38-4A5D-B15E-4E870CD179D2}" type="presOf" srcId="{AB71FD9A-F73D-4B51-B3E7-DE053418F91A}" destId="{D42EB80D-978D-4E33-A14B-3612F1F0EC16}" srcOrd="0" destOrd="0" presId="urn:microsoft.com/office/officeart/2008/layout/SquareAccentList"/>
    <dgm:cxn modelId="{20352EF1-1623-4E24-8444-17FD42938413}" type="presParOf" srcId="{FFC1A045-8AB1-4DC0-A80E-EBD7CAFE66CE}" destId="{578214DC-1BB7-4BA1-A6D6-E846C9C25F6B}" srcOrd="1" destOrd="1" presId="urn:microsoft.com/office/officeart/2008/layout/SquareAccentList"/>
    <dgm:cxn modelId="{1A12C2E1-5864-4C2C-A6B9-4C2A8A2C4414}" type="presParOf" srcId="{578214DC-1BB7-4BA1-A6D6-E846C9C25F6B}" destId="{10DED540-3595-43ED-9E4B-5934EBBE357C}" srcOrd="0" destOrd="1" presId="urn:microsoft.com/office/officeart/2008/layout/SquareAccentList"/>
    <dgm:cxn modelId="{B833C586-827E-4E78-B9AF-7352302E17C4}" type="presParOf" srcId="{10DED540-3595-43ED-9E4B-5934EBBE357C}" destId="{6B4C860A-DBDB-4F25-AEE7-078D55D197F8}" srcOrd="0" destOrd="0" presId="urn:microsoft.com/office/officeart/2008/layout/SquareAccentList"/>
    <dgm:cxn modelId="{C1A5FE9B-924E-4755-8F05-F50E9FAD7D8A}" type="presParOf" srcId="{10DED540-3595-43ED-9E4B-5934EBBE357C}" destId="{54539F7E-C594-4A33-A548-FC053A5E74C0}" srcOrd="1" destOrd="0" presId="urn:microsoft.com/office/officeart/2008/layout/SquareAccentList"/>
    <dgm:cxn modelId="{DA3B251E-5C1D-420C-9B6B-FD2B2CF18307}" type="presOf" srcId="{C84205E0-9980-447F-B9E7-472B808E5842}" destId="{54539F7E-C594-4A33-A548-FC053A5E74C0}" srcOrd="0" destOrd="0" presId="urn:microsoft.com/office/officeart/2008/layout/SquareAccentList"/>
    <dgm:cxn modelId="{F97A745B-C4F2-4146-959C-ED5B91A45356}" type="presParOf" srcId="{578214DC-1BB7-4BA1-A6D6-E846C9C25F6B}" destId="{3015F0F5-1EFB-46C8-9A7D-A0E002016A95}" srcOrd="1" destOrd="1" presId="urn:microsoft.com/office/officeart/2008/layout/SquareAccentList"/>
    <dgm:cxn modelId="{3379D7B6-8436-4426-BA36-A14F37EBF6B2}" type="presParOf" srcId="{3015F0F5-1EFB-46C8-9A7D-A0E002016A95}" destId="{E2D49713-C487-4217-897C-F1AC5452D8AE}" srcOrd="0" destOrd="1" presId="urn:microsoft.com/office/officeart/2008/layout/SquareAccentList"/>
    <dgm:cxn modelId="{E18192BA-F42F-4CF6-8024-DBB233DF1850}" type="presParOf" srcId="{3015F0F5-1EFB-46C8-9A7D-A0E002016A95}" destId="{C8B4A2BD-9153-4BF1-97C2-56D067BD9B4D}" srcOrd="1" destOrd="1" presId="urn:microsoft.com/office/officeart/2008/layout/SquareAccentList"/>
    <dgm:cxn modelId="{D8211A7C-86E1-4F85-92AD-11FF10BD3357}" type="presOf" srcId="{0656BC49-1812-45CB-9879-F3A4E116D8B7}" destId="{C8B4A2BD-9153-4BF1-97C2-56D067BD9B4D}" srcOrd="0" destOrd="0" presId="urn:microsoft.com/office/officeart/2008/layout/SquareAccentList"/>
    <dgm:cxn modelId="{7A820FDB-A081-40DF-93F6-E89297D84C01}" type="presParOf" srcId="{578214DC-1BB7-4BA1-A6D6-E846C9C25F6B}" destId="{46A112DC-C0E7-4B5E-93B2-6829EBAB00C7}" srcOrd="2" destOrd="1" presId="urn:microsoft.com/office/officeart/2008/layout/SquareAccentList"/>
    <dgm:cxn modelId="{B557B0A5-DDAB-486E-8364-276941AAF5FC}" type="presParOf" srcId="{46A112DC-C0E7-4B5E-93B2-6829EBAB00C7}" destId="{86D5968F-5D14-425C-BC01-D9BACC060D2B}" srcOrd="0" destOrd="2" presId="urn:microsoft.com/office/officeart/2008/layout/SquareAccentList"/>
    <dgm:cxn modelId="{11E0AF71-F0DF-46D9-9D89-D94894C293AA}" type="presParOf" srcId="{46A112DC-C0E7-4B5E-93B2-6829EBAB00C7}" destId="{43EAE0DB-A52C-41DB-8B6A-88727B61E0E2}" srcOrd="1" destOrd="2" presId="urn:microsoft.com/office/officeart/2008/layout/SquareAccentList"/>
    <dgm:cxn modelId="{47D73BA2-DC44-44D4-8E04-7F9CEF61AEB7}" type="presOf" srcId="{62FAB6A1-32F4-44EE-91C5-2B44CFE49F6D}" destId="{43EAE0DB-A52C-41DB-8B6A-88727B61E0E2}" srcOrd="0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558AF1-0EC6-4D1C-8E90-C05FEAF92E8D}" type="doc">
      <dgm:prSet loTypeId="list" loCatId="list" qsTypeId="urn:microsoft.com/office/officeart/2005/8/quickstyle/simple2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DC6E1F64-28AC-4FBA-BF71-E4FE67A82554}">
      <dgm:prSet phldrT="[Texte]" phldr="1"/>
      <dgm:spPr/>
      <dgm:t>
        <a:bodyPr/>
        <a:p>
          <a:endParaRPr lang="zh-CN" altLang="en-US"/>
        </a:p>
      </dgm:t>
    </dgm:pt>
    <dgm:pt modelId="{DE25C55C-752C-4362-BF61-CB44F864000F}" cxnId="{D2A39C76-CB8A-40D1-917C-DB402482C1DC}" type="parTrans">
      <dgm:prSet/>
      <dgm:spPr/>
      <dgm:t>
        <a:bodyPr/>
        <a:p>
          <a:endParaRPr lang="zh-CN" altLang="en-US"/>
        </a:p>
      </dgm:t>
    </dgm:pt>
    <dgm:pt modelId="{0DED925F-D899-478B-8059-E861EF746843}" cxnId="{D2A39C76-CB8A-40D1-917C-DB402482C1DC}" type="sibTrans">
      <dgm:prSet/>
      <dgm:spPr/>
      <dgm:t>
        <a:bodyPr/>
        <a:p>
          <a:endParaRPr lang="zh-CN" altLang="en-US"/>
        </a:p>
      </dgm:t>
    </dgm:pt>
    <dgm:pt modelId="{50100B2D-FD03-4254-BB61-EB17139864F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A</a:t>
          </a:r>
          <a:r>
            <a:rPr lang="zh-CN" altLang="en-US"/>
            <a:t> delegate to the Constitutional Convention from New York</a:t>
          </a:r>
          <a:r>
            <a:rPr lang="fr-FR" altLang="zh-CN"/>
            <a:t>.</a:t>
          </a:r>
          <a:r>
            <a:rPr lang="fr-FR" altLang="zh-CN"/>
            <a:t/>
          </a:r>
          <a:endParaRPr lang="fr-FR" altLang="zh-CN"/>
        </a:p>
      </dgm:t>
    </dgm:pt>
    <dgm:pt modelId="{8504DA07-4D85-4E24-8B6B-CA57A43435EF}" cxnId="{BE0CF69A-068B-4497-97AE-DBFD45333E41}" type="parTrans">
      <dgm:prSet/>
      <dgm:spPr/>
      <dgm:t>
        <a:bodyPr/>
        <a:p>
          <a:endParaRPr lang="zh-CN" altLang="en-US"/>
        </a:p>
      </dgm:t>
    </dgm:pt>
    <dgm:pt modelId="{ECEAA7F9-203F-407C-A7DF-76C9E1ECD158}" cxnId="{BE0CF69A-068B-4497-97AE-DBFD45333E41}" type="sibTrans">
      <dgm:prSet/>
      <dgm:spPr/>
      <dgm:t>
        <a:bodyPr/>
        <a:p>
          <a:endParaRPr lang="zh-CN" altLang="en-US"/>
        </a:p>
      </dgm:t>
    </dgm:pt>
    <dgm:pt modelId="{91257B91-677F-4091-86A9-DA2E1F096A57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A</a:t>
          </a:r>
          <a:r>
            <a:rPr lang="zh-CN" altLang="en-US"/>
            <a:t> vocal advocate for a powerful federal government with strong executive authority.</a:t>
          </a:r>
          <a:r>
            <a:rPr lang="zh-CN" altLang="en-US"/>
            <a:t/>
          </a:r>
          <a:endParaRPr lang="zh-CN" altLang="en-US"/>
        </a:p>
      </dgm:t>
    </dgm:pt>
    <dgm:pt modelId="{185DE02B-F7F9-42DD-B0D2-49A497F29579}" cxnId="{390FF5D9-1234-4751-8900-4BDFF1DA3B06}" type="parTrans">
      <dgm:prSet/>
      <dgm:spPr/>
      <dgm:t>
        <a:bodyPr/>
        <a:p>
          <a:endParaRPr lang="zh-CN" altLang="en-US"/>
        </a:p>
      </dgm:t>
    </dgm:pt>
    <dgm:pt modelId="{BAAC09E0-365B-4A44-B632-9E71760EE119}" cxnId="{390FF5D9-1234-4751-8900-4BDFF1DA3B06}" type="sibTrans">
      <dgm:prSet/>
      <dgm:spPr/>
      <dgm:t>
        <a:bodyPr/>
        <a:p>
          <a:endParaRPr lang="zh-CN" altLang="en-US"/>
        </a:p>
      </dgm:t>
    </dgm:pt>
    <dgm:pt modelId="{E3A00837-F571-4D38-9C2F-AADCCC20CEE6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A</a:t>
          </a:r>
          <a:r>
            <a:rPr lang="zh-CN" altLang="en-US"/>
            <a:t>rgued for a system of checks and balances and a national bank to stabilize the economy</a:t>
          </a:r>
          <a:r>
            <a:rPr lang="fr-FR" altLang="zh-CN"/>
            <a:t>.</a:t>
          </a:r>
          <a:r>
            <a:rPr lang="fr-FR" altLang="zh-CN"/>
            <a:t/>
          </a:r>
          <a:endParaRPr lang="fr-FR" altLang="zh-CN"/>
        </a:p>
      </dgm:t>
    </dgm:pt>
    <dgm:pt modelId="{949C179C-450D-4F83-A8E0-E59CE7B5E2CF}" cxnId="{A033D362-6EBE-4F43-8EEE-D5C82D631FD4}" type="parTrans">
      <dgm:prSet/>
      <dgm:spPr/>
      <dgm:t>
        <a:bodyPr/>
        <a:p>
          <a:endParaRPr lang="zh-CN" altLang="en-US"/>
        </a:p>
      </dgm:t>
    </dgm:pt>
    <dgm:pt modelId="{65425625-C236-4778-9377-8CE5BCFEC5DC}" cxnId="{A033D362-6EBE-4F43-8EEE-D5C82D631FD4}" type="sibTrans">
      <dgm:prSet/>
      <dgm:spPr/>
      <dgm:t>
        <a:bodyPr/>
        <a:p>
          <a:endParaRPr lang="zh-CN" altLang="en-US"/>
        </a:p>
      </dgm:t>
    </dgm:pt>
    <dgm:pt modelId="{AB71FD9A-F73D-4B51-B3E7-DE053418F91A}">
      <dgm:prSet phldrT="[Texte]" phldr="1"/>
      <dgm:spPr/>
      <dgm:t>
        <a:bodyPr/>
        <a:p>
          <a:endParaRPr lang="zh-CN" altLang="en-US"/>
        </a:p>
      </dgm:t>
    </dgm:pt>
    <dgm:pt modelId="{49832EFD-2DF4-4658-B3AB-26D15C75B3EF}" cxnId="{B5282309-676D-4CA3-9F30-DEC3782764B7}" type="parTrans">
      <dgm:prSet/>
      <dgm:spPr/>
      <dgm:t>
        <a:bodyPr/>
        <a:p>
          <a:endParaRPr lang="zh-CN" altLang="en-US"/>
        </a:p>
      </dgm:t>
    </dgm:pt>
    <dgm:pt modelId="{779C825E-56F5-4ECD-9642-4749E96E4A44}" cxnId="{B5282309-676D-4CA3-9F30-DEC3782764B7}" type="sibTrans">
      <dgm:prSet/>
      <dgm:spPr/>
      <dgm:t>
        <a:bodyPr/>
        <a:p>
          <a:endParaRPr lang="zh-CN" altLang="en-US"/>
        </a:p>
      </dgm:t>
    </dgm:pt>
    <dgm:pt modelId="{C84205E0-9980-447F-B9E7-472B808E584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 </a:t>
          </a:r>
          <a:r>
            <a:rPr lang="fr-FR" altLang="zh-CN"/>
            <a:t>C</a:t>
          </a:r>
          <a:r>
            <a:rPr lang="zh-CN" altLang="en-US"/>
            <a:t>o-authored the Federalist Papers</a:t>
          </a:r>
          <a:r>
            <a:rPr lang="zh-CN" altLang="en-US"/>
            <a:t/>
          </a:r>
          <a:endParaRPr lang="zh-CN" altLang="en-US"/>
        </a:p>
      </dgm:t>
    </dgm:pt>
    <dgm:pt modelId="{4530E0F5-C47F-4C11-8926-3025DF970690}" cxnId="{E19475EE-1AEF-46F7-BC21-B04A87F5A024}" type="parTrans">
      <dgm:prSet/>
      <dgm:spPr/>
      <dgm:t>
        <a:bodyPr/>
        <a:p>
          <a:endParaRPr lang="zh-CN" altLang="en-US"/>
        </a:p>
      </dgm:t>
    </dgm:pt>
    <dgm:pt modelId="{2215A685-DDA7-40C3-8A3D-C3B272248D38}" cxnId="{E19475EE-1AEF-46F7-BC21-B04A87F5A024}" type="sibTrans">
      <dgm:prSet/>
      <dgm:spPr/>
      <dgm:t>
        <a:bodyPr/>
        <a:p>
          <a:endParaRPr lang="zh-CN" altLang="en-US"/>
        </a:p>
      </dgm:t>
    </dgm:pt>
    <dgm:pt modelId="{0656BC49-1812-45CB-9879-F3A4E116D8B7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T</a:t>
          </a:r>
          <a:r>
            <a:rPr lang="zh-CN" altLang="en-US"/>
            <a:t>he first Secretary of the Treasury under President George Washington</a:t>
          </a:r>
          <a:r>
            <a:rPr lang="zh-CN" altLang="en-US"/>
            <a:t/>
          </a:r>
          <a:endParaRPr lang="zh-CN" altLang="en-US"/>
        </a:p>
      </dgm:t>
    </dgm:pt>
    <dgm:pt modelId="{43CD9DDC-F958-4452-9962-D96CCEC3043C}" cxnId="{63458952-CA89-46AC-8328-D048D4BA8B5F}" type="parTrans">
      <dgm:prSet/>
      <dgm:spPr/>
      <dgm:t>
        <a:bodyPr/>
        <a:p>
          <a:endParaRPr lang="zh-CN" altLang="en-US"/>
        </a:p>
      </dgm:t>
    </dgm:pt>
    <dgm:pt modelId="{31D559F3-6381-4735-8105-C3F03E1FC28B}" cxnId="{63458952-CA89-46AC-8328-D048D4BA8B5F}" type="sibTrans">
      <dgm:prSet/>
      <dgm:spPr/>
      <dgm:t>
        <a:bodyPr/>
        <a:p>
          <a:endParaRPr lang="zh-CN" altLang="en-US"/>
        </a:p>
      </dgm:t>
    </dgm:pt>
    <dgm:pt modelId="{62FAB6A1-32F4-44EE-91C5-2B44CFE49F6D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F</a:t>
          </a:r>
          <a:r>
            <a:rPr lang="zh-CN" altLang="en-US"/>
            <a:t>ounded the first national bank, advocated for a strong industrial economy</a:t>
          </a:r>
          <a:r>
            <a:rPr lang="zh-CN" altLang="en-US"/>
            <a:t/>
          </a:r>
          <a:endParaRPr lang="zh-CN" altLang="en-US"/>
        </a:p>
      </dgm:t>
    </dgm:pt>
    <dgm:pt modelId="{0E23654A-99ED-48BC-89E9-B69D23085986}" cxnId="{8EE001F8-AD6A-46A5-B044-9353C771718E}" type="parTrans">
      <dgm:prSet/>
      <dgm:spPr/>
      <dgm:t>
        <a:bodyPr/>
        <a:p>
          <a:endParaRPr lang="zh-CN" altLang="en-US"/>
        </a:p>
      </dgm:t>
    </dgm:pt>
    <dgm:pt modelId="{8D041C43-7240-41D0-A545-09E75E1A6F0C}" cxnId="{8EE001F8-AD6A-46A5-B044-9353C771718E}" type="sibTrans">
      <dgm:prSet/>
      <dgm:spPr/>
      <dgm:t>
        <a:bodyPr/>
        <a:p>
          <a:endParaRPr lang="zh-CN" altLang="en-US"/>
        </a:p>
      </dgm:t>
    </dgm:pt>
    <dgm:pt modelId="{E8B683B4-CC9A-4EAF-8AD1-8E9040E4B842}" type="pres">
      <dgm:prSet presAssocID="{35558AF1-0EC6-4D1C-8E90-C05FEAF92E8D}" presName="layout" presStyleCnt="0">
        <dgm:presLayoutVars>
          <dgm:chMax/>
          <dgm:chPref/>
          <dgm:dir/>
          <dgm:resizeHandles/>
        </dgm:presLayoutVars>
      </dgm:prSet>
      <dgm:spPr/>
    </dgm:pt>
    <dgm:pt modelId="{AABB63BC-F73A-4675-BF75-863390199BDA}" type="pres">
      <dgm:prSet presAssocID="{DC6E1F64-28AC-4FBA-BF71-E4FE67A82554}" presName="root" presStyleCnt="0">
        <dgm:presLayoutVars>
          <dgm:chMax/>
          <dgm:chPref/>
        </dgm:presLayoutVars>
      </dgm:prSet>
      <dgm:spPr/>
    </dgm:pt>
    <dgm:pt modelId="{E7B329B0-EF90-424C-B358-35857FB7AF7B}" type="pres">
      <dgm:prSet presAssocID="{DC6E1F64-28AC-4FBA-BF71-E4FE67A82554}" presName="rootComposite" presStyleCnt="0">
        <dgm:presLayoutVars/>
      </dgm:prSet>
      <dgm:spPr/>
    </dgm:pt>
    <dgm:pt modelId="{B238326A-CFE6-4521-930F-E91E4BFCC0A1}" type="pres">
      <dgm:prSet presAssocID="{DC6E1F64-28AC-4FBA-BF71-E4FE67A82554}" presName="ParentAccent" presStyleLbl="alignNode1" presStyleIdx="0" presStyleCnt="2"/>
      <dgm:spPr/>
    </dgm:pt>
    <dgm:pt modelId="{64FEA07D-D576-4DAA-B4E9-022B3756F7BB}" type="pres">
      <dgm:prSet presAssocID="{DC6E1F64-28AC-4FBA-BF71-E4FE67A82554}" presName="ParentSmallAccent" presStyleLbl="fgAcc1" presStyleIdx="0" presStyleCnt="2"/>
      <dgm:spPr/>
    </dgm:pt>
    <dgm:pt modelId="{E2515008-CBA9-4AF7-A24C-6922EA5D96FB}" type="pres">
      <dgm:prSet presAssocID="{DC6E1F64-28AC-4FBA-BF71-E4FE67A82554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78B66652-052E-403E-9CC2-018F13CD2741}" type="pres">
      <dgm:prSet presAssocID="{DC6E1F64-28AC-4FBA-BF71-E4FE67A82554}" presName="childShape" presStyleCnt="0">
        <dgm:presLayoutVars>
          <dgm:chMax val="0"/>
          <dgm:chPref val="0"/>
        </dgm:presLayoutVars>
      </dgm:prSet>
      <dgm:spPr/>
    </dgm:pt>
    <dgm:pt modelId="{B523B4DF-04A5-4C3F-8739-9FBD04515E87}" type="pres">
      <dgm:prSet presAssocID="{50100B2D-FD03-4254-BB61-EB17139864F2}" presName="childComposite" presStyleCnt="0">
        <dgm:presLayoutVars>
          <dgm:chMax val="0"/>
          <dgm:chPref val="0"/>
        </dgm:presLayoutVars>
      </dgm:prSet>
      <dgm:spPr/>
    </dgm:pt>
    <dgm:pt modelId="{AD84E9CD-AD92-4902-A1EF-4DCCBE5FAD33}" type="pres">
      <dgm:prSet presAssocID="{50100B2D-FD03-4254-BB61-EB17139864F2}" presName="ChildAccent" presStyleLbl="solidFgAcc1" presStyleIdx="0" presStyleCnt="6"/>
      <dgm:spPr/>
    </dgm:pt>
    <dgm:pt modelId="{9AA504EC-521E-4CA2-A0F6-4F147FF601DE}" type="pres">
      <dgm:prSet presAssocID="{50100B2D-FD03-4254-BB61-EB17139864F2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9C8524DD-DA69-4234-B276-26C557022C5B}" type="pres">
      <dgm:prSet presAssocID="{91257B91-677F-4091-86A9-DA2E1F096A57}" presName="childComposite" presStyleCnt="0">
        <dgm:presLayoutVars>
          <dgm:chMax val="0"/>
          <dgm:chPref val="0"/>
        </dgm:presLayoutVars>
      </dgm:prSet>
      <dgm:spPr/>
    </dgm:pt>
    <dgm:pt modelId="{9309CEC0-599A-42DF-8AF7-247C32AB562F}" type="pres">
      <dgm:prSet presAssocID="{91257B91-677F-4091-86A9-DA2E1F096A57}" presName="ChildAccent" presStyleLbl="solidFgAcc1" presStyleIdx="1" presStyleCnt="6"/>
      <dgm:spPr/>
    </dgm:pt>
    <dgm:pt modelId="{8C7EE341-F956-4B32-9FDC-51A19A54C5B7}" type="pres">
      <dgm:prSet presAssocID="{91257B91-677F-4091-86A9-DA2E1F096A57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C8092317-E3FC-4026-987E-59FEB87E7BB5}" type="pres">
      <dgm:prSet presAssocID="{E3A00837-F571-4D38-9C2F-AADCCC20CEE6}" presName="childComposite" presStyleCnt="0">
        <dgm:presLayoutVars>
          <dgm:chMax val="0"/>
          <dgm:chPref val="0"/>
        </dgm:presLayoutVars>
      </dgm:prSet>
      <dgm:spPr/>
    </dgm:pt>
    <dgm:pt modelId="{2B4660B8-0D83-4BA4-952F-B3839E7AA1BD}" type="pres">
      <dgm:prSet presAssocID="{E3A00837-F571-4D38-9C2F-AADCCC20CEE6}" presName="ChildAccent" presStyleLbl="solidFgAcc1" presStyleIdx="2" presStyleCnt="6"/>
      <dgm:spPr/>
    </dgm:pt>
    <dgm:pt modelId="{98864C97-3AF5-4B97-89C2-E64316F053C6}" type="pres">
      <dgm:prSet presAssocID="{E3A00837-F571-4D38-9C2F-AADCCC20CEE6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FFC1A045-8AB1-4DC0-A80E-EBD7CAFE66CE}" type="pres">
      <dgm:prSet presAssocID="{AB71FD9A-F73D-4B51-B3E7-DE053418F91A}" presName="root" presStyleCnt="0">
        <dgm:presLayoutVars>
          <dgm:chMax/>
          <dgm:chPref/>
        </dgm:presLayoutVars>
      </dgm:prSet>
      <dgm:spPr/>
    </dgm:pt>
    <dgm:pt modelId="{F8D12FC8-36F1-4B14-A8D0-B41534B6D825}" type="pres">
      <dgm:prSet presAssocID="{AB71FD9A-F73D-4B51-B3E7-DE053418F91A}" presName="rootComposite" presStyleCnt="0">
        <dgm:presLayoutVars/>
      </dgm:prSet>
      <dgm:spPr/>
    </dgm:pt>
    <dgm:pt modelId="{4883A32C-FB6D-4470-834B-A0D0B519B6E8}" type="pres">
      <dgm:prSet presAssocID="{AB71FD9A-F73D-4B51-B3E7-DE053418F91A}" presName="ParentAccent" presStyleLbl="alignNode1" presStyleIdx="1" presStyleCnt="2"/>
      <dgm:spPr/>
    </dgm:pt>
    <dgm:pt modelId="{16272331-F376-4F78-9E72-6620FFE1EEC3}" type="pres">
      <dgm:prSet presAssocID="{AB71FD9A-F73D-4B51-B3E7-DE053418F91A}" presName="ParentSmallAccent" presStyleLbl="fgAcc1" presStyleIdx="1" presStyleCnt="2"/>
      <dgm:spPr/>
    </dgm:pt>
    <dgm:pt modelId="{D42EB80D-978D-4E33-A14B-3612F1F0EC16}" type="pres">
      <dgm:prSet presAssocID="{AB71FD9A-F73D-4B51-B3E7-DE053418F91A}" presName="Parent" presStyleLbl="revTx" presStyleIdx="4" presStyleCnt="8">
        <dgm:presLayoutVars>
          <dgm:chMax/>
          <dgm:chPref val="4"/>
          <dgm:bulletEnabled val="1"/>
        </dgm:presLayoutVars>
      </dgm:prSet>
      <dgm:spPr/>
    </dgm:pt>
    <dgm:pt modelId="{578214DC-1BB7-4BA1-A6D6-E846C9C25F6B}" type="pres">
      <dgm:prSet presAssocID="{AB71FD9A-F73D-4B51-B3E7-DE053418F91A}" presName="childShape" presStyleCnt="0">
        <dgm:presLayoutVars>
          <dgm:chMax val="0"/>
          <dgm:chPref val="0"/>
        </dgm:presLayoutVars>
      </dgm:prSet>
      <dgm:spPr/>
    </dgm:pt>
    <dgm:pt modelId="{10DED540-3595-43ED-9E4B-5934EBBE357C}" type="pres">
      <dgm:prSet presAssocID="{C84205E0-9980-447F-B9E7-472B808E5842}" presName="childComposite" presStyleCnt="0">
        <dgm:presLayoutVars>
          <dgm:chMax val="0"/>
          <dgm:chPref val="0"/>
        </dgm:presLayoutVars>
      </dgm:prSet>
      <dgm:spPr/>
    </dgm:pt>
    <dgm:pt modelId="{6B4C860A-DBDB-4F25-AEE7-078D55D197F8}" type="pres">
      <dgm:prSet presAssocID="{C84205E0-9980-447F-B9E7-472B808E5842}" presName="ChildAccent" presStyleLbl="solidFgAcc1" presStyleIdx="3" presStyleCnt="6"/>
      <dgm:spPr/>
    </dgm:pt>
    <dgm:pt modelId="{54539F7E-C594-4A33-A548-FC053A5E74C0}" type="pres">
      <dgm:prSet presAssocID="{C84205E0-9980-447F-B9E7-472B808E5842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3015F0F5-1EFB-46C8-9A7D-A0E002016A95}" type="pres">
      <dgm:prSet presAssocID="{0656BC49-1812-45CB-9879-F3A4E116D8B7}" presName="childComposite" presStyleCnt="0">
        <dgm:presLayoutVars>
          <dgm:chMax val="0"/>
          <dgm:chPref val="0"/>
        </dgm:presLayoutVars>
      </dgm:prSet>
      <dgm:spPr/>
    </dgm:pt>
    <dgm:pt modelId="{E2D49713-C487-4217-897C-F1AC5452D8AE}" type="pres">
      <dgm:prSet presAssocID="{0656BC49-1812-45CB-9879-F3A4E116D8B7}" presName="ChildAccent" presStyleLbl="solidFgAcc1" presStyleIdx="4" presStyleCnt="6"/>
      <dgm:spPr/>
    </dgm:pt>
    <dgm:pt modelId="{C8B4A2BD-9153-4BF1-97C2-56D067BD9B4D}" type="pres">
      <dgm:prSet presAssocID="{0656BC49-1812-45CB-9879-F3A4E116D8B7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46A112DC-C0E7-4B5E-93B2-6829EBAB00C7}" type="pres">
      <dgm:prSet presAssocID="{62FAB6A1-32F4-44EE-91C5-2B44CFE49F6D}" presName="childComposite" presStyleCnt="0">
        <dgm:presLayoutVars>
          <dgm:chMax val="0"/>
          <dgm:chPref val="0"/>
        </dgm:presLayoutVars>
      </dgm:prSet>
      <dgm:spPr/>
    </dgm:pt>
    <dgm:pt modelId="{86D5968F-5D14-425C-BC01-D9BACC060D2B}" type="pres">
      <dgm:prSet presAssocID="{62FAB6A1-32F4-44EE-91C5-2B44CFE49F6D}" presName="ChildAccent" presStyleLbl="solidFgAcc1" presStyleIdx="5" presStyleCnt="6"/>
      <dgm:spPr/>
    </dgm:pt>
    <dgm:pt modelId="{43EAE0DB-A52C-41DB-8B6A-88727B61E0E2}" type="pres">
      <dgm:prSet presAssocID="{62FAB6A1-32F4-44EE-91C5-2B44CFE49F6D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D2A39C76-CB8A-40D1-917C-DB402482C1DC}" srcId="{35558AF1-0EC6-4D1C-8E90-C05FEAF92E8D}" destId="{DC6E1F64-28AC-4FBA-BF71-E4FE67A82554}" srcOrd="0" destOrd="0" parTransId="{DE25C55C-752C-4362-BF61-CB44F864000F}" sibTransId="{0DED925F-D899-478B-8059-E861EF746843}"/>
    <dgm:cxn modelId="{BE0CF69A-068B-4497-97AE-DBFD45333E41}" srcId="{DC6E1F64-28AC-4FBA-BF71-E4FE67A82554}" destId="{50100B2D-FD03-4254-BB61-EB17139864F2}" srcOrd="0" destOrd="0" parTransId="{8504DA07-4D85-4E24-8B6B-CA57A43435EF}" sibTransId="{ECEAA7F9-203F-407C-A7DF-76C9E1ECD158}"/>
    <dgm:cxn modelId="{390FF5D9-1234-4751-8900-4BDFF1DA3B06}" srcId="{DC6E1F64-28AC-4FBA-BF71-E4FE67A82554}" destId="{91257B91-677F-4091-86A9-DA2E1F096A57}" srcOrd="1" destOrd="0" parTransId="{185DE02B-F7F9-42DD-B0D2-49A497F29579}" sibTransId="{BAAC09E0-365B-4A44-B632-9E71760EE119}"/>
    <dgm:cxn modelId="{A033D362-6EBE-4F43-8EEE-D5C82D631FD4}" srcId="{DC6E1F64-28AC-4FBA-BF71-E4FE67A82554}" destId="{E3A00837-F571-4D38-9C2F-AADCCC20CEE6}" srcOrd="2" destOrd="0" parTransId="{949C179C-450D-4F83-A8E0-E59CE7B5E2CF}" sibTransId="{65425625-C236-4778-9377-8CE5BCFEC5DC}"/>
    <dgm:cxn modelId="{B5282309-676D-4CA3-9F30-DEC3782764B7}" srcId="{35558AF1-0EC6-4D1C-8E90-C05FEAF92E8D}" destId="{AB71FD9A-F73D-4B51-B3E7-DE053418F91A}" srcOrd="1" destOrd="0" parTransId="{49832EFD-2DF4-4658-B3AB-26D15C75B3EF}" sibTransId="{779C825E-56F5-4ECD-9642-4749E96E4A44}"/>
    <dgm:cxn modelId="{E19475EE-1AEF-46F7-BC21-B04A87F5A024}" srcId="{AB71FD9A-F73D-4B51-B3E7-DE053418F91A}" destId="{C84205E0-9980-447F-B9E7-472B808E5842}" srcOrd="0" destOrd="1" parTransId="{4530E0F5-C47F-4C11-8926-3025DF970690}" sibTransId="{2215A685-DDA7-40C3-8A3D-C3B272248D38}"/>
    <dgm:cxn modelId="{63458952-CA89-46AC-8328-D048D4BA8B5F}" srcId="{AB71FD9A-F73D-4B51-B3E7-DE053418F91A}" destId="{0656BC49-1812-45CB-9879-F3A4E116D8B7}" srcOrd="1" destOrd="1" parTransId="{43CD9DDC-F958-4452-9962-D96CCEC3043C}" sibTransId="{31D559F3-6381-4735-8105-C3F03E1FC28B}"/>
    <dgm:cxn modelId="{8EE001F8-AD6A-46A5-B044-9353C771718E}" srcId="{AB71FD9A-F73D-4B51-B3E7-DE053418F91A}" destId="{62FAB6A1-32F4-44EE-91C5-2B44CFE49F6D}" srcOrd="2" destOrd="1" parTransId="{0E23654A-99ED-48BC-89E9-B69D23085986}" sibTransId="{8D041C43-7240-41D0-A545-09E75E1A6F0C}"/>
    <dgm:cxn modelId="{D443319E-7A6D-4D1F-8455-9F93203D3420}" type="presOf" srcId="{35558AF1-0EC6-4D1C-8E90-C05FEAF92E8D}" destId="{E8B683B4-CC9A-4EAF-8AD1-8E9040E4B842}" srcOrd="0" destOrd="0" presId="urn:microsoft.com/office/officeart/2008/layout/SquareAccentList"/>
    <dgm:cxn modelId="{EA480D5B-DE9F-429E-8ADD-27ED9A9ACB7C}" type="presParOf" srcId="{E8B683B4-CC9A-4EAF-8AD1-8E9040E4B842}" destId="{AABB63BC-F73A-4675-BF75-863390199BDA}" srcOrd="0" destOrd="0" presId="urn:microsoft.com/office/officeart/2008/layout/SquareAccentList"/>
    <dgm:cxn modelId="{E0969DFA-5BCE-41CA-BD11-B864DA62111B}" type="presParOf" srcId="{AABB63BC-F73A-4675-BF75-863390199BDA}" destId="{E7B329B0-EF90-424C-B358-35857FB7AF7B}" srcOrd="0" destOrd="0" presId="urn:microsoft.com/office/officeart/2008/layout/SquareAccentList"/>
    <dgm:cxn modelId="{114D6A24-BCA5-4497-89F9-DB40500B734F}" type="presOf" srcId="{DC6E1F64-28AC-4FBA-BF71-E4FE67A82554}" destId="{E7B329B0-EF90-424C-B358-35857FB7AF7B}" srcOrd="0" destOrd="0" presId="urn:microsoft.com/office/officeart/2008/layout/SquareAccentList"/>
    <dgm:cxn modelId="{692FAE46-5039-40D2-A220-5E02F6B394C3}" type="presParOf" srcId="{E7B329B0-EF90-424C-B358-35857FB7AF7B}" destId="{B238326A-CFE6-4521-930F-E91E4BFCC0A1}" srcOrd="0" destOrd="0" presId="urn:microsoft.com/office/officeart/2008/layout/SquareAccentList"/>
    <dgm:cxn modelId="{95EBB972-441C-4034-83E9-3A8470FC9424}" type="presParOf" srcId="{E7B329B0-EF90-424C-B358-35857FB7AF7B}" destId="{64FEA07D-D576-4DAA-B4E9-022B3756F7BB}" srcOrd="1" destOrd="0" presId="urn:microsoft.com/office/officeart/2008/layout/SquareAccentList"/>
    <dgm:cxn modelId="{55F5B556-587E-4BA2-9F5B-F7AA0F8FBE82}" type="presParOf" srcId="{E7B329B0-EF90-424C-B358-35857FB7AF7B}" destId="{E2515008-CBA9-4AF7-A24C-6922EA5D96FB}" srcOrd="2" destOrd="0" presId="urn:microsoft.com/office/officeart/2008/layout/SquareAccentList"/>
    <dgm:cxn modelId="{6A73D230-C8F5-48C5-BE76-485E8A1FF41A}" type="presOf" srcId="{DC6E1F64-28AC-4FBA-BF71-E4FE67A82554}" destId="{E2515008-CBA9-4AF7-A24C-6922EA5D96FB}" srcOrd="0" destOrd="0" presId="urn:microsoft.com/office/officeart/2008/layout/SquareAccentList"/>
    <dgm:cxn modelId="{CA9960AA-01D8-45EF-AD64-FECAEDEDA84C}" type="presParOf" srcId="{AABB63BC-F73A-4675-BF75-863390199BDA}" destId="{78B66652-052E-403E-9CC2-018F13CD2741}" srcOrd="1" destOrd="0" presId="urn:microsoft.com/office/officeart/2008/layout/SquareAccentList"/>
    <dgm:cxn modelId="{98E882C9-A05C-48DF-A475-AD66BFCFB41E}" type="presParOf" srcId="{78B66652-052E-403E-9CC2-018F13CD2741}" destId="{B523B4DF-04A5-4C3F-8739-9FBD04515E87}" srcOrd="0" destOrd="1" presId="urn:microsoft.com/office/officeart/2008/layout/SquareAccentList"/>
    <dgm:cxn modelId="{179A67A3-4C1C-4100-9B32-718EAAAB335F}" type="presParOf" srcId="{B523B4DF-04A5-4C3F-8739-9FBD04515E87}" destId="{AD84E9CD-AD92-4902-A1EF-4DCCBE5FAD33}" srcOrd="0" destOrd="0" presId="urn:microsoft.com/office/officeart/2008/layout/SquareAccentList"/>
    <dgm:cxn modelId="{3A5416EA-5EA9-45D8-A73C-55AD84AB3F46}" type="presParOf" srcId="{B523B4DF-04A5-4C3F-8739-9FBD04515E87}" destId="{9AA504EC-521E-4CA2-A0F6-4F147FF601DE}" srcOrd="1" destOrd="0" presId="urn:microsoft.com/office/officeart/2008/layout/SquareAccentList"/>
    <dgm:cxn modelId="{B5B355A9-2CA7-4A44-B4CE-04820039108F}" type="presOf" srcId="{50100B2D-FD03-4254-BB61-EB17139864F2}" destId="{9AA504EC-521E-4CA2-A0F6-4F147FF601DE}" srcOrd="0" destOrd="0" presId="urn:microsoft.com/office/officeart/2008/layout/SquareAccentList"/>
    <dgm:cxn modelId="{3F1C18FE-5DE4-4B3D-9647-98930DABD3A8}" type="presParOf" srcId="{78B66652-052E-403E-9CC2-018F13CD2741}" destId="{9C8524DD-DA69-4234-B276-26C557022C5B}" srcOrd="1" destOrd="1" presId="urn:microsoft.com/office/officeart/2008/layout/SquareAccentList"/>
    <dgm:cxn modelId="{0E40E538-968B-4695-B37F-7C614F5B029A}" type="presParOf" srcId="{9C8524DD-DA69-4234-B276-26C557022C5B}" destId="{9309CEC0-599A-42DF-8AF7-247C32AB562F}" srcOrd="0" destOrd="1" presId="urn:microsoft.com/office/officeart/2008/layout/SquareAccentList"/>
    <dgm:cxn modelId="{AFA38A67-CCF7-4DFD-ABA0-04BF1DF5A6F4}" type="presParOf" srcId="{9C8524DD-DA69-4234-B276-26C557022C5B}" destId="{8C7EE341-F956-4B32-9FDC-51A19A54C5B7}" srcOrd="1" destOrd="1" presId="urn:microsoft.com/office/officeart/2008/layout/SquareAccentList"/>
    <dgm:cxn modelId="{66A8038A-7B45-40CA-969E-1289AC612F23}" type="presOf" srcId="{91257B91-677F-4091-86A9-DA2E1F096A57}" destId="{8C7EE341-F956-4B32-9FDC-51A19A54C5B7}" srcOrd="0" destOrd="0" presId="urn:microsoft.com/office/officeart/2008/layout/SquareAccentList"/>
    <dgm:cxn modelId="{A66D5975-56FB-484E-A929-BE172E37BCE7}" type="presParOf" srcId="{78B66652-052E-403E-9CC2-018F13CD2741}" destId="{C8092317-E3FC-4026-987E-59FEB87E7BB5}" srcOrd="2" destOrd="1" presId="urn:microsoft.com/office/officeart/2008/layout/SquareAccentList"/>
    <dgm:cxn modelId="{43C369DC-E77A-4C2E-9A81-B06440BCDE25}" type="presParOf" srcId="{C8092317-E3FC-4026-987E-59FEB87E7BB5}" destId="{2B4660B8-0D83-4BA4-952F-B3839E7AA1BD}" srcOrd="0" destOrd="2" presId="urn:microsoft.com/office/officeart/2008/layout/SquareAccentList"/>
    <dgm:cxn modelId="{39838089-6CCF-4BC2-A8C8-297E32D39A49}" type="presParOf" srcId="{C8092317-E3FC-4026-987E-59FEB87E7BB5}" destId="{98864C97-3AF5-4B97-89C2-E64316F053C6}" srcOrd="1" destOrd="2" presId="urn:microsoft.com/office/officeart/2008/layout/SquareAccentList"/>
    <dgm:cxn modelId="{E2DAEC36-2FC7-49FD-BD68-D465F437AA2D}" type="presOf" srcId="{E3A00837-F571-4D38-9C2F-AADCCC20CEE6}" destId="{98864C97-3AF5-4B97-89C2-E64316F053C6}" srcOrd="0" destOrd="0" presId="urn:microsoft.com/office/officeart/2008/layout/SquareAccentList"/>
    <dgm:cxn modelId="{8028C1EB-B814-479C-BEA2-794C6D4CCABB}" type="presParOf" srcId="{E8B683B4-CC9A-4EAF-8AD1-8E9040E4B842}" destId="{FFC1A045-8AB1-4DC0-A80E-EBD7CAFE66CE}" srcOrd="1" destOrd="0" presId="urn:microsoft.com/office/officeart/2008/layout/SquareAccentList"/>
    <dgm:cxn modelId="{8CF92C31-0511-4EF7-910A-C82F30BB7CDF}" type="presParOf" srcId="{FFC1A045-8AB1-4DC0-A80E-EBD7CAFE66CE}" destId="{F8D12FC8-36F1-4B14-A8D0-B41534B6D825}" srcOrd="0" destOrd="1" presId="urn:microsoft.com/office/officeart/2008/layout/SquareAccentList"/>
    <dgm:cxn modelId="{4E8F3511-5360-4B85-BC31-610590A11625}" type="presOf" srcId="{AB71FD9A-F73D-4B51-B3E7-DE053418F91A}" destId="{F8D12FC8-36F1-4B14-A8D0-B41534B6D825}" srcOrd="0" destOrd="0" presId="urn:microsoft.com/office/officeart/2008/layout/SquareAccentList"/>
    <dgm:cxn modelId="{D102687D-4F75-495D-A9C9-2B0909C2CC7A}" type="presParOf" srcId="{F8D12FC8-36F1-4B14-A8D0-B41534B6D825}" destId="{4883A32C-FB6D-4470-834B-A0D0B519B6E8}" srcOrd="0" destOrd="0" presId="urn:microsoft.com/office/officeart/2008/layout/SquareAccentList"/>
    <dgm:cxn modelId="{F4F2B756-11D6-40B4-85F6-256CE251857B}" type="presParOf" srcId="{F8D12FC8-36F1-4B14-A8D0-B41534B6D825}" destId="{16272331-F376-4F78-9E72-6620FFE1EEC3}" srcOrd="1" destOrd="0" presId="urn:microsoft.com/office/officeart/2008/layout/SquareAccentList"/>
    <dgm:cxn modelId="{11465FE3-AC53-453A-A329-9F2AD35A1415}" type="presParOf" srcId="{F8D12FC8-36F1-4B14-A8D0-B41534B6D825}" destId="{D42EB80D-978D-4E33-A14B-3612F1F0EC16}" srcOrd="2" destOrd="0" presId="urn:microsoft.com/office/officeart/2008/layout/SquareAccentList"/>
    <dgm:cxn modelId="{1C9B3BCB-3AB4-407B-8EB2-F96CC61F0E62}" type="presOf" srcId="{AB71FD9A-F73D-4B51-B3E7-DE053418F91A}" destId="{D42EB80D-978D-4E33-A14B-3612F1F0EC16}" srcOrd="0" destOrd="0" presId="urn:microsoft.com/office/officeart/2008/layout/SquareAccentList"/>
    <dgm:cxn modelId="{8A6E2CB9-61D2-4DA2-9DF3-227504EC2E28}" type="presParOf" srcId="{FFC1A045-8AB1-4DC0-A80E-EBD7CAFE66CE}" destId="{578214DC-1BB7-4BA1-A6D6-E846C9C25F6B}" srcOrd="1" destOrd="1" presId="urn:microsoft.com/office/officeart/2008/layout/SquareAccentList"/>
    <dgm:cxn modelId="{774D98F1-19BE-445C-8B7F-4D27475DF8B6}" type="presParOf" srcId="{578214DC-1BB7-4BA1-A6D6-E846C9C25F6B}" destId="{10DED540-3595-43ED-9E4B-5934EBBE357C}" srcOrd="0" destOrd="1" presId="urn:microsoft.com/office/officeart/2008/layout/SquareAccentList"/>
    <dgm:cxn modelId="{3D9C3D38-2320-4634-86D3-FC4C91AF3961}" type="presParOf" srcId="{10DED540-3595-43ED-9E4B-5934EBBE357C}" destId="{6B4C860A-DBDB-4F25-AEE7-078D55D197F8}" srcOrd="0" destOrd="0" presId="urn:microsoft.com/office/officeart/2008/layout/SquareAccentList"/>
    <dgm:cxn modelId="{1D3D2500-DA79-472C-8626-2F7C402F505D}" type="presParOf" srcId="{10DED540-3595-43ED-9E4B-5934EBBE357C}" destId="{54539F7E-C594-4A33-A548-FC053A5E74C0}" srcOrd="1" destOrd="0" presId="urn:microsoft.com/office/officeart/2008/layout/SquareAccentList"/>
    <dgm:cxn modelId="{BB0CE52E-73F5-4BAC-A3F2-39752AA5CEBB}" type="presOf" srcId="{C84205E0-9980-447F-B9E7-472B808E5842}" destId="{54539F7E-C594-4A33-A548-FC053A5E74C0}" srcOrd="0" destOrd="0" presId="urn:microsoft.com/office/officeart/2008/layout/SquareAccentList"/>
    <dgm:cxn modelId="{AB69B301-BCF5-4F36-A390-3EA92FF1BD28}" type="presParOf" srcId="{578214DC-1BB7-4BA1-A6D6-E846C9C25F6B}" destId="{3015F0F5-1EFB-46C8-9A7D-A0E002016A95}" srcOrd="1" destOrd="1" presId="urn:microsoft.com/office/officeart/2008/layout/SquareAccentList"/>
    <dgm:cxn modelId="{F723741E-FEB8-42F0-8F4D-3908F89C08D2}" type="presParOf" srcId="{3015F0F5-1EFB-46C8-9A7D-A0E002016A95}" destId="{E2D49713-C487-4217-897C-F1AC5452D8AE}" srcOrd="0" destOrd="1" presId="urn:microsoft.com/office/officeart/2008/layout/SquareAccentList"/>
    <dgm:cxn modelId="{2876CE11-46CE-4748-9CC3-A96E804EED65}" type="presParOf" srcId="{3015F0F5-1EFB-46C8-9A7D-A0E002016A95}" destId="{C8B4A2BD-9153-4BF1-97C2-56D067BD9B4D}" srcOrd="1" destOrd="1" presId="urn:microsoft.com/office/officeart/2008/layout/SquareAccentList"/>
    <dgm:cxn modelId="{3C757303-F303-4C80-9DE3-85CCD79008B1}" type="presOf" srcId="{0656BC49-1812-45CB-9879-F3A4E116D8B7}" destId="{C8B4A2BD-9153-4BF1-97C2-56D067BD9B4D}" srcOrd="0" destOrd="0" presId="urn:microsoft.com/office/officeart/2008/layout/SquareAccentList"/>
    <dgm:cxn modelId="{7AA74409-FD33-417A-B3CF-6E4C7AC00E85}" type="presParOf" srcId="{578214DC-1BB7-4BA1-A6D6-E846C9C25F6B}" destId="{46A112DC-C0E7-4B5E-93B2-6829EBAB00C7}" srcOrd="2" destOrd="1" presId="urn:microsoft.com/office/officeart/2008/layout/SquareAccentList"/>
    <dgm:cxn modelId="{7124DFD0-4C3E-4069-B02D-0D6334F1B23A}" type="presParOf" srcId="{46A112DC-C0E7-4B5E-93B2-6829EBAB00C7}" destId="{86D5968F-5D14-425C-BC01-D9BACC060D2B}" srcOrd="0" destOrd="2" presId="urn:microsoft.com/office/officeart/2008/layout/SquareAccentList"/>
    <dgm:cxn modelId="{F8B9E53B-94C3-4CB0-9372-CC743D0E05B3}" type="presParOf" srcId="{46A112DC-C0E7-4B5E-93B2-6829EBAB00C7}" destId="{43EAE0DB-A52C-41DB-8B6A-88727B61E0E2}" srcOrd="1" destOrd="2" presId="urn:microsoft.com/office/officeart/2008/layout/SquareAccentList"/>
    <dgm:cxn modelId="{96EA1850-14CB-41C9-9B86-45D3FABC34FC}" type="presOf" srcId="{62FAB6A1-32F4-44EE-91C5-2B44CFE49F6D}" destId="{43EAE0DB-A52C-41DB-8B6A-88727B61E0E2}" srcOrd="0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558AF1-0EC6-4D1C-8E90-C05FEAF92E8D}" type="doc">
      <dgm:prSet loTypeId="list" loCatId="list" qsTypeId="urn:microsoft.com/office/officeart/2005/8/quickstyle/simple2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DC6E1F64-28AC-4FBA-BF71-E4FE67A82554}">
      <dgm:prSet phldrT="[Texte]" phldr="1"/>
      <dgm:spPr/>
      <dgm:t>
        <a:bodyPr/>
        <a:p>
          <a:endParaRPr lang="zh-CN" altLang="en-US"/>
        </a:p>
      </dgm:t>
    </dgm:pt>
    <dgm:pt modelId="{DE25C55C-752C-4362-BF61-CB44F864000F}" cxnId="{5FEED855-A09D-4D2B-9F01-9E27070E6C72}" type="parTrans">
      <dgm:prSet/>
      <dgm:spPr/>
      <dgm:t>
        <a:bodyPr/>
        <a:p>
          <a:endParaRPr lang="zh-CN" altLang="en-US"/>
        </a:p>
      </dgm:t>
    </dgm:pt>
    <dgm:pt modelId="{0DED925F-D899-478B-8059-E861EF746843}" cxnId="{5FEED855-A09D-4D2B-9F01-9E27070E6C72}" type="sibTrans">
      <dgm:prSet/>
      <dgm:spPr/>
      <dgm:t>
        <a:bodyPr/>
        <a:p>
          <a:endParaRPr lang="zh-CN" altLang="en-US"/>
        </a:p>
      </dgm:t>
    </dgm:pt>
    <dgm:pt modelId="{50100B2D-FD03-4254-BB61-EB17139864F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A</a:t>
          </a:r>
          <a:r>
            <a:rPr lang="fr-FR" altLang="zh-CN"/>
            <a:t> renowned polymath, diplomat, scientist, inventor, and statesman</a:t>
          </a:r>
          <a:r>
            <a:rPr lang="fr-FR" altLang="zh-CN"/>
            <a:t/>
          </a:r>
          <a:endParaRPr lang="fr-FR" altLang="zh-CN"/>
        </a:p>
      </dgm:t>
    </dgm:pt>
    <dgm:pt modelId="{8504DA07-4D85-4E24-8B6B-CA57A43435EF}" cxnId="{634F577F-BB33-4029-A09D-AD58C6D58912}" type="parTrans">
      <dgm:prSet/>
      <dgm:spPr/>
      <dgm:t>
        <a:bodyPr/>
        <a:p>
          <a:endParaRPr lang="zh-CN" altLang="en-US"/>
        </a:p>
      </dgm:t>
    </dgm:pt>
    <dgm:pt modelId="{ECEAA7F9-203F-407C-A7DF-76C9E1ECD158}" cxnId="{634F577F-BB33-4029-A09D-AD58C6D58912}" type="sibTrans">
      <dgm:prSet/>
      <dgm:spPr/>
      <dgm:t>
        <a:bodyPr/>
        <a:p>
          <a:endParaRPr lang="zh-CN" altLang="en-US"/>
        </a:p>
      </dgm:t>
    </dgm:pt>
    <dgm:pt modelId="{91257B91-677F-4091-86A9-DA2E1F096A57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A</a:t>
          </a:r>
          <a:r>
            <a:rPr lang="zh-CN" altLang="en-US"/>
            <a:t> delegate to the Second Continental Congress</a:t>
          </a:r>
          <a:r>
            <a:rPr lang="zh-CN" altLang="en-US"/>
            <a:t/>
          </a:r>
          <a:endParaRPr lang="zh-CN" altLang="en-US"/>
        </a:p>
      </dgm:t>
    </dgm:pt>
    <dgm:pt modelId="{185DE02B-F7F9-42DD-B0D2-49A497F29579}" cxnId="{6CDDAB4B-5F7E-4ED4-A43E-46C9C148A272}" type="parTrans">
      <dgm:prSet/>
      <dgm:spPr/>
      <dgm:t>
        <a:bodyPr/>
        <a:p>
          <a:endParaRPr lang="zh-CN" altLang="en-US"/>
        </a:p>
      </dgm:t>
    </dgm:pt>
    <dgm:pt modelId="{BAAC09E0-365B-4A44-B632-9E71760EE119}" cxnId="{6CDDAB4B-5F7E-4ED4-A43E-46C9C148A272}" type="sibTrans">
      <dgm:prSet/>
      <dgm:spPr/>
      <dgm:t>
        <a:bodyPr/>
        <a:p>
          <a:endParaRPr lang="zh-CN" altLang="en-US"/>
        </a:p>
      </dgm:t>
    </dgm:pt>
    <dgm:pt modelId="{E3A00837-F571-4D38-9C2F-AADCCC20CEE6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 </a:t>
          </a:r>
          <a:r>
            <a:rPr lang="fr-FR" altLang="zh-CN"/>
            <a:t>O</a:t>
          </a:r>
          <a:r>
            <a:rPr lang="fr-FR" altLang="zh-CN"/>
            <a:t>ne of the signers of the Declaration of Independence.</a:t>
          </a:r>
          <a:r>
            <a:rPr lang="fr-FR" altLang="zh-CN"/>
            <a:t/>
          </a:r>
          <a:endParaRPr lang="fr-FR" altLang="zh-CN"/>
        </a:p>
      </dgm:t>
    </dgm:pt>
    <dgm:pt modelId="{949C179C-450D-4F83-A8E0-E59CE7B5E2CF}" cxnId="{1292A17F-28A0-4024-B046-1AC5B32B192E}" type="parTrans">
      <dgm:prSet/>
      <dgm:spPr/>
      <dgm:t>
        <a:bodyPr/>
        <a:p>
          <a:endParaRPr lang="zh-CN" altLang="en-US"/>
        </a:p>
      </dgm:t>
    </dgm:pt>
    <dgm:pt modelId="{65425625-C236-4778-9377-8CE5BCFEC5DC}" cxnId="{1292A17F-28A0-4024-B046-1AC5B32B192E}" type="sibTrans">
      <dgm:prSet/>
      <dgm:spPr/>
      <dgm:t>
        <a:bodyPr/>
        <a:p>
          <a:endParaRPr lang="zh-CN" altLang="en-US"/>
        </a:p>
      </dgm:t>
    </dgm:pt>
    <dgm:pt modelId="{AB71FD9A-F73D-4B51-B3E7-DE053418F91A}">
      <dgm:prSet phldrT="[Texte]" phldr="1"/>
      <dgm:spPr/>
      <dgm:t>
        <a:bodyPr/>
        <a:p>
          <a:endParaRPr lang="zh-CN" altLang="en-US"/>
        </a:p>
      </dgm:t>
    </dgm:pt>
    <dgm:pt modelId="{49832EFD-2DF4-4658-B3AB-26D15C75B3EF}" cxnId="{11BBB04B-BEC7-49AD-9C40-59FEF4535E5B}" type="parTrans">
      <dgm:prSet/>
      <dgm:spPr/>
      <dgm:t>
        <a:bodyPr/>
        <a:p>
          <a:endParaRPr lang="zh-CN" altLang="en-US"/>
        </a:p>
      </dgm:t>
    </dgm:pt>
    <dgm:pt modelId="{779C825E-56F5-4ECD-9642-4749E96E4A44}" cxnId="{11BBB04B-BEC7-49AD-9C40-59FEF4535E5B}" type="sibTrans">
      <dgm:prSet/>
      <dgm:spPr/>
      <dgm:t>
        <a:bodyPr/>
        <a:p>
          <a:endParaRPr lang="zh-CN" altLang="en-US"/>
        </a:p>
      </dgm:t>
    </dgm:pt>
    <dgm:pt modelId="{C84205E0-9980-447F-B9E7-472B808E5842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P</a:t>
          </a:r>
          <a:r>
            <a:rPr lang="zh-CN" altLang="en-US"/>
            <a:t>layed a crucial role in negotiating the Treaty of Paris, which ended the Revolutionary War.</a:t>
          </a:r>
          <a:r>
            <a:rPr lang="zh-CN" altLang="en-US"/>
            <a:t/>
          </a:r>
          <a:endParaRPr lang="zh-CN" altLang="en-US"/>
        </a:p>
      </dgm:t>
    </dgm:pt>
    <dgm:pt modelId="{4530E0F5-C47F-4C11-8926-3025DF970690}" cxnId="{C9807046-BE33-442E-9620-B6C77CECB226}" type="parTrans">
      <dgm:prSet/>
      <dgm:spPr/>
      <dgm:t>
        <a:bodyPr/>
        <a:p>
          <a:endParaRPr lang="zh-CN" altLang="en-US"/>
        </a:p>
      </dgm:t>
    </dgm:pt>
    <dgm:pt modelId="{2215A685-DDA7-40C3-8A3D-C3B272248D38}" cxnId="{C9807046-BE33-442E-9620-B6C77CECB226}" type="sibTrans">
      <dgm:prSet/>
      <dgm:spPr/>
      <dgm:t>
        <a:bodyPr/>
        <a:p>
          <a:endParaRPr lang="zh-CN" altLang="en-US"/>
        </a:p>
      </dgm:t>
    </dgm:pt>
    <dgm:pt modelId="{0656BC49-1812-45CB-9879-F3A4E116D8B7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His conciliatory approach helped to ease tensions and foster compromise during the convention.</a:t>
          </a:r>
          <a:r>
            <a:rPr lang="zh-CN" altLang="en-US"/>
            <a:t/>
          </a:r>
          <a:endParaRPr lang="zh-CN" altLang="en-US"/>
        </a:p>
      </dgm:t>
    </dgm:pt>
    <dgm:pt modelId="{43CD9DDC-F958-4452-9962-D96CCEC3043C}" cxnId="{7A0CE676-2750-4EE1-9915-872C5BDF424A}" type="parTrans">
      <dgm:prSet/>
      <dgm:spPr/>
      <dgm:t>
        <a:bodyPr/>
        <a:p>
          <a:endParaRPr lang="zh-CN" altLang="en-US"/>
        </a:p>
      </dgm:t>
    </dgm:pt>
    <dgm:pt modelId="{31D559F3-6381-4735-8105-C3F03E1FC28B}" cxnId="{7A0CE676-2750-4EE1-9915-872C5BDF424A}" type="sibTrans">
      <dgm:prSet/>
      <dgm:spPr/>
      <dgm:t>
        <a:bodyPr/>
        <a:p>
          <a:endParaRPr lang="zh-CN" altLang="en-US"/>
        </a:p>
      </dgm:t>
    </dgm:pt>
    <dgm:pt modelId="{62FAB6A1-32F4-44EE-91C5-2B44CFE49F6D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/>
            <a:t>U</a:t>
          </a:r>
          <a:r>
            <a:rPr/>
            <a:t>rged the delegates to put aside their personal interests for the common good.</a:t>
          </a:r>
          <a:r>
            <a:rPr/>
            <a:t/>
          </a:r>
          <a:endParaRPr/>
        </a:p>
      </dgm:t>
    </dgm:pt>
    <dgm:pt modelId="{0E23654A-99ED-48BC-89E9-B69D23085986}" cxnId="{A67A457C-EEEC-4936-80D8-E446E55A9F0A}" type="parTrans">
      <dgm:prSet/>
      <dgm:spPr/>
      <dgm:t>
        <a:bodyPr/>
        <a:p>
          <a:endParaRPr lang="zh-CN" altLang="en-US"/>
        </a:p>
      </dgm:t>
    </dgm:pt>
    <dgm:pt modelId="{8D041C43-7240-41D0-A545-09E75E1A6F0C}" cxnId="{A67A457C-EEEC-4936-80D8-E446E55A9F0A}" type="sibTrans">
      <dgm:prSet/>
      <dgm:spPr/>
      <dgm:t>
        <a:bodyPr/>
        <a:p>
          <a:endParaRPr lang="zh-CN" altLang="en-US"/>
        </a:p>
      </dgm:t>
    </dgm:pt>
    <dgm:pt modelId="{E8B683B4-CC9A-4EAF-8AD1-8E9040E4B842}" type="pres">
      <dgm:prSet presAssocID="{35558AF1-0EC6-4D1C-8E90-C05FEAF92E8D}" presName="layout" presStyleCnt="0">
        <dgm:presLayoutVars>
          <dgm:chMax/>
          <dgm:chPref/>
          <dgm:dir/>
          <dgm:resizeHandles/>
        </dgm:presLayoutVars>
      </dgm:prSet>
      <dgm:spPr/>
    </dgm:pt>
    <dgm:pt modelId="{AABB63BC-F73A-4675-BF75-863390199BDA}" type="pres">
      <dgm:prSet presAssocID="{DC6E1F64-28AC-4FBA-BF71-E4FE67A82554}" presName="root" presStyleCnt="0">
        <dgm:presLayoutVars>
          <dgm:chMax/>
          <dgm:chPref/>
        </dgm:presLayoutVars>
      </dgm:prSet>
      <dgm:spPr/>
    </dgm:pt>
    <dgm:pt modelId="{E7B329B0-EF90-424C-B358-35857FB7AF7B}" type="pres">
      <dgm:prSet presAssocID="{DC6E1F64-28AC-4FBA-BF71-E4FE67A82554}" presName="rootComposite" presStyleCnt="0">
        <dgm:presLayoutVars/>
      </dgm:prSet>
      <dgm:spPr/>
    </dgm:pt>
    <dgm:pt modelId="{B238326A-CFE6-4521-930F-E91E4BFCC0A1}" type="pres">
      <dgm:prSet presAssocID="{DC6E1F64-28AC-4FBA-BF71-E4FE67A82554}" presName="ParentAccent" presStyleLbl="alignNode1" presStyleIdx="0" presStyleCnt="2"/>
      <dgm:spPr/>
    </dgm:pt>
    <dgm:pt modelId="{64FEA07D-D576-4DAA-B4E9-022B3756F7BB}" type="pres">
      <dgm:prSet presAssocID="{DC6E1F64-28AC-4FBA-BF71-E4FE67A82554}" presName="ParentSmallAccent" presStyleLbl="fgAcc1" presStyleIdx="0" presStyleCnt="2"/>
      <dgm:spPr/>
    </dgm:pt>
    <dgm:pt modelId="{E2515008-CBA9-4AF7-A24C-6922EA5D96FB}" type="pres">
      <dgm:prSet presAssocID="{DC6E1F64-28AC-4FBA-BF71-E4FE67A82554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78B66652-052E-403E-9CC2-018F13CD2741}" type="pres">
      <dgm:prSet presAssocID="{DC6E1F64-28AC-4FBA-BF71-E4FE67A82554}" presName="childShape" presStyleCnt="0">
        <dgm:presLayoutVars>
          <dgm:chMax val="0"/>
          <dgm:chPref val="0"/>
        </dgm:presLayoutVars>
      </dgm:prSet>
      <dgm:spPr/>
    </dgm:pt>
    <dgm:pt modelId="{B523B4DF-04A5-4C3F-8739-9FBD04515E87}" type="pres">
      <dgm:prSet presAssocID="{50100B2D-FD03-4254-BB61-EB17139864F2}" presName="childComposite" presStyleCnt="0">
        <dgm:presLayoutVars>
          <dgm:chMax val="0"/>
          <dgm:chPref val="0"/>
        </dgm:presLayoutVars>
      </dgm:prSet>
      <dgm:spPr/>
    </dgm:pt>
    <dgm:pt modelId="{AD84E9CD-AD92-4902-A1EF-4DCCBE5FAD33}" type="pres">
      <dgm:prSet presAssocID="{50100B2D-FD03-4254-BB61-EB17139864F2}" presName="ChildAccent" presStyleLbl="solidFgAcc1" presStyleIdx="0" presStyleCnt="6"/>
      <dgm:spPr/>
    </dgm:pt>
    <dgm:pt modelId="{9AA504EC-521E-4CA2-A0F6-4F147FF601DE}" type="pres">
      <dgm:prSet presAssocID="{50100B2D-FD03-4254-BB61-EB17139864F2}" presName="Child" presStyleLbl="revTx" presStyleIdx="1" presStyleCnt="8">
        <dgm:presLayoutVars>
          <dgm:chMax val="0"/>
          <dgm:chPref val="0"/>
          <dgm:bulletEnabled val="1"/>
        </dgm:presLayoutVars>
      </dgm:prSet>
      <dgm:spPr/>
    </dgm:pt>
    <dgm:pt modelId="{9C8524DD-DA69-4234-B276-26C557022C5B}" type="pres">
      <dgm:prSet presAssocID="{91257B91-677F-4091-86A9-DA2E1F096A57}" presName="childComposite" presStyleCnt="0">
        <dgm:presLayoutVars>
          <dgm:chMax val="0"/>
          <dgm:chPref val="0"/>
        </dgm:presLayoutVars>
      </dgm:prSet>
      <dgm:spPr/>
    </dgm:pt>
    <dgm:pt modelId="{9309CEC0-599A-42DF-8AF7-247C32AB562F}" type="pres">
      <dgm:prSet presAssocID="{91257B91-677F-4091-86A9-DA2E1F096A57}" presName="ChildAccent" presStyleLbl="solidFgAcc1" presStyleIdx="1" presStyleCnt="6"/>
      <dgm:spPr/>
    </dgm:pt>
    <dgm:pt modelId="{8C7EE341-F956-4B32-9FDC-51A19A54C5B7}" type="pres">
      <dgm:prSet presAssocID="{91257B91-677F-4091-86A9-DA2E1F096A57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C8092317-E3FC-4026-987E-59FEB87E7BB5}" type="pres">
      <dgm:prSet presAssocID="{E3A00837-F571-4D38-9C2F-AADCCC20CEE6}" presName="childComposite" presStyleCnt="0">
        <dgm:presLayoutVars>
          <dgm:chMax val="0"/>
          <dgm:chPref val="0"/>
        </dgm:presLayoutVars>
      </dgm:prSet>
      <dgm:spPr/>
    </dgm:pt>
    <dgm:pt modelId="{2B4660B8-0D83-4BA4-952F-B3839E7AA1BD}" type="pres">
      <dgm:prSet presAssocID="{E3A00837-F571-4D38-9C2F-AADCCC20CEE6}" presName="ChildAccent" presStyleLbl="solidFgAcc1" presStyleIdx="2" presStyleCnt="6"/>
      <dgm:spPr/>
    </dgm:pt>
    <dgm:pt modelId="{98864C97-3AF5-4B97-89C2-E64316F053C6}" type="pres">
      <dgm:prSet presAssocID="{E3A00837-F571-4D38-9C2F-AADCCC20CEE6}" presName="Child" presStyleLbl="revTx" presStyleIdx="3" presStyleCnt="8">
        <dgm:presLayoutVars>
          <dgm:chMax val="0"/>
          <dgm:chPref val="0"/>
          <dgm:bulletEnabled val="1"/>
        </dgm:presLayoutVars>
      </dgm:prSet>
      <dgm:spPr/>
    </dgm:pt>
    <dgm:pt modelId="{FFC1A045-8AB1-4DC0-A80E-EBD7CAFE66CE}" type="pres">
      <dgm:prSet presAssocID="{AB71FD9A-F73D-4B51-B3E7-DE053418F91A}" presName="root" presStyleCnt="0">
        <dgm:presLayoutVars>
          <dgm:chMax/>
          <dgm:chPref/>
        </dgm:presLayoutVars>
      </dgm:prSet>
      <dgm:spPr/>
    </dgm:pt>
    <dgm:pt modelId="{F8D12FC8-36F1-4B14-A8D0-B41534B6D825}" type="pres">
      <dgm:prSet presAssocID="{AB71FD9A-F73D-4B51-B3E7-DE053418F91A}" presName="rootComposite" presStyleCnt="0">
        <dgm:presLayoutVars/>
      </dgm:prSet>
      <dgm:spPr/>
    </dgm:pt>
    <dgm:pt modelId="{4883A32C-FB6D-4470-834B-A0D0B519B6E8}" type="pres">
      <dgm:prSet presAssocID="{AB71FD9A-F73D-4B51-B3E7-DE053418F91A}" presName="ParentAccent" presStyleLbl="alignNode1" presStyleIdx="1" presStyleCnt="2"/>
      <dgm:spPr/>
    </dgm:pt>
    <dgm:pt modelId="{16272331-F376-4F78-9E72-6620FFE1EEC3}" type="pres">
      <dgm:prSet presAssocID="{AB71FD9A-F73D-4B51-B3E7-DE053418F91A}" presName="ParentSmallAccent" presStyleLbl="fgAcc1" presStyleIdx="1" presStyleCnt="2"/>
      <dgm:spPr/>
    </dgm:pt>
    <dgm:pt modelId="{D42EB80D-978D-4E33-A14B-3612F1F0EC16}" type="pres">
      <dgm:prSet presAssocID="{AB71FD9A-F73D-4B51-B3E7-DE053418F91A}" presName="Parent" presStyleLbl="revTx" presStyleIdx="4" presStyleCnt="8">
        <dgm:presLayoutVars>
          <dgm:chMax/>
          <dgm:chPref val="4"/>
          <dgm:bulletEnabled val="1"/>
        </dgm:presLayoutVars>
      </dgm:prSet>
      <dgm:spPr/>
    </dgm:pt>
    <dgm:pt modelId="{578214DC-1BB7-4BA1-A6D6-E846C9C25F6B}" type="pres">
      <dgm:prSet presAssocID="{AB71FD9A-F73D-4B51-B3E7-DE053418F91A}" presName="childShape" presStyleCnt="0">
        <dgm:presLayoutVars>
          <dgm:chMax val="0"/>
          <dgm:chPref val="0"/>
        </dgm:presLayoutVars>
      </dgm:prSet>
      <dgm:spPr/>
    </dgm:pt>
    <dgm:pt modelId="{10DED540-3595-43ED-9E4B-5934EBBE357C}" type="pres">
      <dgm:prSet presAssocID="{C84205E0-9980-447F-B9E7-472B808E5842}" presName="childComposite" presStyleCnt="0">
        <dgm:presLayoutVars>
          <dgm:chMax val="0"/>
          <dgm:chPref val="0"/>
        </dgm:presLayoutVars>
      </dgm:prSet>
      <dgm:spPr/>
    </dgm:pt>
    <dgm:pt modelId="{6B4C860A-DBDB-4F25-AEE7-078D55D197F8}" type="pres">
      <dgm:prSet presAssocID="{C84205E0-9980-447F-B9E7-472B808E5842}" presName="ChildAccent" presStyleLbl="solidFgAcc1" presStyleIdx="3" presStyleCnt="6"/>
      <dgm:spPr/>
    </dgm:pt>
    <dgm:pt modelId="{54539F7E-C594-4A33-A548-FC053A5E74C0}" type="pres">
      <dgm:prSet presAssocID="{C84205E0-9980-447F-B9E7-472B808E5842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3015F0F5-1EFB-46C8-9A7D-A0E002016A95}" type="pres">
      <dgm:prSet presAssocID="{0656BC49-1812-45CB-9879-F3A4E116D8B7}" presName="childComposite" presStyleCnt="0">
        <dgm:presLayoutVars>
          <dgm:chMax val="0"/>
          <dgm:chPref val="0"/>
        </dgm:presLayoutVars>
      </dgm:prSet>
      <dgm:spPr/>
    </dgm:pt>
    <dgm:pt modelId="{E2D49713-C487-4217-897C-F1AC5452D8AE}" type="pres">
      <dgm:prSet presAssocID="{0656BC49-1812-45CB-9879-F3A4E116D8B7}" presName="ChildAccent" presStyleLbl="solidFgAcc1" presStyleIdx="4" presStyleCnt="6"/>
      <dgm:spPr/>
    </dgm:pt>
    <dgm:pt modelId="{C8B4A2BD-9153-4BF1-97C2-56D067BD9B4D}" type="pres">
      <dgm:prSet presAssocID="{0656BC49-1812-45CB-9879-F3A4E116D8B7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46A112DC-C0E7-4B5E-93B2-6829EBAB00C7}" type="pres">
      <dgm:prSet presAssocID="{62FAB6A1-32F4-44EE-91C5-2B44CFE49F6D}" presName="childComposite" presStyleCnt="0">
        <dgm:presLayoutVars>
          <dgm:chMax val="0"/>
          <dgm:chPref val="0"/>
        </dgm:presLayoutVars>
      </dgm:prSet>
      <dgm:spPr/>
    </dgm:pt>
    <dgm:pt modelId="{86D5968F-5D14-425C-BC01-D9BACC060D2B}" type="pres">
      <dgm:prSet presAssocID="{62FAB6A1-32F4-44EE-91C5-2B44CFE49F6D}" presName="ChildAccent" presStyleLbl="solidFgAcc1" presStyleIdx="5" presStyleCnt="6"/>
      <dgm:spPr/>
    </dgm:pt>
    <dgm:pt modelId="{43EAE0DB-A52C-41DB-8B6A-88727B61E0E2}" type="pres">
      <dgm:prSet presAssocID="{62FAB6A1-32F4-44EE-91C5-2B44CFE49F6D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5FEED855-A09D-4D2B-9F01-9E27070E6C72}" srcId="{35558AF1-0EC6-4D1C-8E90-C05FEAF92E8D}" destId="{DC6E1F64-28AC-4FBA-BF71-E4FE67A82554}" srcOrd="0" destOrd="0" parTransId="{DE25C55C-752C-4362-BF61-CB44F864000F}" sibTransId="{0DED925F-D899-478B-8059-E861EF746843}"/>
    <dgm:cxn modelId="{634F577F-BB33-4029-A09D-AD58C6D58912}" srcId="{DC6E1F64-28AC-4FBA-BF71-E4FE67A82554}" destId="{50100B2D-FD03-4254-BB61-EB17139864F2}" srcOrd="0" destOrd="0" parTransId="{8504DA07-4D85-4E24-8B6B-CA57A43435EF}" sibTransId="{ECEAA7F9-203F-407C-A7DF-76C9E1ECD158}"/>
    <dgm:cxn modelId="{6CDDAB4B-5F7E-4ED4-A43E-46C9C148A272}" srcId="{DC6E1F64-28AC-4FBA-BF71-E4FE67A82554}" destId="{91257B91-677F-4091-86A9-DA2E1F096A57}" srcOrd="1" destOrd="0" parTransId="{185DE02B-F7F9-42DD-B0D2-49A497F29579}" sibTransId="{BAAC09E0-365B-4A44-B632-9E71760EE119}"/>
    <dgm:cxn modelId="{1292A17F-28A0-4024-B046-1AC5B32B192E}" srcId="{DC6E1F64-28AC-4FBA-BF71-E4FE67A82554}" destId="{E3A00837-F571-4D38-9C2F-AADCCC20CEE6}" srcOrd="2" destOrd="0" parTransId="{949C179C-450D-4F83-A8E0-E59CE7B5E2CF}" sibTransId="{65425625-C236-4778-9377-8CE5BCFEC5DC}"/>
    <dgm:cxn modelId="{11BBB04B-BEC7-49AD-9C40-59FEF4535E5B}" srcId="{35558AF1-0EC6-4D1C-8E90-C05FEAF92E8D}" destId="{AB71FD9A-F73D-4B51-B3E7-DE053418F91A}" srcOrd="1" destOrd="0" parTransId="{49832EFD-2DF4-4658-B3AB-26D15C75B3EF}" sibTransId="{779C825E-56F5-4ECD-9642-4749E96E4A44}"/>
    <dgm:cxn modelId="{C9807046-BE33-442E-9620-B6C77CECB226}" srcId="{AB71FD9A-F73D-4B51-B3E7-DE053418F91A}" destId="{C84205E0-9980-447F-B9E7-472B808E5842}" srcOrd="0" destOrd="1" parTransId="{4530E0F5-C47F-4C11-8926-3025DF970690}" sibTransId="{2215A685-DDA7-40C3-8A3D-C3B272248D38}"/>
    <dgm:cxn modelId="{7A0CE676-2750-4EE1-9915-872C5BDF424A}" srcId="{AB71FD9A-F73D-4B51-B3E7-DE053418F91A}" destId="{0656BC49-1812-45CB-9879-F3A4E116D8B7}" srcOrd="1" destOrd="1" parTransId="{43CD9DDC-F958-4452-9962-D96CCEC3043C}" sibTransId="{31D559F3-6381-4735-8105-C3F03E1FC28B}"/>
    <dgm:cxn modelId="{A67A457C-EEEC-4936-80D8-E446E55A9F0A}" srcId="{AB71FD9A-F73D-4B51-B3E7-DE053418F91A}" destId="{62FAB6A1-32F4-44EE-91C5-2B44CFE49F6D}" srcOrd="2" destOrd="1" parTransId="{0E23654A-99ED-48BC-89E9-B69D23085986}" sibTransId="{8D041C43-7240-41D0-A545-09E75E1A6F0C}"/>
    <dgm:cxn modelId="{DFFC06DF-9F84-4234-AB2B-97E1A3D9B08C}" type="presOf" srcId="{35558AF1-0EC6-4D1C-8E90-C05FEAF92E8D}" destId="{E8B683B4-CC9A-4EAF-8AD1-8E9040E4B842}" srcOrd="0" destOrd="0" presId="urn:microsoft.com/office/officeart/2008/layout/SquareAccentList"/>
    <dgm:cxn modelId="{C8EAC13C-E56B-4C18-818A-E15DF385F481}" type="presParOf" srcId="{E8B683B4-CC9A-4EAF-8AD1-8E9040E4B842}" destId="{AABB63BC-F73A-4675-BF75-863390199BDA}" srcOrd="0" destOrd="0" presId="urn:microsoft.com/office/officeart/2008/layout/SquareAccentList"/>
    <dgm:cxn modelId="{6706EDC7-A9A8-48B4-BA22-106F6DC6A4C4}" type="presParOf" srcId="{AABB63BC-F73A-4675-BF75-863390199BDA}" destId="{E7B329B0-EF90-424C-B358-35857FB7AF7B}" srcOrd="0" destOrd="0" presId="urn:microsoft.com/office/officeart/2008/layout/SquareAccentList"/>
    <dgm:cxn modelId="{77A232DF-0F83-407D-BC8E-B3BEB553919D}" type="presOf" srcId="{DC6E1F64-28AC-4FBA-BF71-E4FE67A82554}" destId="{E7B329B0-EF90-424C-B358-35857FB7AF7B}" srcOrd="0" destOrd="0" presId="urn:microsoft.com/office/officeart/2008/layout/SquareAccentList"/>
    <dgm:cxn modelId="{0DA3B96C-AF1C-4DBF-8797-8EA7985E1454}" type="presParOf" srcId="{E7B329B0-EF90-424C-B358-35857FB7AF7B}" destId="{B238326A-CFE6-4521-930F-E91E4BFCC0A1}" srcOrd="0" destOrd="0" presId="urn:microsoft.com/office/officeart/2008/layout/SquareAccentList"/>
    <dgm:cxn modelId="{8C2BF645-8564-4A8D-A7A0-1CAC8EFDBF4A}" type="presParOf" srcId="{E7B329B0-EF90-424C-B358-35857FB7AF7B}" destId="{64FEA07D-D576-4DAA-B4E9-022B3756F7BB}" srcOrd="1" destOrd="0" presId="urn:microsoft.com/office/officeart/2008/layout/SquareAccentList"/>
    <dgm:cxn modelId="{D0E443D0-F041-462D-B685-7A56A094052F}" type="presParOf" srcId="{E7B329B0-EF90-424C-B358-35857FB7AF7B}" destId="{E2515008-CBA9-4AF7-A24C-6922EA5D96FB}" srcOrd="2" destOrd="0" presId="urn:microsoft.com/office/officeart/2008/layout/SquareAccentList"/>
    <dgm:cxn modelId="{5DF4E44F-BCFD-4EB5-865C-1CF7414B3B78}" type="presOf" srcId="{DC6E1F64-28AC-4FBA-BF71-E4FE67A82554}" destId="{E2515008-CBA9-4AF7-A24C-6922EA5D96FB}" srcOrd="0" destOrd="0" presId="urn:microsoft.com/office/officeart/2008/layout/SquareAccentList"/>
    <dgm:cxn modelId="{9F9DEEFD-ABCA-468F-B679-A45573E05F73}" type="presParOf" srcId="{AABB63BC-F73A-4675-BF75-863390199BDA}" destId="{78B66652-052E-403E-9CC2-018F13CD2741}" srcOrd="1" destOrd="0" presId="urn:microsoft.com/office/officeart/2008/layout/SquareAccentList"/>
    <dgm:cxn modelId="{30778F4D-24D6-4A9A-A6FC-D0BB88E44FBC}" type="presParOf" srcId="{78B66652-052E-403E-9CC2-018F13CD2741}" destId="{B523B4DF-04A5-4C3F-8739-9FBD04515E87}" srcOrd="0" destOrd="1" presId="urn:microsoft.com/office/officeart/2008/layout/SquareAccentList"/>
    <dgm:cxn modelId="{E9168661-9983-428D-A8E8-8E5E34C19B92}" type="presParOf" srcId="{B523B4DF-04A5-4C3F-8739-9FBD04515E87}" destId="{AD84E9CD-AD92-4902-A1EF-4DCCBE5FAD33}" srcOrd="0" destOrd="0" presId="urn:microsoft.com/office/officeart/2008/layout/SquareAccentList"/>
    <dgm:cxn modelId="{4B1DF199-813F-4B7D-8D0A-D9705B98D7A1}" type="presParOf" srcId="{B523B4DF-04A5-4C3F-8739-9FBD04515E87}" destId="{9AA504EC-521E-4CA2-A0F6-4F147FF601DE}" srcOrd="1" destOrd="0" presId="urn:microsoft.com/office/officeart/2008/layout/SquareAccentList"/>
    <dgm:cxn modelId="{E9494007-66DB-4EA0-995E-DBD8541B1777}" type="presOf" srcId="{50100B2D-FD03-4254-BB61-EB17139864F2}" destId="{9AA504EC-521E-4CA2-A0F6-4F147FF601DE}" srcOrd="0" destOrd="0" presId="urn:microsoft.com/office/officeart/2008/layout/SquareAccentList"/>
    <dgm:cxn modelId="{E2713097-FD22-4992-8D72-19C8107AA777}" type="presParOf" srcId="{78B66652-052E-403E-9CC2-018F13CD2741}" destId="{9C8524DD-DA69-4234-B276-26C557022C5B}" srcOrd="1" destOrd="1" presId="urn:microsoft.com/office/officeart/2008/layout/SquareAccentList"/>
    <dgm:cxn modelId="{E8698265-4040-4091-8C50-A5F63035C85B}" type="presParOf" srcId="{9C8524DD-DA69-4234-B276-26C557022C5B}" destId="{9309CEC0-599A-42DF-8AF7-247C32AB562F}" srcOrd="0" destOrd="1" presId="urn:microsoft.com/office/officeart/2008/layout/SquareAccentList"/>
    <dgm:cxn modelId="{F38DE5A7-CAAD-4530-855D-DDC3CF0C00E5}" type="presParOf" srcId="{9C8524DD-DA69-4234-B276-26C557022C5B}" destId="{8C7EE341-F956-4B32-9FDC-51A19A54C5B7}" srcOrd="1" destOrd="1" presId="urn:microsoft.com/office/officeart/2008/layout/SquareAccentList"/>
    <dgm:cxn modelId="{89971AD5-A61B-4C2F-9015-8EB6CD0DBE88}" type="presOf" srcId="{91257B91-677F-4091-86A9-DA2E1F096A57}" destId="{8C7EE341-F956-4B32-9FDC-51A19A54C5B7}" srcOrd="0" destOrd="0" presId="urn:microsoft.com/office/officeart/2008/layout/SquareAccentList"/>
    <dgm:cxn modelId="{6B805E2A-A664-436E-B639-E5A63471205F}" type="presParOf" srcId="{78B66652-052E-403E-9CC2-018F13CD2741}" destId="{C8092317-E3FC-4026-987E-59FEB87E7BB5}" srcOrd="2" destOrd="1" presId="urn:microsoft.com/office/officeart/2008/layout/SquareAccentList"/>
    <dgm:cxn modelId="{F7459349-A630-4BDF-87F3-93C05AE3686D}" type="presParOf" srcId="{C8092317-E3FC-4026-987E-59FEB87E7BB5}" destId="{2B4660B8-0D83-4BA4-952F-B3839E7AA1BD}" srcOrd="0" destOrd="2" presId="urn:microsoft.com/office/officeart/2008/layout/SquareAccentList"/>
    <dgm:cxn modelId="{5E0CA6E1-8373-43B4-84CF-167BA6D93479}" type="presParOf" srcId="{C8092317-E3FC-4026-987E-59FEB87E7BB5}" destId="{98864C97-3AF5-4B97-89C2-E64316F053C6}" srcOrd="1" destOrd="2" presId="urn:microsoft.com/office/officeart/2008/layout/SquareAccentList"/>
    <dgm:cxn modelId="{C7C48422-1453-4535-BDD8-1D58DB6A632A}" type="presOf" srcId="{E3A00837-F571-4D38-9C2F-AADCCC20CEE6}" destId="{98864C97-3AF5-4B97-89C2-E64316F053C6}" srcOrd="0" destOrd="0" presId="urn:microsoft.com/office/officeart/2008/layout/SquareAccentList"/>
    <dgm:cxn modelId="{E56B3A90-294E-427A-8AA5-4BF0A759190E}" type="presParOf" srcId="{E8B683B4-CC9A-4EAF-8AD1-8E9040E4B842}" destId="{FFC1A045-8AB1-4DC0-A80E-EBD7CAFE66CE}" srcOrd="1" destOrd="0" presId="urn:microsoft.com/office/officeart/2008/layout/SquareAccentList"/>
    <dgm:cxn modelId="{1233423D-4758-40C5-B014-E6D8C9C1CFEF}" type="presParOf" srcId="{FFC1A045-8AB1-4DC0-A80E-EBD7CAFE66CE}" destId="{F8D12FC8-36F1-4B14-A8D0-B41534B6D825}" srcOrd="0" destOrd="1" presId="urn:microsoft.com/office/officeart/2008/layout/SquareAccentList"/>
    <dgm:cxn modelId="{30F043DE-C6AF-4F4B-B0A9-1D17E355FD7D}" type="presOf" srcId="{AB71FD9A-F73D-4B51-B3E7-DE053418F91A}" destId="{F8D12FC8-36F1-4B14-A8D0-B41534B6D825}" srcOrd="0" destOrd="0" presId="urn:microsoft.com/office/officeart/2008/layout/SquareAccentList"/>
    <dgm:cxn modelId="{89634A1C-4192-4341-9C3D-87CC7CB44336}" type="presParOf" srcId="{F8D12FC8-36F1-4B14-A8D0-B41534B6D825}" destId="{4883A32C-FB6D-4470-834B-A0D0B519B6E8}" srcOrd="0" destOrd="0" presId="urn:microsoft.com/office/officeart/2008/layout/SquareAccentList"/>
    <dgm:cxn modelId="{30FCF84E-271E-4AF3-A8B1-8C8133D27E84}" type="presParOf" srcId="{F8D12FC8-36F1-4B14-A8D0-B41534B6D825}" destId="{16272331-F376-4F78-9E72-6620FFE1EEC3}" srcOrd="1" destOrd="0" presId="urn:microsoft.com/office/officeart/2008/layout/SquareAccentList"/>
    <dgm:cxn modelId="{69EE08F4-CD08-4FC2-8D05-9A8809ACB4D0}" type="presParOf" srcId="{F8D12FC8-36F1-4B14-A8D0-B41534B6D825}" destId="{D42EB80D-978D-4E33-A14B-3612F1F0EC16}" srcOrd="2" destOrd="0" presId="urn:microsoft.com/office/officeart/2008/layout/SquareAccentList"/>
    <dgm:cxn modelId="{8543E676-32C2-42C8-98E0-F7158B5E8969}" type="presOf" srcId="{AB71FD9A-F73D-4B51-B3E7-DE053418F91A}" destId="{D42EB80D-978D-4E33-A14B-3612F1F0EC16}" srcOrd="0" destOrd="0" presId="urn:microsoft.com/office/officeart/2008/layout/SquareAccentList"/>
    <dgm:cxn modelId="{804F0FD7-CD97-4E1E-B5D4-D134EAE87548}" type="presParOf" srcId="{FFC1A045-8AB1-4DC0-A80E-EBD7CAFE66CE}" destId="{578214DC-1BB7-4BA1-A6D6-E846C9C25F6B}" srcOrd="1" destOrd="1" presId="urn:microsoft.com/office/officeart/2008/layout/SquareAccentList"/>
    <dgm:cxn modelId="{46CE5093-96E4-4601-92DA-C238E4C584A3}" type="presParOf" srcId="{578214DC-1BB7-4BA1-A6D6-E846C9C25F6B}" destId="{10DED540-3595-43ED-9E4B-5934EBBE357C}" srcOrd="0" destOrd="1" presId="urn:microsoft.com/office/officeart/2008/layout/SquareAccentList"/>
    <dgm:cxn modelId="{5B7DC563-722D-43A3-933C-F983783EEB69}" type="presParOf" srcId="{10DED540-3595-43ED-9E4B-5934EBBE357C}" destId="{6B4C860A-DBDB-4F25-AEE7-078D55D197F8}" srcOrd="0" destOrd="0" presId="urn:microsoft.com/office/officeart/2008/layout/SquareAccentList"/>
    <dgm:cxn modelId="{15ACA26A-9293-4B86-AA3F-BD4F2F4A8C71}" type="presParOf" srcId="{10DED540-3595-43ED-9E4B-5934EBBE357C}" destId="{54539F7E-C594-4A33-A548-FC053A5E74C0}" srcOrd="1" destOrd="0" presId="urn:microsoft.com/office/officeart/2008/layout/SquareAccentList"/>
    <dgm:cxn modelId="{FBE43FEB-5109-4992-8DB2-44D684AA8641}" type="presOf" srcId="{C84205E0-9980-447F-B9E7-472B808E5842}" destId="{54539F7E-C594-4A33-A548-FC053A5E74C0}" srcOrd="0" destOrd="0" presId="urn:microsoft.com/office/officeart/2008/layout/SquareAccentList"/>
    <dgm:cxn modelId="{CF762875-9F76-4107-B62F-92798C724713}" type="presParOf" srcId="{578214DC-1BB7-4BA1-A6D6-E846C9C25F6B}" destId="{3015F0F5-1EFB-46C8-9A7D-A0E002016A95}" srcOrd="1" destOrd="1" presId="urn:microsoft.com/office/officeart/2008/layout/SquareAccentList"/>
    <dgm:cxn modelId="{7BF680F0-C485-44FD-8981-76F652626B22}" type="presParOf" srcId="{3015F0F5-1EFB-46C8-9A7D-A0E002016A95}" destId="{E2D49713-C487-4217-897C-F1AC5452D8AE}" srcOrd="0" destOrd="1" presId="urn:microsoft.com/office/officeart/2008/layout/SquareAccentList"/>
    <dgm:cxn modelId="{A6257AD6-50AC-4F5E-8D6F-A8B411E4CBFC}" type="presParOf" srcId="{3015F0F5-1EFB-46C8-9A7D-A0E002016A95}" destId="{C8B4A2BD-9153-4BF1-97C2-56D067BD9B4D}" srcOrd="1" destOrd="1" presId="urn:microsoft.com/office/officeart/2008/layout/SquareAccentList"/>
    <dgm:cxn modelId="{71935FF4-C3B5-4108-B4CB-9431A1548EF5}" type="presOf" srcId="{0656BC49-1812-45CB-9879-F3A4E116D8B7}" destId="{C8B4A2BD-9153-4BF1-97C2-56D067BD9B4D}" srcOrd="0" destOrd="0" presId="urn:microsoft.com/office/officeart/2008/layout/SquareAccentList"/>
    <dgm:cxn modelId="{7987B699-6957-4DA2-AEB0-95CBAEA56945}" type="presParOf" srcId="{578214DC-1BB7-4BA1-A6D6-E846C9C25F6B}" destId="{46A112DC-C0E7-4B5E-93B2-6829EBAB00C7}" srcOrd="2" destOrd="1" presId="urn:microsoft.com/office/officeart/2008/layout/SquareAccentList"/>
    <dgm:cxn modelId="{76633435-C073-4816-9B7B-4158C87CDEED}" type="presParOf" srcId="{46A112DC-C0E7-4B5E-93B2-6829EBAB00C7}" destId="{86D5968F-5D14-425C-BC01-D9BACC060D2B}" srcOrd="0" destOrd="2" presId="urn:microsoft.com/office/officeart/2008/layout/SquareAccentList"/>
    <dgm:cxn modelId="{E769B94C-E378-42E8-92C3-B51E6183B62E}" type="presParOf" srcId="{46A112DC-C0E7-4B5E-93B2-6829EBAB00C7}" destId="{43EAE0DB-A52C-41DB-8B6A-88727B61E0E2}" srcOrd="1" destOrd="2" presId="urn:microsoft.com/office/officeart/2008/layout/SquareAccentList"/>
    <dgm:cxn modelId="{31BA50C3-AB08-4C64-87C6-91C55F204430}" type="presOf" srcId="{62FAB6A1-32F4-44EE-91C5-2B44CFE49F6D}" destId="{43EAE0DB-A52C-41DB-8B6A-88727B61E0E2}" srcOrd="0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AE718B-9658-42D3-908B-EB4A7C9712F9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B3FCC69-D90A-4B8C-B14B-952F56CE3593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Role of Government:</a:t>
          </a: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/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</dgm:t>
    </dgm:pt>
    <dgm:pt modelId="{6566F408-C1BF-4823-B02A-D15F3569BA22}" cxnId="{A1EAD505-1FEE-4A44-9337-2CD7C4A8F30C}" type="parTrans">
      <dgm:prSet/>
      <dgm:spPr/>
      <dgm:t>
        <a:bodyPr/>
        <a:p>
          <a:endParaRPr lang="zh-CN" altLang="en-US"/>
        </a:p>
      </dgm:t>
    </dgm:pt>
    <dgm:pt modelId="{21E16C35-FFFC-48AF-ACC9-821F23AE1333}" cxnId="{A1EAD505-1FEE-4A44-9337-2CD7C4A8F30C}" type="sibTrans">
      <dgm:prSet/>
      <dgm:spPr/>
      <dgm:t>
        <a:bodyPr/>
        <a:p>
          <a:endParaRPr lang="zh-CN" altLang="en-US"/>
        </a:p>
      </dgm:t>
    </dgm:pt>
    <dgm:pt modelId="{24EB53F1-AAD0-4F0C-A301-AF8360EE322A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Federalists</a:t>
          </a: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/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</dgm:t>
    </dgm:pt>
    <dgm:pt modelId="{6486B02B-8960-4F57-8D39-7E301468F9EC}" cxnId="{99F23AAC-4F93-46E1-B4A6-DDBE0442D981}" type="parTrans">
      <dgm:prSet/>
      <dgm:spPr/>
    </dgm:pt>
    <dgm:pt modelId="{8AE95212-B192-49C4-AC70-EC4310772A63}" cxnId="{99F23AAC-4F93-46E1-B4A6-DDBE0442D981}" type="sibTrans">
      <dgm:prSet/>
      <dgm:spPr/>
    </dgm:pt>
    <dgm:pt modelId="{2A05D2A4-7C5E-4CBC-B93A-B19E97695941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Anti-Federalists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/>
          </a:r>
          <a:endParaRPr lang="fr-FR" altLang="zh-CN">
            <a:latin typeface="Times New Roman" panose="02020603050405020304" charset="0"/>
            <a:cs typeface="Times New Roman" panose="02020603050405020304" charset="0"/>
          </a:endParaRPr>
        </a:p>
      </dgm:t>
    </dgm:pt>
    <dgm:pt modelId="{046B24B1-8F32-4BEB-BF1A-5AF961CBC48D}" cxnId="{79C9107E-3E0E-4A2D-931C-080BC19380EF}" type="parTrans">
      <dgm:prSet/>
      <dgm:spPr/>
    </dgm:pt>
    <dgm:pt modelId="{2008033E-49AB-433F-B90C-5EC6D642D38A}" cxnId="{79C9107E-3E0E-4A2D-931C-080BC19380EF}" type="sibTrans">
      <dgm:prSet/>
      <dgm:spPr/>
    </dgm:pt>
    <dgm:pt modelId="{7C7EB1EF-EE42-409B-9E0A-15115F48CFAF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>Representation:</a:t>
          </a: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/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</dgm:t>
    </dgm:pt>
    <dgm:pt modelId="{C8D6C08E-C6E1-4309-8483-D779EC44C348}" cxnId="{2D34E410-C802-41F6-8119-BA4FFAD9F60A}" type="parTrans">
      <dgm:prSet/>
      <dgm:spPr/>
      <dgm:t>
        <a:bodyPr/>
        <a:p>
          <a:endParaRPr lang="zh-CN" altLang="en-US"/>
        </a:p>
      </dgm:t>
    </dgm:pt>
    <dgm:pt modelId="{665D2D1D-86FC-45EB-A5D3-8A4C55326DA6}" cxnId="{2D34E410-C802-41F6-8119-BA4FFAD9F60A}" type="sibTrans">
      <dgm:prSet/>
      <dgm:spPr/>
      <dgm:t>
        <a:bodyPr/>
        <a:p>
          <a:endParaRPr lang="zh-CN" altLang="en-US"/>
        </a:p>
      </dgm:t>
    </dgm:pt>
    <dgm:pt modelId="{3A0EA06A-7E0F-475C-9F8A-44EDA6DE53D6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Large States </a:t>
          </a: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/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</dgm:t>
    </dgm:pt>
    <dgm:pt modelId="{26CCA974-563D-44B0-AABA-8C96D1F8D691}" cxnId="{950086F9-C699-40FB-BFD3-76C049EBFEE6}" type="parTrans">
      <dgm:prSet/>
      <dgm:spPr/>
    </dgm:pt>
    <dgm:pt modelId="{96E6828B-0337-46DE-8646-500AD1A9114E}" cxnId="{950086F9-C699-40FB-BFD3-76C049EBFEE6}" type="sibTrans">
      <dgm:prSet/>
      <dgm:spPr/>
    </dgm:pt>
    <dgm:pt modelId="{7726E9A1-F68A-4F84-992D-F623F907765F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Small States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/>
          </a:r>
          <a:endParaRPr lang="fr-FR" altLang="zh-CN">
            <a:latin typeface="Times New Roman" panose="02020603050405020304" charset="0"/>
            <a:cs typeface="Times New Roman" panose="02020603050405020304" charset="0"/>
          </a:endParaRPr>
        </a:p>
      </dgm:t>
    </dgm:pt>
    <dgm:pt modelId="{27420D0B-358C-48BF-8412-DC2BA8428C89}" cxnId="{0278166A-7FDA-47FC-9814-953A3EAD9448}" type="parTrans">
      <dgm:prSet/>
      <dgm:spPr/>
    </dgm:pt>
    <dgm:pt modelId="{20AF5061-0F68-47EE-A5C7-1AC7D3C79353}" cxnId="{0278166A-7FDA-47FC-9814-953A3EAD9448}" type="sibTrans">
      <dgm:prSet/>
      <dgm:spPr/>
    </dgm:pt>
    <dgm:pt modelId="{9D8FDF43-5F22-4C58-95A6-F6FA2BC1C4FF}" type="pres">
      <dgm:prSet presAssocID="{EBAE718B-9658-42D3-908B-EB4A7C9712F9}" presName="linear" presStyleCnt="0">
        <dgm:presLayoutVars>
          <dgm:dir/>
          <dgm:resizeHandles val="exact"/>
        </dgm:presLayoutVars>
      </dgm:prSet>
      <dgm:spPr/>
    </dgm:pt>
    <dgm:pt modelId="{40FC0718-56A6-4FC8-AF46-C62CEBD47C6E}" type="pres">
      <dgm:prSet presAssocID="{9B3FCC69-D90A-4B8C-B14B-952F56CE3593}" presName="comp" presStyleCnt="0"/>
      <dgm:spPr/>
    </dgm:pt>
    <dgm:pt modelId="{D7042EFD-CCE5-4CA8-A3F3-419686917197}" type="pres">
      <dgm:prSet presAssocID="{9B3FCC69-D90A-4B8C-B14B-952F56CE3593}" presName="box" presStyleLbl="node1" presStyleIdx="0" presStyleCnt="2"/>
      <dgm:spPr/>
    </dgm:pt>
    <dgm:pt modelId="{496928D0-279A-404C-9494-F9AEFF1DA841}" type="pres">
      <dgm:prSet presAssocID="{9B3FCC69-D90A-4B8C-B14B-952F56CE3593}" presName="img" presStyleLbl="fgImgPlace1" presStyleIdx="0" presStyleCnt="2"/>
      <dgm:spPr>
        <a:blipFill>
          <a:blip xmlns:r="http://schemas.openxmlformats.org/officeDocument/2006/relationships" r:embed="rId1"/>
          <a:stretch>
            <a:fillRect/>
          </a:stretch>
        </a:blipFill>
      </dgm:spPr>
    </dgm:pt>
    <dgm:pt modelId="{6BC3DDFE-6E6C-4FDD-A060-90502780408B}" type="pres">
      <dgm:prSet presAssocID="{9B3FCC69-D90A-4B8C-B14B-952F56CE3593}" presName="text" presStyleCnt="0">
        <dgm:presLayoutVars>
          <dgm:bulletEnabled val="1"/>
        </dgm:presLayoutVars>
      </dgm:prSet>
      <dgm:spPr/>
    </dgm:pt>
    <dgm:pt modelId="{2A907511-2512-4DF3-8654-94AEE97BEABE}" type="pres">
      <dgm:prSet presAssocID="{21E16C35-FFFC-48AF-ACC9-821F23AE1333}" presName="spacer" presStyleCnt="0"/>
      <dgm:spPr/>
    </dgm:pt>
    <dgm:pt modelId="{C7C37455-B6E1-4A17-9E8F-A863B96D9EC5}" type="pres">
      <dgm:prSet presAssocID="{7C7EB1EF-EE42-409B-9E0A-15115F48CFAF}" presName="comp" presStyleCnt="0"/>
      <dgm:spPr/>
    </dgm:pt>
    <dgm:pt modelId="{F7325B12-B68A-4A84-8ED8-D4B790DBB36E}" type="pres">
      <dgm:prSet presAssocID="{7C7EB1EF-EE42-409B-9E0A-15115F48CFAF}" presName="box" presStyleLbl="node1" presStyleIdx="1" presStyleCnt="2"/>
      <dgm:spPr/>
    </dgm:pt>
    <dgm:pt modelId="{6E1FFB89-BF20-43BD-ACE3-941E30684381}" type="pres">
      <dgm:prSet presAssocID="{7C7EB1EF-EE42-409B-9E0A-15115F48CFAF}" presName="img" presStyleLbl="fgImgPlace1" presStyleIdx="1" presStyleCnt="2"/>
      <dgm:spPr>
        <a:blipFill>
          <a:blip xmlns:r="http://schemas.openxmlformats.org/officeDocument/2006/relationships" r:embed="rId2"/>
          <a:stretch>
            <a:fillRect/>
          </a:stretch>
        </a:blipFill>
      </dgm:spPr>
    </dgm:pt>
    <dgm:pt modelId="{F69C9C61-A40B-4B2E-B8E2-B1A4181B3902}" type="pres">
      <dgm:prSet presAssocID="{7C7EB1EF-EE42-409B-9E0A-15115F48CFAF}" presName="text" presStyleCnt="0">
        <dgm:presLayoutVars>
          <dgm:bulletEnabled val="1"/>
        </dgm:presLayoutVars>
      </dgm:prSet>
      <dgm:spPr/>
    </dgm:pt>
  </dgm:ptLst>
  <dgm:cxnLst>
    <dgm:cxn modelId="{A1EAD505-1FEE-4A44-9337-2CD7C4A8F30C}" srcId="{EBAE718B-9658-42D3-908B-EB4A7C9712F9}" destId="{9B3FCC69-D90A-4B8C-B14B-952F56CE3593}" srcOrd="0" destOrd="0" parTransId="{6566F408-C1BF-4823-B02A-D15F3569BA22}" sibTransId="{21E16C35-FFFC-48AF-ACC9-821F23AE1333}"/>
    <dgm:cxn modelId="{99F23AAC-4F93-46E1-B4A6-DDBE0442D981}" srcId="{9B3FCC69-D90A-4B8C-B14B-952F56CE3593}" destId="{24EB53F1-AAD0-4F0C-A301-AF8360EE322A}" srcOrd="0" destOrd="0" parTransId="{6486B02B-8960-4F57-8D39-7E301468F9EC}" sibTransId="{8AE95212-B192-49C4-AC70-EC4310772A63}"/>
    <dgm:cxn modelId="{79C9107E-3E0E-4A2D-931C-080BC19380EF}" srcId="{9B3FCC69-D90A-4B8C-B14B-952F56CE3593}" destId="{2A05D2A4-7C5E-4CBC-B93A-B19E97695941}" srcOrd="1" destOrd="0" parTransId="{046B24B1-8F32-4BEB-BF1A-5AF961CBC48D}" sibTransId="{2008033E-49AB-433F-B90C-5EC6D642D38A}"/>
    <dgm:cxn modelId="{2D34E410-C802-41F6-8119-BA4FFAD9F60A}" srcId="{EBAE718B-9658-42D3-908B-EB4A7C9712F9}" destId="{7C7EB1EF-EE42-409B-9E0A-15115F48CFAF}" srcOrd="1" destOrd="0" parTransId="{C8D6C08E-C6E1-4309-8483-D779EC44C348}" sibTransId="{665D2D1D-86FC-45EB-A5D3-8A4C55326DA6}"/>
    <dgm:cxn modelId="{950086F9-C699-40FB-BFD3-76C049EBFEE6}" srcId="{7C7EB1EF-EE42-409B-9E0A-15115F48CFAF}" destId="{3A0EA06A-7E0F-475C-9F8A-44EDA6DE53D6}" srcOrd="0" destOrd="1" parTransId="{26CCA974-563D-44B0-AABA-8C96D1F8D691}" sibTransId="{96E6828B-0337-46DE-8646-500AD1A9114E}"/>
    <dgm:cxn modelId="{0278166A-7FDA-47FC-9814-953A3EAD9448}" srcId="{7C7EB1EF-EE42-409B-9E0A-15115F48CFAF}" destId="{7726E9A1-F68A-4F84-992D-F623F907765F}" srcOrd="1" destOrd="1" parTransId="{27420D0B-358C-48BF-8412-DC2BA8428C89}" sibTransId="{20AF5061-0F68-47EE-A5C7-1AC7D3C79353}"/>
    <dgm:cxn modelId="{E9363185-D750-4B71-AF29-41FBB4103A84}" type="presOf" srcId="{EBAE718B-9658-42D3-908B-EB4A7C9712F9}" destId="{9D8FDF43-5F22-4C58-95A6-F6FA2BC1C4FF}" srcOrd="0" destOrd="0" presId="urn:microsoft.com/office/officeart/2005/8/layout/vList4"/>
    <dgm:cxn modelId="{81F2D2C9-8AB7-4C48-9030-9B15E78D5F8A}" type="presParOf" srcId="{9D8FDF43-5F22-4C58-95A6-F6FA2BC1C4FF}" destId="{40FC0718-56A6-4FC8-AF46-C62CEBD47C6E}" srcOrd="0" destOrd="0" presId="urn:microsoft.com/office/officeart/2005/8/layout/vList4"/>
    <dgm:cxn modelId="{A272C55C-6E51-451B-8785-95F861A09CEC}" type="presParOf" srcId="{40FC0718-56A6-4FC8-AF46-C62CEBD47C6E}" destId="{D7042EFD-CCE5-4CA8-A3F3-419686917197}" srcOrd="0" destOrd="0" presId="urn:microsoft.com/office/officeart/2005/8/layout/vList4"/>
    <dgm:cxn modelId="{763AAA72-2513-41F6-9AD0-3269039CA137}" type="presOf" srcId="{9B3FCC69-D90A-4B8C-B14B-952F56CE3593}" destId="{D7042EFD-CCE5-4CA8-A3F3-419686917197}" srcOrd="0" destOrd="0" presId="urn:microsoft.com/office/officeart/2005/8/layout/vList4"/>
    <dgm:cxn modelId="{804DC34B-028B-4054-9731-17516E28ADFD}" type="presOf" srcId="{24EB53F1-AAD0-4F0C-A301-AF8360EE322A}" destId="{D7042EFD-CCE5-4CA8-A3F3-419686917197}" srcOrd="0" destOrd="1" presId="urn:microsoft.com/office/officeart/2005/8/layout/vList4"/>
    <dgm:cxn modelId="{D3EBA285-CEE3-4B90-9DDA-41EFFC0762DE}" type="presOf" srcId="{2A05D2A4-7C5E-4CBC-B93A-B19E97695941}" destId="{D7042EFD-CCE5-4CA8-A3F3-419686917197}" srcOrd="0" destOrd="2" presId="urn:microsoft.com/office/officeart/2005/8/layout/vList4"/>
    <dgm:cxn modelId="{A6EDDD04-4379-4B3C-80B0-1F7E41AE351A}" type="presParOf" srcId="{40FC0718-56A6-4FC8-AF46-C62CEBD47C6E}" destId="{496928D0-279A-404C-9494-F9AEFF1DA841}" srcOrd="1" destOrd="0" presId="urn:microsoft.com/office/officeart/2005/8/layout/vList4"/>
    <dgm:cxn modelId="{3AF3B316-A218-4D81-93E2-D37CA1EFD564}" type="presParOf" srcId="{40FC0718-56A6-4FC8-AF46-C62CEBD47C6E}" destId="{6BC3DDFE-6E6C-4FDD-A060-90502780408B}" srcOrd="2" destOrd="0" presId="urn:microsoft.com/office/officeart/2005/8/layout/vList4"/>
    <dgm:cxn modelId="{461A72DF-9732-4375-863D-F4E1A814CBA6}" type="presOf" srcId="{9B3FCC69-D90A-4B8C-B14B-952F56CE3593}" destId="{6BC3DDFE-6E6C-4FDD-A060-90502780408B}" srcOrd="1" destOrd="0" presId="urn:microsoft.com/office/officeart/2005/8/layout/vList4"/>
    <dgm:cxn modelId="{05D7D7A8-C2E5-44C5-AF40-E5C8053A4EF7}" type="presOf" srcId="{24EB53F1-AAD0-4F0C-A301-AF8360EE322A}" destId="{6BC3DDFE-6E6C-4FDD-A060-90502780408B}" srcOrd="1" destOrd="1" presId="urn:microsoft.com/office/officeart/2005/8/layout/vList4"/>
    <dgm:cxn modelId="{B5100E42-D3DC-453C-B810-43794BDC2BFB}" type="presOf" srcId="{2A05D2A4-7C5E-4CBC-B93A-B19E97695941}" destId="{6BC3DDFE-6E6C-4FDD-A060-90502780408B}" srcOrd="1" destOrd="2" presId="urn:microsoft.com/office/officeart/2005/8/layout/vList4"/>
    <dgm:cxn modelId="{0EB4ACAD-2525-4CC1-A8B2-176FA1941213}" type="presParOf" srcId="{9D8FDF43-5F22-4C58-95A6-F6FA2BC1C4FF}" destId="{2A907511-2512-4DF3-8654-94AEE97BEABE}" srcOrd="1" destOrd="0" presId="urn:microsoft.com/office/officeart/2005/8/layout/vList4"/>
    <dgm:cxn modelId="{C05318A0-1264-4C91-BCF3-4819B2E3DD24}" type="presOf" srcId="{21E16C35-FFFC-48AF-ACC9-821F23AE1333}" destId="{2A907511-2512-4DF3-8654-94AEE97BEABE}" srcOrd="0" destOrd="0" presId="urn:microsoft.com/office/officeart/2005/8/layout/vList4"/>
    <dgm:cxn modelId="{99A27160-C3A9-4F5E-A3BD-721D766B9358}" type="presParOf" srcId="{9D8FDF43-5F22-4C58-95A6-F6FA2BC1C4FF}" destId="{C7C37455-B6E1-4A17-9E8F-A863B96D9EC5}" srcOrd="2" destOrd="0" presId="urn:microsoft.com/office/officeart/2005/8/layout/vList4"/>
    <dgm:cxn modelId="{F4E192C5-0133-4046-8BE1-E2E9393DD15D}" type="presParOf" srcId="{C7C37455-B6E1-4A17-9E8F-A863B96D9EC5}" destId="{F7325B12-B68A-4A84-8ED8-D4B790DBB36E}" srcOrd="0" destOrd="2" presId="urn:microsoft.com/office/officeart/2005/8/layout/vList4"/>
    <dgm:cxn modelId="{0E1BAA50-44AE-4D7F-8F7E-6A9521257949}" type="presOf" srcId="{7C7EB1EF-EE42-409B-9E0A-15115F48CFAF}" destId="{F7325B12-B68A-4A84-8ED8-D4B790DBB36E}" srcOrd="0" destOrd="0" presId="urn:microsoft.com/office/officeart/2005/8/layout/vList4"/>
    <dgm:cxn modelId="{2969BC81-B4C8-4328-8CAA-8E265CC6DE35}" type="presOf" srcId="{3A0EA06A-7E0F-475C-9F8A-44EDA6DE53D6}" destId="{F7325B12-B68A-4A84-8ED8-D4B790DBB36E}" srcOrd="0" destOrd="1" presId="urn:microsoft.com/office/officeart/2005/8/layout/vList4"/>
    <dgm:cxn modelId="{CD987F23-B6CB-49B5-819F-EFDFF1C90DFF}" type="presOf" srcId="{7726E9A1-F68A-4F84-992D-F623F907765F}" destId="{F7325B12-B68A-4A84-8ED8-D4B790DBB36E}" srcOrd="0" destOrd="2" presId="urn:microsoft.com/office/officeart/2005/8/layout/vList4"/>
    <dgm:cxn modelId="{2B2AB2BF-1F4A-44A8-878D-E7CEEDE941D5}" type="presParOf" srcId="{C7C37455-B6E1-4A17-9E8F-A863B96D9EC5}" destId="{6E1FFB89-BF20-43BD-ACE3-941E30684381}" srcOrd="1" destOrd="2" presId="urn:microsoft.com/office/officeart/2005/8/layout/vList4"/>
    <dgm:cxn modelId="{51EEDA3B-5912-4F17-8171-830E3CEBF46E}" type="presParOf" srcId="{C7C37455-B6E1-4A17-9E8F-A863B96D9EC5}" destId="{F69C9C61-A40B-4B2E-B8E2-B1A4181B3902}" srcOrd="2" destOrd="2" presId="urn:microsoft.com/office/officeart/2005/8/layout/vList4"/>
    <dgm:cxn modelId="{0528B9A4-B5D0-4AAA-9377-9C7B3E12F2DC}" type="presOf" srcId="{7C7EB1EF-EE42-409B-9E0A-15115F48CFAF}" destId="{F69C9C61-A40B-4B2E-B8E2-B1A4181B3902}" srcOrd="1" destOrd="0" presId="urn:microsoft.com/office/officeart/2005/8/layout/vList4"/>
    <dgm:cxn modelId="{E46261E6-04FF-43D1-B964-F09A3D5F12CF}" type="presOf" srcId="{3A0EA06A-7E0F-475C-9F8A-44EDA6DE53D6}" destId="{F69C9C61-A40B-4B2E-B8E2-B1A4181B3902}" srcOrd="1" destOrd="1" presId="urn:microsoft.com/office/officeart/2005/8/layout/vList4"/>
    <dgm:cxn modelId="{29676345-DDF2-4557-AC69-E8BDCAF115B7}" type="presOf" srcId="{7726E9A1-F68A-4F84-992D-F623F907765F}" destId="{F69C9C61-A40B-4B2E-B8E2-B1A4181B3902}" srcOrd="1" destOrd="2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BAE718B-9658-42D3-908B-EB4A7C9712F9}" type="doc">
      <dgm:prSet loTypeId="list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B3FCC69-D90A-4B8C-B14B-952F56CE3593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Powers of the Executive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:</a:t>
          </a: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/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</dgm:t>
    </dgm:pt>
    <dgm:pt modelId="{6566F408-C1BF-4823-B02A-D15F3569BA22}" cxnId="{267C471E-1FF1-41FE-8D63-60CF46B163EA}" type="parTrans">
      <dgm:prSet/>
      <dgm:spPr/>
      <dgm:t>
        <a:bodyPr/>
        <a:p>
          <a:endParaRPr lang="zh-CN" altLang="en-US"/>
        </a:p>
      </dgm:t>
    </dgm:pt>
    <dgm:pt modelId="{21E16C35-FFFC-48AF-ACC9-821F23AE1333}" cxnId="{267C471E-1FF1-41FE-8D63-60CF46B163EA}" type="sibTrans">
      <dgm:prSet/>
      <dgm:spPr/>
      <dgm:t>
        <a:bodyPr/>
        <a:p>
          <a:endParaRPr lang="zh-CN" altLang="en-US"/>
        </a:p>
      </dgm:t>
    </dgm:pt>
    <dgm:pt modelId="{28752D93-A6CF-48D9-A552-136362DFD965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>Some feared a strong executive could become tyrannical</a:t>
          </a: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/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</dgm:t>
    </dgm:pt>
    <dgm:pt modelId="{1D8140C9-8356-413E-9DA3-BF56D8BBB430}" cxnId="{3D4CFD51-DB4F-47CD-B877-25BE9F9F5F62}" type="parTrans">
      <dgm:prSet/>
      <dgm:spPr/>
    </dgm:pt>
    <dgm:pt modelId="{E9B3947D-254D-48DE-9A40-5F31E9EB0C5B}" cxnId="{3D4CFD51-DB4F-47CD-B877-25BE9F9F5F62}" type="sibTrans">
      <dgm:prSet/>
      <dgm:spPr/>
    </dgm:pt>
    <dgm:pt modelId="{AF682A1F-73D3-456E-954B-7F697DA6F183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O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thers believed in a robust executive to ensure efficient governance.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/>
          </a:r>
          <a:endParaRPr lang="fr-FR" altLang="zh-CN">
            <a:latin typeface="Times New Roman" panose="02020603050405020304" charset="0"/>
            <a:cs typeface="Times New Roman" panose="02020603050405020304" charset="0"/>
          </a:endParaRPr>
        </a:p>
      </dgm:t>
    </dgm:pt>
    <dgm:pt modelId="{8E218A77-1E0E-40A2-8669-973C8DB3E5FD}" cxnId="{BE4F8AD5-F25A-4F52-B824-E7BAD996C089}" type="parTrans">
      <dgm:prSet/>
      <dgm:spPr/>
    </dgm:pt>
    <dgm:pt modelId="{23143E0C-8779-4312-AD02-409E5EC5F468}" cxnId="{BE4F8AD5-F25A-4F52-B824-E7BAD996C089}" type="sibTrans">
      <dgm:prSet/>
      <dgm:spPr/>
    </dgm:pt>
    <dgm:pt modelId="{7C7EB1EF-EE42-409B-9E0A-15115F48CFAF}">
      <dgm:prSet phldrT="[Texte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sz="2800">
              <a:latin typeface="Times New Roman" panose="02020603050405020304" charset="0"/>
              <a:cs typeface="Times New Roman" panose="02020603050405020304" charset="0"/>
            </a:rPr>
            <a:t>Slavery</a:t>
          </a:r>
          <a:r>
            <a:rPr lang="fr-FR" sz="2200">
              <a:latin typeface="Times New Roman" panose="02020603050405020304" charset="0"/>
              <a:cs typeface="Times New Roman" panose="02020603050405020304" charset="0"/>
            </a:rPr>
            <a:t/>
          </a:r>
          <a:endParaRPr lang="fr-FR" sz="2200">
            <a:latin typeface="Times New Roman" panose="02020603050405020304" charset="0"/>
            <a:cs typeface="Times New Roman" panose="02020603050405020304" charset="0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pro-slavery states 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wanted slaves to be counted as part of the population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.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/>
          </a:r>
          <a:endParaRPr lang="fr-FR" sz="2400">
            <a:latin typeface="Times New Roman" panose="02020603050405020304" charset="0"/>
            <a:cs typeface="Times New Roman" panose="02020603050405020304" charset="0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Anti-slavery 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states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 opposed counting slaves for representation purposes.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/>
          </a:r>
          <a:endParaRPr lang="fr-FR" sz="2400">
            <a:latin typeface="Times New Roman" panose="02020603050405020304" charset="0"/>
            <a:cs typeface="Times New Roman" panose="02020603050405020304" charset="0"/>
          </a:endParaRPr>
        </a:p>
      </dgm:t>
    </dgm:pt>
    <dgm:pt modelId="{C8D6C08E-C6E1-4309-8483-D779EC44C348}" cxnId="{8AE3E6A8-3672-43FD-A08D-A38E33F79DAD}" type="parTrans">
      <dgm:prSet/>
      <dgm:spPr/>
      <dgm:t>
        <a:bodyPr/>
        <a:p>
          <a:endParaRPr lang="zh-CN" altLang="en-US"/>
        </a:p>
      </dgm:t>
    </dgm:pt>
    <dgm:pt modelId="{665D2D1D-86FC-45EB-A5D3-8A4C55326DA6}" cxnId="{8AE3E6A8-3672-43FD-A08D-A38E33F79DAD}" type="sibTrans">
      <dgm:prSet/>
      <dgm:spPr/>
      <dgm:t>
        <a:bodyPr/>
        <a:p>
          <a:endParaRPr lang="zh-CN" altLang="en-US"/>
        </a:p>
      </dgm:t>
    </dgm:pt>
    <dgm:pt modelId="{9D8FDF43-5F22-4C58-95A6-F6FA2BC1C4FF}" type="pres">
      <dgm:prSet presAssocID="{EBAE718B-9658-42D3-908B-EB4A7C9712F9}" presName="linear" presStyleCnt="0">
        <dgm:presLayoutVars>
          <dgm:dir/>
          <dgm:resizeHandles val="exact"/>
        </dgm:presLayoutVars>
      </dgm:prSet>
      <dgm:spPr/>
    </dgm:pt>
    <dgm:pt modelId="{40FC0718-56A6-4FC8-AF46-C62CEBD47C6E}" type="pres">
      <dgm:prSet presAssocID="{9B3FCC69-D90A-4B8C-B14B-952F56CE3593}" presName="comp" presStyleCnt="0"/>
      <dgm:spPr/>
    </dgm:pt>
    <dgm:pt modelId="{D7042EFD-CCE5-4CA8-A3F3-419686917197}" type="pres">
      <dgm:prSet presAssocID="{9B3FCC69-D90A-4B8C-B14B-952F56CE3593}" presName="box" presStyleLbl="node1" presStyleIdx="0" presStyleCnt="2"/>
      <dgm:spPr/>
    </dgm:pt>
    <dgm:pt modelId="{496928D0-279A-404C-9494-F9AEFF1DA841}" type="pres">
      <dgm:prSet presAssocID="{9B3FCC69-D90A-4B8C-B14B-952F56CE3593}" presName="img" presStyleLbl="fgImgPlace1" presStyleIdx="0" presStyleCnt="2"/>
      <dgm:spPr>
        <a:blipFill>
          <a:blip xmlns:r="http://schemas.openxmlformats.org/officeDocument/2006/relationships" r:embed="rId1"/>
          <a:stretch>
            <a:fillRect/>
          </a:stretch>
        </a:blipFill>
      </dgm:spPr>
    </dgm:pt>
    <dgm:pt modelId="{6BC3DDFE-6E6C-4FDD-A060-90502780408B}" type="pres">
      <dgm:prSet presAssocID="{9B3FCC69-D90A-4B8C-B14B-952F56CE3593}" presName="text" presStyleCnt="0">
        <dgm:presLayoutVars>
          <dgm:bulletEnabled val="1"/>
        </dgm:presLayoutVars>
      </dgm:prSet>
      <dgm:spPr/>
    </dgm:pt>
    <dgm:pt modelId="{2A907511-2512-4DF3-8654-94AEE97BEABE}" type="pres">
      <dgm:prSet presAssocID="{21E16C35-FFFC-48AF-ACC9-821F23AE1333}" presName="spacer" presStyleCnt="0"/>
      <dgm:spPr/>
    </dgm:pt>
    <dgm:pt modelId="{C7C37455-B6E1-4A17-9E8F-A863B96D9EC5}" type="pres">
      <dgm:prSet presAssocID="{7C7EB1EF-EE42-409B-9E0A-15115F48CFAF}" presName="comp" presStyleCnt="0"/>
      <dgm:spPr/>
    </dgm:pt>
    <dgm:pt modelId="{F7325B12-B68A-4A84-8ED8-D4B790DBB36E}" type="pres">
      <dgm:prSet presAssocID="{7C7EB1EF-EE42-409B-9E0A-15115F48CFAF}" presName="box" presStyleLbl="node1" presStyleIdx="1" presStyleCnt="2"/>
      <dgm:spPr/>
    </dgm:pt>
    <dgm:pt modelId="{6E1FFB89-BF20-43BD-ACE3-941E30684381}" type="pres">
      <dgm:prSet presAssocID="{7C7EB1EF-EE42-409B-9E0A-15115F48CFAF}" presName="img" presStyleLbl="fgImgPlace1" presStyleIdx="1" presStyleCnt="2"/>
      <dgm:spPr>
        <a:blipFill>
          <a:blip xmlns:r="http://schemas.openxmlformats.org/officeDocument/2006/relationships" r:embed="rId2"/>
          <a:stretch>
            <a:fillRect/>
          </a:stretch>
        </a:blipFill>
      </dgm:spPr>
    </dgm:pt>
    <dgm:pt modelId="{F69C9C61-A40B-4B2E-B8E2-B1A4181B3902}" type="pres">
      <dgm:prSet presAssocID="{7C7EB1EF-EE42-409B-9E0A-15115F48CFAF}" presName="text" presStyleCnt="0">
        <dgm:presLayoutVars>
          <dgm:bulletEnabled val="1"/>
        </dgm:presLayoutVars>
      </dgm:prSet>
      <dgm:spPr/>
    </dgm:pt>
  </dgm:ptLst>
  <dgm:cxnLst>
    <dgm:cxn modelId="{267C471E-1FF1-41FE-8D63-60CF46B163EA}" srcId="{EBAE718B-9658-42D3-908B-EB4A7C9712F9}" destId="{9B3FCC69-D90A-4B8C-B14B-952F56CE3593}" srcOrd="0" destOrd="0" parTransId="{6566F408-C1BF-4823-B02A-D15F3569BA22}" sibTransId="{21E16C35-FFFC-48AF-ACC9-821F23AE1333}"/>
    <dgm:cxn modelId="{3D4CFD51-DB4F-47CD-B877-25BE9F9F5F62}" srcId="{9B3FCC69-D90A-4B8C-B14B-952F56CE3593}" destId="{28752D93-A6CF-48D9-A552-136362DFD965}" srcOrd="0" destOrd="0" parTransId="{1D8140C9-8356-413E-9DA3-BF56D8BBB430}" sibTransId="{E9B3947D-254D-48DE-9A40-5F31E9EB0C5B}"/>
    <dgm:cxn modelId="{BE4F8AD5-F25A-4F52-B824-E7BAD996C089}" srcId="{9B3FCC69-D90A-4B8C-B14B-952F56CE3593}" destId="{AF682A1F-73D3-456E-954B-7F697DA6F183}" srcOrd="1" destOrd="0" parTransId="{8E218A77-1E0E-40A2-8669-973C8DB3E5FD}" sibTransId="{23143E0C-8779-4312-AD02-409E5EC5F468}"/>
    <dgm:cxn modelId="{8AE3E6A8-3672-43FD-A08D-A38E33F79DAD}" srcId="{EBAE718B-9658-42D3-908B-EB4A7C9712F9}" destId="{7C7EB1EF-EE42-409B-9E0A-15115F48CFAF}" srcOrd="1" destOrd="0" parTransId="{C8D6C08E-C6E1-4309-8483-D779EC44C348}" sibTransId="{665D2D1D-86FC-45EB-A5D3-8A4C55326DA6}"/>
    <dgm:cxn modelId="{7D3B2A17-4D26-445A-AFE3-F64088ED5A5A}" type="presOf" srcId="{EBAE718B-9658-42D3-908B-EB4A7C9712F9}" destId="{9D8FDF43-5F22-4C58-95A6-F6FA2BC1C4FF}" srcOrd="0" destOrd="0" presId="urn:microsoft.com/office/officeart/2005/8/layout/vList4"/>
    <dgm:cxn modelId="{5212F59D-E443-4FA0-8E82-11B5DA61920A}" type="presParOf" srcId="{9D8FDF43-5F22-4C58-95A6-F6FA2BC1C4FF}" destId="{40FC0718-56A6-4FC8-AF46-C62CEBD47C6E}" srcOrd="0" destOrd="0" presId="urn:microsoft.com/office/officeart/2005/8/layout/vList4"/>
    <dgm:cxn modelId="{3DA61F61-0835-4219-8E1B-A7FCFBFBFA5C}" type="presParOf" srcId="{40FC0718-56A6-4FC8-AF46-C62CEBD47C6E}" destId="{D7042EFD-CCE5-4CA8-A3F3-419686917197}" srcOrd="0" destOrd="0" presId="urn:microsoft.com/office/officeart/2005/8/layout/vList4"/>
    <dgm:cxn modelId="{1348F257-6106-464F-8BCF-E531AA06A373}" type="presOf" srcId="{9B3FCC69-D90A-4B8C-B14B-952F56CE3593}" destId="{D7042EFD-CCE5-4CA8-A3F3-419686917197}" srcOrd="0" destOrd="0" presId="urn:microsoft.com/office/officeart/2005/8/layout/vList4"/>
    <dgm:cxn modelId="{36AC8323-AC3B-4057-A9C3-9F05A3075663}" type="presOf" srcId="{28752D93-A6CF-48D9-A552-136362DFD965}" destId="{D7042EFD-CCE5-4CA8-A3F3-419686917197}" srcOrd="0" destOrd="1" presId="urn:microsoft.com/office/officeart/2005/8/layout/vList4"/>
    <dgm:cxn modelId="{0EA0262F-B8BD-4A89-A3AE-7A361D38C9F1}" type="presOf" srcId="{AF682A1F-73D3-456E-954B-7F697DA6F183}" destId="{D7042EFD-CCE5-4CA8-A3F3-419686917197}" srcOrd="0" destOrd="2" presId="urn:microsoft.com/office/officeart/2005/8/layout/vList4"/>
    <dgm:cxn modelId="{F90A4777-0E1D-412E-B25F-2FCE8D6944D6}" type="presParOf" srcId="{40FC0718-56A6-4FC8-AF46-C62CEBD47C6E}" destId="{496928D0-279A-404C-9494-F9AEFF1DA841}" srcOrd="1" destOrd="0" presId="urn:microsoft.com/office/officeart/2005/8/layout/vList4"/>
    <dgm:cxn modelId="{92E817D9-C67E-4E1D-9474-92F7CD5576CC}" type="presParOf" srcId="{40FC0718-56A6-4FC8-AF46-C62CEBD47C6E}" destId="{6BC3DDFE-6E6C-4FDD-A060-90502780408B}" srcOrd="2" destOrd="0" presId="urn:microsoft.com/office/officeart/2005/8/layout/vList4"/>
    <dgm:cxn modelId="{31B13E36-59AF-4FE2-8E79-0CD287292A71}" type="presOf" srcId="{9B3FCC69-D90A-4B8C-B14B-952F56CE3593}" destId="{6BC3DDFE-6E6C-4FDD-A060-90502780408B}" srcOrd="1" destOrd="0" presId="urn:microsoft.com/office/officeart/2005/8/layout/vList4"/>
    <dgm:cxn modelId="{2D65E331-998E-4AB1-9502-93044E8410FA}" type="presOf" srcId="{28752D93-A6CF-48D9-A552-136362DFD965}" destId="{6BC3DDFE-6E6C-4FDD-A060-90502780408B}" srcOrd="1" destOrd="1" presId="urn:microsoft.com/office/officeart/2005/8/layout/vList4"/>
    <dgm:cxn modelId="{2FEBBF5A-0B2F-4640-ADB0-C4D7FF384468}" type="presOf" srcId="{AF682A1F-73D3-456E-954B-7F697DA6F183}" destId="{6BC3DDFE-6E6C-4FDD-A060-90502780408B}" srcOrd="1" destOrd="2" presId="urn:microsoft.com/office/officeart/2005/8/layout/vList4"/>
    <dgm:cxn modelId="{D7BC8F55-88E5-49CE-8539-8DBA577B422C}" type="presParOf" srcId="{9D8FDF43-5F22-4C58-95A6-F6FA2BC1C4FF}" destId="{2A907511-2512-4DF3-8654-94AEE97BEABE}" srcOrd="1" destOrd="0" presId="urn:microsoft.com/office/officeart/2005/8/layout/vList4"/>
    <dgm:cxn modelId="{3108D15C-64EB-4A79-B744-DD8E90309766}" type="presOf" srcId="{21E16C35-FFFC-48AF-ACC9-821F23AE1333}" destId="{2A907511-2512-4DF3-8654-94AEE97BEABE}" srcOrd="0" destOrd="0" presId="urn:microsoft.com/office/officeart/2005/8/layout/vList4"/>
    <dgm:cxn modelId="{BBBAB2EE-5DBA-4BCA-9A59-BB9A81706243}" type="presParOf" srcId="{9D8FDF43-5F22-4C58-95A6-F6FA2BC1C4FF}" destId="{C7C37455-B6E1-4A17-9E8F-A863B96D9EC5}" srcOrd="2" destOrd="0" presId="urn:microsoft.com/office/officeart/2005/8/layout/vList4"/>
    <dgm:cxn modelId="{D682452B-A4C6-4707-926D-473058C156B4}" type="presParOf" srcId="{C7C37455-B6E1-4A17-9E8F-A863B96D9EC5}" destId="{F7325B12-B68A-4A84-8ED8-D4B790DBB36E}" srcOrd="0" destOrd="2" presId="urn:microsoft.com/office/officeart/2005/8/layout/vList4"/>
    <dgm:cxn modelId="{58103A4C-BFC7-40E0-A5EF-D9B37E63C701}" type="presOf" srcId="{7C7EB1EF-EE42-409B-9E0A-15115F48CFAF}" destId="{F7325B12-B68A-4A84-8ED8-D4B790DBB36E}" srcOrd="0" destOrd="0" presId="urn:microsoft.com/office/officeart/2005/8/layout/vList4"/>
    <dgm:cxn modelId="{221F1AF8-6D90-462E-AC0D-F7ECF9A95A7A}" type="presParOf" srcId="{C7C37455-B6E1-4A17-9E8F-A863B96D9EC5}" destId="{6E1FFB89-BF20-43BD-ACE3-941E30684381}" srcOrd="1" destOrd="2" presId="urn:microsoft.com/office/officeart/2005/8/layout/vList4"/>
    <dgm:cxn modelId="{ED490E8A-6FE0-486F-ABB9-F3AD5CCE0AAC}" type="presParOf" srcId="{C7C37455-B6E1-4A17-9E8F-A863B96D9EC5}" destId="{F69C9C61-A40B-4B2E-B8E2-B1A4181B3902}" srcOrd="2" destOrd="2" presId="urn:microsoft.com/office/officeart/2005/8/layout/vList4"/>
    <dgm:cxn modelId="{FE2037D5-4C09-4E2E-9870-7F8952E8F42D}" type="presOf" srcId="{7C7EB1EF-EE42-409B-9E0A-15115F48CFAF}" destId="{F69C9C61-A40B-4B2E-B8E2-B1A4181B3902}" srcOrd="1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E15931E-1654-4B73-89B2-8E333D9C42E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90DDC401-903F-495B-A387-FFA8A45891F6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The Great Compromise</a:t>
          </a:r>
          <a:r>
            <a:rPr lang="fr-FR" altLang="zh-CN"/>
            <a:t/>
          </a:r>
          <a:endParaRPr lang="fr-FR" altLang="zh-CN"/>
        </a:p>
      </dgm:t>
    </dgm:pt>
    <dgm:pt modelId="{C8BB0B8A-C63A-4F83-B8DD-3A7CE259E4EE}" cxnId="{54B6D8AE-8D2D-4B5A-9C95-D992F15582B5}" type="parTrans">
      <dgm:prSet/>
      <dgm:spPr/>
      <dgm:t>
        <a:bodyPr/>
        <a:p>
          <a:endParaRPr lang="zh-CN" altLang="en-US"/>
        </a:p>
      </dgm:t>
    </dgm:pt>
    <dgm:pt modelId="{35E5E878-0907-4014-9CFA-56AEFE6C22E5}" cxnId="{54B6D8AE-8D2D-4B5A-9C95-D992F15582B5}" type="sibTrans">
      <dgm:prSet/>
      <dgm:spPr/>
      <dgm:t>
        <a:bodyPr/>
        <a:p>
          <a:endParaRPr lang="zh-CN" altLang="en-US"/>
        </a:p>
      </dgm:t>
    </dgm:pt>
    <dgm:pt modelId="{E08CEB0C-E37F-4DCA-A8EA-4B2CD3AD7754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Creation of a bicameral legislature with proportional representation in the House and equal representation in the Senate</a:t>
          </a:r>
          <a:r>
            <a:rPr lang="fr-FR" altLang="zh-CN"/>
            <a:t>.</a:t>
          </a:r>
          <a:r>
            <a:rPr lang="fr-FR" altLang="zh-CN"/>
            <a:t/>
          </a:r>
          <a:endParaRPr lang="fr-FR" altLang="zh-CN"/>
        </a:p>
      </dgm:t>
    </dgm:pt>
    <dgm:pt modelId="{FB4BCC77-44E9-4065-8A2F-90CD32DE34E3}" cxnId="{80284800-185A-4C6C-AB0E-F4C2563A3268}" type="parTrans">
      <dgm:prSet/>
      <dgm:spPr/>
      <dgm:t>
        <a:bodyPr/>
        <a:p>
          <a:endParaRPr lang="zh-CN" altLang="en-US"/>
        </a:p>
      </dgm:t>
    </dgm:pt>
    <dgm:pt modelId="{41FED480-3E2E-47A2-B997-02D527BC8082}" cxnId="{80284800-185A-4C6C-AB0E-F4C2563A3268}" type="sibTrans">
      <dgm:prSet/>
      <dgm:spPr/>
      <dgm:t>
        <a:bodyPr/>
        <a:p>
          <a:endParaRPr lang="zh-CN" altLang="en-US"/>
        </a:p>
      </dgm:t>
    </dgm:pt>
    <dgm:pt modelId="{A6685E83-BEEC-49B3-B40A-539E2C0D7A1A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Three-Fifths Compromise</a:t>
          </a:r>
          <a:endParaRPr lang="zh-CN" altLang="en-US"/>
        </a:p>
      </dgm:t>
    </dgm:pt>
    <dgm:pt modelId="{FECC43A3-D59E-4EE1-9557-8FBB90D5B362}" cxnId="{0EBC04C8-9BD5-42D1-83F1-925945F2CEE8}" type="parTrans">
      <dgm:prSet/>
      <dgm:spPr/>
      <dgm:t>
        <a:bodyPr/>
        <a:p>
          <a:endParaRPr lang="zh-CN" altLang="en-US"/>
        </a:p>
      </dgm:t>
    </dgm:pt>
    <dgm:pt modelId="{68BB6C9A-B7F0-43A0-955B-FC8C4D4009BF}" cxnId="{0EBC04C8-9BD5-42D1-83F1-925945F2CEE8}" type="sibTrans">
      <dgm:prSet/>
      <dgm:spPr/>
      <dgm:t>
        <a:bodyPr/>
        <a:p>
          <a:endParaRPr lang="zh-CN" altLang="en-US"/>
        </a:p>
      </dgm:t>
    </dgm:pt>
    <dgm:pt modelId="{CBA50553-63FA-4B5A-9888-EDDBA06CA593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Agreement on how to count enslaved individuals for representation and taxation purposes</a:t>
          </a:r>
          <a:r>
            <a:rPr lang="fr-FR" altLang="zh-CN"/>
            <a:t>.</a:t>
          </a:r>
          <a:r>
            <a:rPr lang="fr-FR" altLang="zh-CN"/>
            <a:t/>
          </a:r>
          <a:endParaRPr lang="fr-FR" altLang="zh-CN"/>
        </a:p>
      </dgm:t>
    </dgm:pt>
    <dgm:pt modelId="{73E2772F-165D-4B56-ACC2-969CBF53B0A8}" cxnId="{2DE666DE-88A7-4E68-BAB3-1053BABA9AB6}" type="parTrans">
      <dgm:prSet/>
      <dgm:spPr/>
      <dgm:t>
        <a:bodyPr/>
        <a:p>
          <a:endParaRPr lang="zh-CN" altLang="en-US"/>
        </a:p>
      </dgm:t>
    </dgm:pt>
    <dgm:pt modelId="{7BFD1607-7356-4D3D-A829-75D002A3A4B0}" cxnId="{2DE666DE-88A7-4E68-BAB3-1053BABA9AB6}" type="sibTrans">
      <dgm:prSet/>
      <dgm:spPr/>
      <dgm:t>
        <a:bodyPr/>
        <a:p>
          <a:endParaRPr lang="zh-CN" altLang="en-US"/>
        </a:p>
      </dgm:t>
    </dgm:pt>
    <dgm:pt modelId="{C8DDDFA1-AF37-4444-AAEB-D51CEE212719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Others</a:t>
          </a:r>
          <a:r>
            <a:rPr lang="fr-FR" altLang="zh-CN"/>
            <a:t/>
          </a:r>
          <a:endParaRPr lang="fr-FR" altLang="zh-CN"/>
        </a:p>
      </dgm:t>
    </dgm:pt>
    <dgm:pt modelId="{26EA520A-5891-4EBA-B2AD-1840663D8C07}" cxnId="{593443FF-406D-419C-843A-11839DEC441F}" type="parTrans">
      <dgm:prSet/>
      <dgm:spPr/>
      <dgm:t>
        <a:bodyPr/>
        <a:p>
          <a:endParaRPr lang="zh-CN" altLang="en-US"/>
        </a:p>
      </dgm:t>
    </dgm:pt>
    <dgm:pt modelId="{CE2287C8-6424-4771-88FD-4DADE15C5A04}" cxnId="{593443FF-406D-419C-843A-11839DEC441F}" type="sibTrans">
      <dgm:prSet/>
      <dgm:spPr/>
      <dgm:t>
        <a:bodyPr/>
        <a:p>
          <a:endParaRPr lang="zh-CN" altLang="en-US"/>
        </a:p>
      </dgm:t>
    </dgm:pt>
    <dgm:pt modelId="{5AA02751-379E-46DB-884A-F23ACBC498EE}">
      <dgm:prSet phldrT="[Texte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/>
            <a:t>Compromises on the executive branch, the judiciary, and the amendment process</a:t>
          </a:r>
          <a:r>
            <a:rPr lang="fr-FR" altLang="zh-CN"/>
            <a:t>.</a:t>
          </a:r>
          <a:r>
            <a:rPr lang="fr-FR" altLang="zh-CN"/>
            <a:t/>
          </a:r>
          <a:endParaRPr lang="fr-FR" altLang="zh-CN"/>
        </a:p>
      </dgm:t>
    </dgm:pt>
    <dgm:pt modelId="{D0D77647-95BE-4607-B2F0-006D9CAB8F0E}" cxnId="{A499ECEA-7748-4DC4-8DAA-1E9F18764F7B}" type="parTrans">
      <dgm:prSet/>
      <dgm:spPr/>
      <dgm:t>
        <a:bodyPr/>
        <a:p>
          <a:endParaRPr lang="zh-CN" altLang="en-US"/>
        </a:p>
      </dgm:t>
    </dgm:pt>
    <dgm:pt modelId="{3DBF6B9F-A188-4D67-ABE8-0633561FA9E5}" cxnId="{A499ECEA-7748-4DC4-8DAA-1E9F18764F7B}" type="sibTrans">
      <dgm:prSet/>
      <dgm:spPr/>
      <dgm:t>
        <a:bodyPr/>
        <a:p>
          <a:endParaRPr lang="zh-CN" altLang="en-US"/>
        </a:p>
      </dgm:t>
    </dgm:pt>
    <dgm:pt modelId="{D5935282-3C7C-4F88-A1AE-C27DB8591514}" type="pres">
      <dgm:prSet presAssocID="{2E15931E-1654-4B73-89B2-8E333D9C42E0}" presName="Name0" presStyleCnt="0">
        <dgm:presLayoutVars>
          <dgm:dir/>
          <dgm:animLvl val="lvl"/>
          <dgm:resizeHandles val="exact"/>
        </dgm:presLayoutVars>
      </dgm:prSet>
      <dgm:spPr/>
    </dgm:pt>
    <dgm:pt modelId="{E61486FD-113E-4C87-8ADF-B1A8E2A84801}" type="pres">
      <dgm:prSet presAssocID="{90DDC401-903F-495B-A387-FFA8A45891F6}" presName="linNode" presStyleCnt="0"/>
      <dgm:spPr/>
    </dgm:pt>
    <dgm:pt modelId="{96BE2B31-D87C-43E1-BE64-4C27B13F4AA4}" type="pres">
      <dgm:prSet presAssocID="{90DDC401-903F-495B-A387-FFA8A45891F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D9406C3-FC80-4468-A55B-122D744D43F0}" type="pres">
      <dgm:prSet presAssocID="{90DDC401-903F-495B-A387-FFA8A45891F6}" presName="descendantText" presStyleLbl="alignAccFollowNode1" presStyleIdx="0" presStyleCnt="3">
        <dgm:presLayoutVars>
          <dgm:bulletEnabled val="1"/>
        </dgm:presLayoutVars>
      </dgm:prSet>
      <dgm:spPr/>
    </dgm:pt>
    <dgm:pt modelId="{F1941F29-E51C-4282-956D-50CFAFAEB9B8}" type="pres">
      <dgm:prSet presAssocID="{35E5E878-0907-4014-9CFA-56AEFE6C22E5}" presName="sp" presStyleCnt="0"/>
      <dgm:spPr/>
    </dgm:pt>
    <dgm:pt modelId="{B589D1EC-5156-4FB2-BB1C-8E1290A868B9}" type="pres">
      <dgm:prSet presAssocID="{A6685E83-BEEC-49B3-B40A-539E2C0D7A1A}" presName="linNode" presStyleCnt="0"/>
      <dgm:spPr/>
    </dgm:pt>
    <dgm:pt modelId="{EBD335B5-8308-49CB-9630-99D852747B1F}" type="pres">
      <dgm:prSet presAssocID="{A6685E83-BEEC-49B3-B40A-539E2C0D7A1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EB2A58E-CA03-4F76-94B6-D8FE50231963}" type="pres">
      <dgm:prSet presAssocID="{A6685E83-BEEC-49B3-B40A-539E2C0D7A1A}" presName="descendantText" presStyleLbl="alignAccFollowNode1" presStyleIdx="1" presStyleCnt="3">
        <dgm:presLayoutVars>
          <dgm:bulletEnabled val="1"/>
        </dgm:presLayoutVars>
      </dgm:prSet>
      <dgm:spPr/>
    </dgm:pt>
    <dgm:pt modelId="{A76EE5BB-CBA4-4DD9-BFB7-3F3F246C9BF0}" type="pres">
      <dgm:prSet presAssocID="{68BB6C9A-B7F0-43A0-955B-FC8C4D4009BF}" presName="sp" presStyleCnt="0"/>
      <dgm:spPr/>
    </dgm:pt>
    <dgm:pt modelId="{2BB2A428-FB05-47E5-AC5F-C6A7936A9AC0}" type="pres">
      <dgm:prSet presAssocID="{C8DDDFA1-AF37-4444-AAEB-D51CEE212719}" presName="linNode" presStyleCnt="0"/>
      <dgm:spPr/>
    </dgm:pt>
    <dgm:pt modelId="{B093CE78-670B-40EB-95CF-315E334D550F}" type="pres">
      <dgm:prSet presAssocID="{C8DDDFA1-AF37-4444-AAEB-D51CEE212719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4028F0D-BE57-4642-92F7-303D4E45C524}" type="pres">
      <dgm:prSet presAssocID="{C8DDDFA1-AF37-4444-AAEB-D51CEE212719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54B6D8AE-8D2D-4B5A-9C95-D992F15582B5}" srcId="{2E15931E-1654-4B73-89B2-8E333D9C42E0}" destId="{90DDC401-903F-495B-A387-FFA8A45891F6}" srcOrd="0" destOrd="0" parTransId="{C8BB0B8A-C63A-4F83-B8DD-3A7CE259E4EE}" sibTransId="{35E5E878-0907-4014-9CFA-56AEFE6C22E5}"/>
    <dgm:cxn modelId="{80284800-185A-4C6C-AB0E-F4C2563A3268}" srcId="{90DDC401-903F-495B-A387-FFA8A45891F6}" destId="{E08CEB0C-E37F-4DCA-A8EA-4B2CD3AD7754}" srcOrd="0" destOrd="0" parTransId="{FB4BCC77-44E9-4065-8A2F-90CD32DE34E3}" sibTransId="{41FED480-3E2E-47A2-B997-02D527BC8082}"/>
    <dgm:cxn modelId="{0EBC04C8-9BD5-42D1-83F1-925945F2CEE8}" srcId="{2E15931E-1654-4B73-89B2-8E333D9C42E0}" destId="{A6685E83-BEEC-49B3-B40A-539E2C0D7A1A}" srcOrd="1" destOrd="0" parTransId="{FECC43A3-D59E-4EE1-9557-8FBB90D5B362}" sibTransId="{68BB6C9A-B7F0-43A0-955B-FC8C4D4009BF}"/>
    <dgm:cxn modelId="{2DE666DE-88A7-4E68-BAB3-1053BABA9AB6}" srcId="{A6685E83-BEEC-49B3-B40A-539E2C0D7A1A}" destId="{CBA50553-63FA-4B5A-9888-EDDBA06CA593}" srcOrd="0" destOrd="1" parTransId="{73E2772F-165D-4B56-ACC2-969CBF53B0A8}" sibTransId="{7BFD1607-7356-4D3D-A829-75D002A3A4B0}"/>
    <dgm:cxn modelId="{593443FF-406D-419C-843A-11839DEC441F}" srcId="{2E15931E-1654-4B73-89B2-8E333D9C42E0}" destId="{C8DDDFA1-AF37-4444-AAEB-D51CEE212719}" srcOrd="2" destOrd="0" parTransId="{26EA520A-5891-4EBA-B2AD-1840663D8C07}" sibTransId="{CE2287C8-6424-4771-88FD-4DADE15C5A04}"/>
    <dgm:cxn modelId="{A499ECEA-7748-4DC4-8DAA-1E9F18764F7B}" srcId="{C8DDDFA1-AF37-4444-AAEB-D51CEE212719}" destId="{5AA02751-379E-46DB-884A-F23ACBC498EE}" srcOrd="0" destOrd="2" parTransId="{D0D77647-95BE-4607-B2F0-006D9CAB8F0E}" sibTransId="{3DBF6B9F-A188-4D67-ABE8-0633561FA9E5}"/>
    <dgm:cxn modelId="{107844AC-C70E-4EA4-A490-82218B171723}" type="presOf" srcId="{2E15931E-1654-4B73-89B2-8E333D9C42E0}" destId="{D5935282-3C7C-4F88-A1AE-C27DB8591514}" srcOrd="0" destOrd="0" presId="urn:microsoft.com/office/officeart/2005/8/layout/vList5"/>
    <dgm:cxn modelId="{6835F4DB-B11C-4F04-8830-2BFFEF3FEFE9}" type="presParOf" srcId="{D5935282-3C7C-4F88-A1AE-C27DB8591514}" destId="{E61486FD-113E-4C87-8ADF-B1A8E2A84801}" srcOrd="0" destOrd="0" presId="urn:microsoft.com/office/officeart/2005/8/layout/vList5"/>
    <dgm:cxn modelId="{3BD63F3A-4375-489D-A7EB-C949F50E0BF5}" type="presParOf" srcId="{E61486FD-113E-4C87-8ADF-B1A8E2A84801}" destId="{96BE2B31-D87C-43E1-BE64-4C27B13F4AA4}" srcOrd="0" destOrd="0" presId="urn:microsoft.com/office/officeart/2005/8/layout/vList5"/>
    <dgm:cxn modelId="{90C23A2B-55C5-4B28-B0AE-6CE79B8A4DB8}" type="presOf" srcId="{90DDC401-903F-495B-A387-FFA8A45891F6}" destId="{96BE2B31-D87C-43E1-BE64-4C27B13F4AA4}" srcOrd="0" destOrd="0" presId="urn:microsoft.com/office/officeart/2005/8/layout/vList5"/>
    <dgm:cxn modelId="{B7BA04E6-ECBE-4B89-8CF6-6642AE928D40}" type="presParOf" srcId="{E61486FD-113E-4C87-8ADF-B1A8E2A84801}" destId="{DD9406C3-FC80-4468-A55B-122D744D43F0}" srcOrd="1" destOrd="0" presId="urn:microsoft.com/office/officeart/2005/8/layout/vList5"/>
    <dgm:cxn modelId="{D5F3C8A1-AD6A-4B38-9291-DD6DD858B279}" type="presOf" srcId="{E08CEB0C-E37F-4DCA-A8EA-4B2CD3AD7754}" destId="{DD9406C3-FC80-4468-A55B-122D744D43F0}" srcOrd="0" destOrd="0" presId="urn:microsoft.com/office/officeart/2005/8/layout/vList5"/>
    <dgm:cxn modelId="{97C94ECD-631B-4ED8-858E-FE2BAAF41B7B}" type="presParOf" srcId="{D5935282-3C7C-4F88-A1AE-C27DB8591514}" destId="{F1941F29-E51C-4282-956D-50CFAFAEB9B8}" srcOrd="1" destOrd="0" presId="urn:microsoft.com/office/officeart/2005/8/layout/vList5"/>
    <dgm:cxn modelId="{B5BA133F-77C6-4576-89D5-E4E57FEF6D6D}" type="presParOf" srcId="{D5935282-3C7C-4F88-A1AE-C27DB8591514}" destId="{B589D1EC-5156-4FB2-BB1C-8E1290A868B9}" srcOrd="2" destOrd="0" presId="urn:microsoft.com/office/officeart/2005/8/layout/vList5"/>
    <dgm:cxn modelId="{1908C622-BD5F-4973-8D26-7AD17A16B978}" type="presParOf" srcId="{B589D1EC-5156-4FB2-BB1C-8E1290A868B9}" destId="{EBD335B5-8308-49CB-9630-99D852747B1F}" srcOrd="0" destOrd="2" presId="urn:microsoft.com/office/officeart/2005/8/layout/vList5"/>
    <dgm:cxn modelId="{86DCAEF4-D6AA-464A-A896-A87237C564AC}" type="presOf" srcId="{A6685E83-BEEC-49B3-B40A-539E2C0D7A1A}" destId="{EBD335B5-8308-49CB-9630-99D852747B1F}" srcOrd="0" destOrd="0" presId="urn:microsoft.com/office/officeart/2005/8/layout/vList5"/>
    <dgm:cxn modelId="{620CBF7B-2517-49AC-8867-0E0EE08BA23C}" type="presParOf" srcId="{B589D1EC-5156-4FB2-BB1C-8E1290A868B9}" destId="{6EB2A58E-CA03-4F76-94B6-D8FE50231963}" srcOrd="1" destOrd="2" presId="urn:microsoft.com/office/officeart/2005/8/layout/vList5"/>
    <dgm:cxn modelId="{78B72A6E-7224-427D-A8D8-3989C39E7F90}" type="presOf" srcId="{CBA50553-63FA-4B5A-9888-EDDBA06CA593}" destId="{6EB2A58E-CA03-4F76-94B6-D8FE50231963}" srcOrd="0" destOrd="0" presId="urn:microsoft.com/office/officeart/2005/8/layout/vList5"/>
    <dgm:cxn modelId="{44365AFA-4224-4F01-952A-F53868D8AD31}" type="presParOf" srcId="{D5935282-3C7C-4F88-A1AE-C27DB8591514}" destId="{A76EE5BB-CBA4-4DD9-BFB7-3F3F246C9BF0}" srcOrd="3" destOrd="0" presId="urn:microsoft.com/office/officeart/2005/8/layout/vList5"/>
    <dgm:cxn modelId="{AA50DE34-7A4A-4436-8DED-31C933188499}" type="presParOf" srcId="{D5935282-3C7C-4F88-A1AE-C27DB8591514}" destId="{2BB2A428-FB05-47E5-AC5F-C6A7936A9AC0}" srcOrd="4" destOrd="0" presId="urn:microsoft.com/office/officeart/2005/8/layout/vList5"/>
    <dgm:cxn modelId="{D4FC2C22-EEDB-4FBF-A3CC-B098C722D6F2}" type="presParOf" srcId="{2BB2A428-FB05-47E5-AC5F-C6A7936A9AC0}" destId="{B093CE78-670B-40EB-95CF-315E334D550F}" srcOrd="0" destOrd="4" presId="urn:microsoft.com/office/officeart/2005/8/layout/vList5"/>
    <dgm:cxn modelId="{C9CF4F2B-3CF9-45C8-AD60-D301F1C83621}" type="presOf" srcId="{C8DDDFA1-AF37-4444-AAEB-D51CEE212719}" destId="{B093CE78-670B-40EB-95CF-315E334D550F}" srcOrd="0" destOrd="0" presId="urn:microsoft.com/office/officeart/2005/8/layout/vList5"/>
    <dgm:cxn modelId="{180AD8F5-5428-4B2F-A3E3-28889E67C5E2}" type="presParOf" srcId="{2BB2A428-FB05-47E5-AC5F-C6A7936A9AC0}" destId="{64028F0D-BE57-4642-92F7-303D4E45C524}" srcOrd="1" destOrd="4" presId="urn:microsoft.com/office/officeart/2005/8/layout/vList5"/>
    <dgm:cxn modelId="{F29A7E85-E529-45D0-A6AA-94DE88EEACEC}" type="presOf" srcId="{5AA02751-379E-46DB-884A-F23ACBC498EE}" destId="{64028F0D-BE57-4642-92F7-303D4E45C52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7748905" cy="2732405"/>
        <a:chOff x="0" y="0"/>
        <a:chExt cx="7748905" cy="2732405"/>
      </a:xfrm>
    </dsp:grpSpPr>
    <dsp:sp modelId="{8EA24BC0-0B8D-42E9-A25F-7CA5AD90CCA1}">
      <dsp:nvSpPr>
        <dsp:cNvPr id="3" name="Rectangle 2"/>
        <dsp:cNvSpPr/>
      </dsp:nvSpPr>
      <dsp:spPr bwMode="white">
        <a:xfrm>
          <a:off x="520630" y="2388"/>
          <a:ext cx="2099923" cy="1259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Weak Central Government</a:t>
          </a:r>
          <a:endParaRPr lang="zh-CN" altLang="en-US"/>
        </a:p>
      </dsp:txBody>
      <dsp:txXfrm>
        <a:off x="520630" y="2388"/>
        <a:ext cx="2099923" cy="1259954"/>
      </dsp:txXfrm>
    </dsp:sp>
    <dsp:sp modelId="{A3974D1E-D32E-47DA-BFE3-BD66226FC69C}">
      <dsp:nvSpPr>
        <dsp:cNvPr id="4" name="Rectangle 3"/>
        <dsp:cNvSpPr/>
      </dsp:nvSpPr>
      <dsp:spPr bwMode="white">
        <a:xfrm>
          <a:off x="2818722" y="1392"/>
          <a:ext cx="2099923" cy="1259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 Lack of Executive Branch</a:t>
          </a:r>
          <a:endParaRPr lang="zh-CN" altLang="en-US"/>
        </a:p>
      </dsp:txBody>
      <dsp:txXfrm>
        <a:off x="2818722" y="1392"/>
        <a:ext cx="2099923" cy="1259954"/>
      </dsp:txXfrm>
    </dsp:sp>
    <dsp:sp modelId="{D62CCB3D-C0B5-4702-B0E7-2BCC3AC6BED6}">
      <dsp:nvSpPr>
        <dsp:cNvPr id="5" name="Rectangle 4"/>
        <dsp:cNvSpPr/>
      </dsp:nvSpPr>
      <dsp:spPr bwMode="white">
        <a:xfrm>
          <a:off x="5140460" y="2388"/>
          <a:ext cx="2099923" cy="1259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Inadequate Revenue System</a:t>
          </a:r>
          <a:endParaRPr lang="zh-CN" altLang="en-US"/>
        </a:p>
      </dsp:txBody>
      <dsp:txXfrm>
        <a:off x="5140460" y="2388"/>
        <a:ext cx="2099923" cy="1259954"/>
      </dsp:txXfrm>
    </dsp:sp>
    <dsp:sp modelId="{65DCAB72-4323-4909-83B5-EA97756B63D0}">
      <dsp:nvSpPr>
        <dsp:cNvPr id="6" name="Rectangle 5"/>
        <dsp:cNvSpPr/>
      </dsp:nvSpPr>
      <dsp:spPr bwMode="white">
        <a:xfrm>
          <a:off x="1673506" y="1470064"/>
          <a:ext cx="2099923" cy="1259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No National Judiciary</a:t>
          </a:r>
          <a:endParaRPr lang="zh-CN" altLang="en-US"/>
        </a:p>
      </dsp:txBody>
      <dsp:txXfrm>
        <a:off x="1673506" y="1470064"/>
        <a:ext cx="2099923" cy="1259954"/>
      </dsp:txXfrm>
    </dsp:sp>
    <dsp:sp modelId="{52FDF2A5-21FC-4943-A856-33657F608538}">
      <dsp:nvSpPr>
        <dsp:cNvPr id="7" name="Rectangle 6"/>
        <dsp:cNvSpPr/>
      </dsp:nvSpPr>
      <dsp:spPr bwMode="white">
        <a:xfrm>
          <a:off x="3983421" y="1470064"/>
          <a:ext cx="2099923" cy="125995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7630" tIns="87630" rIns="87630" bIns="87630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en-US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  <a:sym typeface="+mn-ea"/>
            </a:rPr>
            <a:t>Lack of Unity and Coordination</a:t>
          </a:r>
          <a:endParaRPr lang="zh-CN" altLang="en-US"/>
        </a:p>
      </dsp:txBody>
      <dsp:txXfrm>
        <a:off x="3983421" y="1470064"/>
        <a:ext cx="2099923" cy="12599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11823065" cy="4547870"/>
        <a:chOff x="0" y="0"/>
        <a:chExt cx="11823065" cy="4547870"/>
      </a:xfrm>
    </dsp:grpSpPr>
    <dsp:sp modelId="{B238326A-CFE6-4521-930F-E91E4BFCC0A1}">
      <dsp:nvSpPr>
        <dsp:cNvPr id="3" name="Rectangle 2"/>
        <dsp:cNvSpPr/>
      </dsp:nvSpPr>
      <dsp:spPr bwMode="white">
        <a:xfrm>
          <a:off x="683207" y="1078022"/>
          <a:ext cx="5100805" cy="600095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Xfrm>
        <a:off x="683207" y="1078022"/>
        <a:ext cx="5100805" cy="600095"/>
      </dsp:txXfrm>
    </dsp:sp>
    <dsp:sp modelId="{64FEA07D-D576-4DAA-B4E9-022B3756F7BB}">
      <dsp:nvSpPr>
        <dsp:cNvPr id="4" name="Rectangle 3"/>
        <dsp:cNvSpPr/>
      </dsp:nvSpPr>
      <dsp:spPr bwMode="white">
        <a:xfrm>
          <a:off x="683207" y="1303394"/>
          <a:ext cx="374724" cy="374724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Xfrm>
        <a:off x="683207" y="1303394"/>
        <a:ext cx="374724" cy="374724"/>
      </dsp:txXfrm>
    </dsp:sp>
    <dsp:sp modelId="{E2515008-CBA9-4AF7-A24C-6922EA5D96FB}">
      <dsp:nvSpPr>
        <dsp:cNvPr id="5" name="Rectangle 4"/>
        <dsp:cNvSpPr/>
      </dsp:nvSpPr>
      <dsp:spPr bwMode="white">
        <a:xfrm>
          <a:off x="683207" y="0"/>
          <a:ext cx="5100805" cy="1078022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14300" tIns="76200" rIns="114300" bIns="76200" anchor="ctr"/>
        <a:lstStyle>
          <a:lvl1pPr algn="l">
            <a:defRPr sz="6000"/>
          </a:lvl1pPr>
          <a:lvl2pPr marL="285750" indent="-285750" algn="l">
            <a:defRPr sz="4600"/>
          </a:lvl2pPr>
          <a:lvl3pPr marL="571500" indent="-285750" algn="l">
            <a:defRPr sz="4600"/>
          </a:lvl3pPr>
          <a:lvl4pPr marL="857250" indent="-285750" algn="l">
            <a:defRPr sz="4600"/>
          </a:lvl4pPr>
          <a:lvl5pPr marL="1143000" indent="-285750" algn="l">
            <a:defRPr sz="4600"/>
          </a:lvl5pPr>
          <a:lvl6pPr marL="1428750" indent="-285750" algn="l">
            <a:defRPr sz="4600"/>
          </a:lvl6pPr>
          <a:lvl7pPr marL="1714500" indent="-285750" algn="l">
            <a:defRPr sz="4600"/>
          </a:lvl7pPr>
          <a:lvl8pPr marL="2000250" indent="-285750" algn="l">
            <a:defRPr sz="4600"/>
          </a:lvl8pPr>
          <a:lvl9pPr marL="2286000" indent="-285750" algn="l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tx1"/>
            </a:solidFill>
          </a:endParaRPr>
        </a:p>
      </dsp:txBody>
      <dsp:txXfrm>
        <a:off x="683207" y="0"/>
        <a:ext cx="5100805" cy="1078022"/>
      </dsp:txXfrm>
    </dsp:sp>
    <dsp:sp modelId="{AD84E9CD-AD92-4902-A1EF-4DCCBE5FAD33}">
      <dsp:nvSpPr>
        <dsp:cNvPr id="6" name="Rectangle 5"/>
        <dsp:cNvSpPr/>
      </dsp:nvSpPr>
      <dsp:spPr bwMode="white">
        <a:xfrm>
          <a:off x="683207" y="2176863"/>
          <a:ext cx="374714" cy="374714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83207" y="2176863"/>
        <a:ext cx="374714" cy="374714"/>
      </dsp:txXfrm>
    </dsp:sp>
    <dsp:sp modelId="{9AA504EC-521E-4CA2-A0F6-4F147FF601DE}">
      <dsp:nvSpPr>
        <dsp:cNvPr id="7" name="Rectangle 6"/>
        <dsp:cNvSpPr/>
      </dsp:nvSpPr>
      <dsp:spPr bwMode="white">
        <a:xfrm>
          <a:off x="1040264" y="1927490"/>
          <a:ext cx="4743749" cy="87346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35128" tIns="135128" rIns="135128" bIns="135128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Graduated from the College of New Jersey (now Princeton University)</a:t>
          </a:r>
          <a:endParaRPr lang="zh-CN" altLang="en-US">
            <a:solidFill>
              <a:schemeClr val="tx1"/>
            </a:solidFill>
          </a:endParaRPr>
        </a:p>
      </dsp:txBody>
      <dsp:txXfrm>
        <a:off x="1040264" y="1927490"/>
        <a:ext cx="4743749" cy="873460"/>
      </dsp:txXfrm>
    </dsp:sp>
    <dsp:sp modelId="{9309CEC0-599A-42DF-8AF7-247C32AB562F}">
      <dsp:nvSpPr>
        <dsp:cNvPr id="8" name="Rectangle 7"/>
        <dsp:cNvSpPr/>
      </dsp:nvSpPr>
      <dsp:spPr bwMode="white">
        <a:xfrm>
          <a:off x="683207" y="3050323"/>
          <a:ext cx="374714" cy="374714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83207" y="3050323"/>
        <a:ext cx="374714" cy="374714"/>
      </dsp:txXfrm>
    </dsp:sp>
    <dsp:sp modelId="{8C7EE341-F956-4B32-9FDC-51A19A54C5B7}">
      <dsp:nvSpPr>
        <dsp:cNvPr id="9" name="Rectangle 8"/>
        <dsp:cNvSpPr/>
      </dsp:nvSpPr>
      <dsp:spPr bwMode="white">
        <a:xfrm>
          <a:off x="1040264" y="2800950"/>
          <a:ext cx="4743749" cy="87346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35128" tIns="135128" rIns="135128" bIns="135128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a key figure in the American Revolution</a:t>
          </a:r>
          <a:endParaRPr lang="zh-CN" altLang="en-US">
            <a:solidFill>
              <a:schemeClr val="tx1"/>
            </a:solidFill>
          </a:endParaRPr>
        </a:p>
      </dsp:txBody>
      <dsp:txXfrm>
        <a:off x="1040264" y="2800950"/>
        <a:ext cx="4743749" cy="873460"/>
      </dsp:txXfrm>
    </dsp:sp>
    <dsp:sp modelId="{2B4660B8-0D83-4BA4-952F-B3839E7AA1BD}">
      <dsp:nvSpPr>
        <dsp:cNvPr id="10" name="Rectangle 9"/>
        <dsp:cNvSpPr/>
      </dsp:nvSpPr>
      <dsp:spPr bwMode="white">
        <a:xfrm>
          <a:off x="683207" y="3923783"/>
          <a:ext cx="374714" cy="374714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83207" y="3923783"/>
        <a:ext cx="374714" cy="374714"/>
      </dsp:txXfrm>
    </dsp:sp>
    <dsp:sp modelId="{98864C97-3AF5-4B97-89C2-E64316F053C6}">
      <dsp:nvSpPr>
        <dsp:cNvPr id="11" name="Rectangle 10"/>
        <dsp:cNvSpPr/>
      </dsp:nvSpPr>
      <dsp:spPr bwMode="white">
        <a:xfrm>
          <a:off x="1040264" y="3674410"/>
          <a:ext cx="4743749" cy="87346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35128" tIns="135128" rIns="135128" bIns="135128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 a member of the Virginia House of Delegates and the Continental Congress</a:t>
          </a:r>
          <a:endParaRPr lang="zh-CN" altLang="en-US">
            <a:solidFill>
              <a:schemeClr val="tx1"/>
            </a:solidFill>
          </a:endParaRPr>
        </a:p>
      </dsp:txBody>
      <dsp:txXfrm>
        <a:off x="1040264" y="3674410"/>
        <a:ext cx="4743749" cy="873460"/>
      </dsp:txXfrm>
    </dsp:sp>
    <dsp:sp modelId="{4883A32C-FB6D-4470-834B-A0D0B519B6E8}">
      <dsp:nvSpPr>
        <dsp:cNvPr id="12" name="Rectangle 11"/>
        <dsp:cNvSpPr/>
      </dsp:nvSpPr>
      <dsp:spPr bwMode="white">
        <a:xfrm>
          <a:off x="6039053" y="1078022"/>
          <a:ext cx="5100805" cy="600095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Xfrm>
        <a:off x="6039053" y="1078022"/>
        <a:ext cx="5100805" cy="600095"/>
      </dsp:txXfrm>
    </dsp:sp>
    <dsp:sp modelId="{16272331-F376-4F78-9E72-6620FFE1EEC3}">
      <dsp:nvSpPr>
        <dsp:cNvPr id="13" name="Rectangle 12"/>
        <dsp:cNvSpPr/>
      </dsp:nvSpPr>
      <dsp:spPr bwMode="white">
        <a:xfrm>
          <a:off x="6039053" y="1303394"/>
          <a:ext cx="374724" cy="374724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Xfrm>
        <a:off x="6039053" y="1303394"/>
        <a:ext cx="374724" cy="374724"/>
      </dsp:txXfrm>
    </dsp:sp>
    <dsp:sp modelId="{D42EB80D-978D-4E33-A14B-3612F1F0EC16}">
      <dsp:nvSpPr>
        <dsp:cNvPr id="14" name="Rectangle 13"/>
        <dsp:cNvSpPr/>
      </dsp:nvSpPr>
      <dsp:spPr bwMode="white">
        <a:xfrm>
          <a:off x="6039053" y="0"/>
          <a:ext cx="5100805" cy="1078022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14300" tIns="76200" rIns="114300" bIns="76200" anchor="ctr"/>
        <a:lstStyle>
          <a:lvl1pPr algn="l">
            <a:defRPr sz="6000"/>
          </a:lvl1pPr>
          <a:lvl2pPr marL="285750" indent="-285750" algn="l">
            <a:defRPr sz="4600"/>
          </a:lvl2pPr>
          <a:lvl3pPr marL="571500" indent="-285750" algn="l">
            <a:defRPr sz="4600"/>
          </a:lvl3pPr>
          <a:lvl4pPr marL="857250" indent="-285750" algn="l">
            <a:defRPr sz="4600"/>
          </a:lvl4pPr>
          <a:lvl5pPr marL="1143000" indent="-285750" algn="l">
            <a:defRPr sz="4600"/>
          </a:lvl5pPr>
          <a:lvl6pPr marL="1428750" indent="-285750" algn="l">
            <a:defRPr sz="4600"/>
          </a:lvl6pPr>
          <a:lvl7pPr marL="1714500" indent="-285750" algn="l">
            <a:defRPr sz="4600"/>
          </a:lvl7pPr>
          <a:lvl8pPr marL="2000250" indent="-285750" algn="l">
            <a:defRPr sz="4600"/>
          </a:lvl8pPr>
          <a:lvl9pPr marL="2286000" indent="-285750" algn="l">
            <a:defRPr sz="4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tx1"/>
            </a:solidFill>
          </a:endParaRPr>
        </a:p>
      </dsp:txBody>
      <dsp:txXfrm>
        <a:off x="6039053" y="0"/>
        <a:ext cx="5100805" cy="1078022"/>
      </dsp:txXfrm>
    </dsp:sp>
    <dsp:sp modelId="{6B4C860A-DBDB-4F25-AEE7-078D55D197F8}">
      <dsp:nvSpPr>
        <dsp:cNvPr id="15" name="Rectangle 14"/>
        <dsp:cNvSpPr/>
      </dsp:nvSpPr>
      <dsp:spPr bwMode="white">
        <a:xfrm>
          <a:off x="6039053" y="2176863"/>
          <a:ext cx="374714" cy="374714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39053" y="2176863"/>
        <a:ext cx="374714" cy="374714"/>
      </dsp:txXfrm>
    </dsp:sp>
    <dsp:sp modelId="{54539F7E-C594-4A33-A548-FC053A5E74C0}">
      <dsp:nvSpPr>
        <dsp:cNvPr id="16" name="Rectangle 15"/>
        <dsp:cNvSpPr/>
      </dsp:nvSpPr>
      <dsp:spPr bwMode="white">
        <a:xfrm>
          <a:off x="6396109" y="1927490"/>
          <a:ext cx="4743749" cy="87346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35128" tIns="135128" rIns="135128" bIns="135128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 co-authored the Federalist Papers</a:t>
          </a:r>
          <a:endParaRPr lang="zh-CN" altLang="en-US">
            <a:solidFill>
              <a:schemeClr val="tx1"/>
            </a:solidFill>
          </a:endParaRPr>
        </a:p>
      </dsp:txBody>
      <dsp:txXfrm>
        <a:off x="6396109" y="1927490"/>
        <a:ext cx="4743749" cy="873460"/>
      </dsp:txXfrm>
    </dsp:sp>
    <dsp:sp modelId="{E2D49713-C487-4217-897C-F1AC5452D8AE}">
      <dsp:nvSpPr>
        <dsp:cNvPr id="17" name="Rectangle 16"/>
        <dsp:cNvSpPr/>
      </dsp:nvSpPr>
      <dsp:spPr bwMode="white">
        <a:xfrm>
          <a:off x="6039053" y="3050323"/>
          <a:ext cx="374714" cy="374714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39053" y="3050323"/>
        <a:ext cx="374714" cy="374714"/>
      </dsp:txXfrm>
    </dsp:sp>
    <dsp:sp modelId="{C8B4A2BD-9153-4BF1-97C2-56D067BD9B4D}">
      <dsp:nvSpPr>
        <dsp:cNvPr id="18" name="Rectangle 17"/>
        <dsp:cNvSpPr/>
      </dsp:nvSpPr>
      <dsp:spPr bwMode="white">
        <a:xfrm>
          <a:off x="6396109" y="2800950"/>
          <a:ext cx="4743749" cy="87346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35128" tIns="135128" rIns="135128" bIns="135128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member of the U.S. House of Representatives </a:t>
          </a:r>
          <a:endParaRPr lang="zh-CN" altLang="en-US">
            <a:solidFill>
              <a:schemeClr val="tx1"/>
            </a:solidFill>
          </a:endParaRPr>
        </a:p>
      </dsp:txBody>
      <dsp:txXfrm>
        <a:off x="6396109" y="2800950"/>
        <a:ext cx="4743749" cy="873460"/>
      </dsp:txXfrm>
    </dsp:sp>
    <dsp:sp modelId="{86D5968F-5D14-425C-BC01-D9BACC060D2B}">
      <dsp:nvSpPr>
        <dsp:cNvPr id="19" name="Rectangle 18"/>
        <dsp:cNvSpPr/>
      </dsp:nvSpPr>
      <dsp:spPr bwMode="white">
        <a:xfrm>
          <a:off x="6039053" y="3923783"/>
          <a:ext cx="374714" cy="374714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39053" y="3923783"/>
        <a:ext cx="374714" cy="374714"/>
      </dsp:txXfrm>
    </dsp:sp>
    <dsp:sp modelId="{43EAE0DB-A52C-41DB-8B6A-88727B61E0E2}">
      <dsp:nvSpPr>
        <dsp:cNvPr id="20" name="Rectangle 19"/>
        <dsp:cNvSpPr/>
      </dsp:nvSpPr>
      <dsp:spPr bwMode="white">
        <a:xfrm>
          <a:off x="6396109" y="3674410"/>
          <a:ext cx="4743749" cy="873460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35128" tIns="135128" rIns="135128" bIns="135128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the fourth President of the United States (1809-1817)</a:t>
          </a:r>
          <a:endParaRPr lang="zh-CN" altLang="en-US">
            <a:solidFill>
              <a:schemeClr val="tx1"/>
            </a:solidFill>
          </a:endParaRPr>
        </a:p>
      </dsp:txBody>
      <dsp:txXfrm>
        <a:off x="6396109" y="3674410"/>
        <a:ext cx="4743749" cy="8734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11823065" cy="5304790"/>
        <a:chOff x="0" y="0"/>
        <a:chExt cx="11823065" cy="5304790"/>
      </a:xfrm>
    </dsp:grpSpPr>
    <dsp:sp modelId="{B238326A-CFE6-4521-930F-E91E4BFCC0A1}">
      <dsp:nvSpPr>
        <dsp:cNvPr id="3" name="Rectangle 2"/>
        <dsp:cNvSpPr/>
      </dsp:nvSpPr>
      <dsp:spPr bwMode="white">
        <a:xfrm>
          <a:off x="0" y="1218892"/>
          <a:ext cx="5767349" cy="67851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Xfrm>
        <a:off x="0" y="1218892"/>
        <a:ext cx="5767349" cy="678512"/>
      </dsp:txXfrm>
    </dsp:sp>
    <dsp:sp modelId="{64FEA07D-D576-4DAA-B4E9-022B3756F7BB}">
      <dsp:nvSpPr>
        <dsp:cNvPr id="4" name="Rectangle 3"/>
        <dsp:cNvSpPr/>
      </dsp:nvSpPr>
      <dsp:spPr bwMode="white">
        <a:xfrm>
          <a:off x="0" y="1473714"/>
          <a:ext cx="423690" cy="42369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Xfrm>
        <a:off x="0" y="1473714"/>
        <a:ext cx="423690" cy="423690"/>
      </dsp:txXfrm>
    </dsp:sp>
    <dsp:sp modelId="{E2515008-CBA9-4AF7-A24C-6922EA5D96FB}">
      <dsp:nvSpPr>
        <dsp:cNvPr id="5" name="Rectangle 4"/>
        <dsp:cNvSpPr/>
      </dsp:nvSpPr>
      <dsp:spPr bwMode="white">
        <a:xfrm>
          <a:off x="0" y="0"/>
          <a:ext cx="5767349" cy="1218892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23825" tIns="82550" rIns="123825" bIns="8255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tx1"/>
            </a:solidFill>
          </a:endParaRPr>
        </a:p>
      </dsp:txBody>
      <dsp:txXfrm>
        <a:off x="0" y="0"/>
        <a:ext cx="5767349" cy="1218892"/>
      </dsp:txXfrm>
    </dsp:sp>
    <dsp:sp modelId="{AD84E9CD-AD92-4902-A1EF-4DCCBE5FAD33}">
      <dsp:nvSpPr>
        <dsp:cNvPr id="6" name="Rectangle 5"/>
        <dsp:cNvSpPr/>
      </dsp:nvSpPr>
      <dsp:spPr bwMode="white">
        <a:xfrm>
          <a:off x="0" y="2461323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0" y="2461323"/>
        <a:ext cx="423680" cy="423680"/>
      </dsp:txXfrm>
    </dsp:sp>
    <dsp:sp modelId="{9AA504EC-521E-4CA2-A0F6-4F147FF601DE}">
      <dsp:nvSpPr>
        <dsp:cNvPr id="7" name="Rectangle 6"/>
        <dsp:cNvSpPr/>
      </dsp:nvSpPr>
      <dsp:spPr bwMode="white">
        <a:xfrm>
          <a:off x="403714" y="2179363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42240" tIns="142240" rIns="142240" bIns="14224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A</a:t>
          </a:r>
          <a:r>
            <a:rPr lang="zh-CN" altLang="en-US">
              <a:solidFill>
                <a:schemeClr val="tx1"/>
              </a:solidFill>
            </a:rPr>
            <a:t> delegate to the Constitutional Convention from New York</a:t>
          </a:r>
          <a:r>
            <a:rPr lang="fr-FR" altLang="zh-CN">
              <a:solidFill>
                <a:schemeClr val="tx1"/>
              </a:solidFill>
            </a:rPr>
            <a:t>.</a:t>
          </a:r>
          <a:endParaRPr lang="fr-FR" altLang="zh-CN">
            <a:solidFill>
              <a:schemeClr val="tx1"/>
            </a:solidFill>
          </a:endParaRPr>
        </a:p>
      </dsp:txBody>
      <dsp:txXfrm>
        <a:off x="403714" y="2179363"/>
        <a:ext cx="5363634" cy="987599"/>
      </dsp:txXfrm>
    </dsp:sp>
    <dsp:sp modelId="{9309CEC0-599A-42DF-8AF7-247C32AB562F}">
      <dsp:nvSpPr>
        <dsp:cNvPr id="8" name="Rectangle 7"/>
        <dsp:cNvSpPr/>
      </dsp:nvSpPr>
      <dsp:spPr bwMode="white">
        <a:xfrm>
          <a:off x="0" y="3448921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0" y="3448921"/>
        <a:ext cx="423680" cy="423680"/>
      </dsp:txXfrm>
    </dsp:sp>
    <dsp:sp modelId="{8C7EE341-F956-4B32-9FDC-51A19A54C5B7}">
      <dsp:nvSpPr>
        <dsp:cNvPr id="9" name="Rectangle 8"/>
        <dsp:cNvSpPr/>
      </dsp:nvSpPr>
      <dsp:spPr bwMode="white">
        <a:xfrm>
          <a:off x="403714" y="3166962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42240" tIns="142240" rIns="142240" bIns="14224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A</a:t>
          </a:r>
          <a:r>
            <a:rPr lang="zh-CN" altLang="en-US">
              <a:solidFill>
                <a:schemeClr val="tx1"/>
              </a:solidFill>
            </a:rPr>
            <a:t> vocal advocate for a powerful federal government with strong executive authority.</a:t>
          </a:r>
          <a:endParaRPr lang="zh-CN" altLang="en-US">
            <a:solidFill>
              <a:schemeClr val="tx1"/>
            </a:solidFill>
          </a:endParaRPr>
        </a:p>
      </dsp:txBody>
      <dsp:txXfrm>
        <a:off x="403714" y="3166962"/>
        <a:ext cx="5363634" cy="987599"/>
      </dsp:txXfrm>
    </dsp:sp>
    <dsp:sp modelId="{2B4660B8-0D83-4BA4-952F-B3839E7AA1BD}">
      <dsp:nvSpPr>
        <dsp:cNvPr id="10" name="Rectangle 9"/>
        <dsp:cNvSpPr/>
      </dsp:nvSpPr>
      <dsp:spPr bwMode="white">
        <a:xfrm>
          <a:off x="0" y="4436520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0" y="4436520"/>
        <a:ext cx="423680" cy="423680"/>
      </dsp:txXfrm>
    </dsp:sp>
    <dsp:sp modelId="{98864C97-3AF5-4B97-89C2-E64316F053C6}">
      <dsp:nvSpPr>
        <dsp:cNvPr id="11" name="Rectangle 10"/>
        <dsp:cNvSpPr/>
      </dsp:nvSpPr>
      <dsp:spPr bwMode="white">
        <a:xfrm>
          <a:off x="403714" y="4154561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42240" tIns="142240" rIns="142240" bIns="14224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A</a:t>
          </a:r>
          <a:r>
            <a:rPr lang="zh-CN" altLang="en-US">
              <a:solidFill>
                <a:schemeClr val="tx1"/>
              </a:solidFill>
            </a:rPr>
            <a:t>rgued for a system of checks and balances and a national bank to stabilize the economy</a:t>
          </a:r>
          <a:r>
            <a:rPr lang="fr-FR" altLang="zh-CN">
              <a:solidFill>
                <a:schemeClr val="tx1"/>
              </a:solidFill>
            </a:rPr>
            <a:t>.</a:t>
          </a:r>
          <a:endParaRPr lang="fr-FR" altLang="zh-CN">
            <a:solidFill>
              <a:schemeClr val="tx1"/>
            </a:solidFill>
          </a:endParaRPr>
        </a:p>
      </dsp:txBody>
      <dsp:txXfrm>
        <a:off x="403714" y="4154561"/>
        <a:ext cx="5363634" cy="987599"/>
      </dsp:txXfrm>
    </dsp:sp>
    <dsp:sp modelId="{4883A32C-FB6D-4470-834B-A0D0B519B6E8}">
      <dsp:nvSpPr>
        <dsp:cNvPr id="12" name="Rectangle 11"/>
        <dsp:cNvSpPr/>
      </dsp:nvSpPr>
      <dsp:spPr bwMode="white">
        <a:xfrm>
          <a:off x="6055716" y="1218892"/>
          <a:ext cx="5767349" cy="67851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Xfrm>
        <a:off x="6055716" y="1218892"/>
        <a:ext cx="5767349" cy="678512"/>
      </dsp:txXfrm>
    </dsp:sp>
    <dsp:sp modelId="{16272331-F376-4F78-9E72-6620FFE1EEC3}">
      <dsp:nvSpPr>
        <dsp:cNvPr id="13" name="Rectangle 12"/>
        <dsp:cNvSpPr/>
      </dsp:nvSpPr>
      <dsp:spPr bwMode="white">
        <a:xfrm>
          <a:off x="6055716" y="1473714"/>
          <a:ext cx="423690" cy="42369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Xfrm>
        <a:off x="6055716" y="1473714"/>
        <a:ext cx="423690" cy="423690"/>
      </dsp:txXfrm>
    </dsp:sp>
    <dsp:sp modelId="{D42EB80D-978D-4E33-A14B-3612F1F0EC16}">
      <dsp:nvSpPr>
        <dsp:cNvPr id="14" name="Rectangle 13"/>
        <dsp:cNvSpPr/>
      </dsp:nvSpPr>
      <dsp:spPr bwMode="white">
        <a:xfrm>
          <a:off x="6055716" y="0"/>
          <a:ext cx="5767349" cy="1218892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23825" tIns="82550" rIns="123825" bIns="8255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tx1"/>
            </a:solidFill>
          </a:endParaRPr>
        </a:p>
      </dsp:txBody>
      <dsp:txXfrm>
        <a:off x="6055716" y="0"/>
        <a:ext cx="5767349" cy="1218892"/>
      </dsp:txXfrm>
    </dsp:sp>
    <dsp:sp modelId="{6B4C860A-DBDB-4F25-AEE7-078D55D197F8}">
      <dsp:nvSpPr>
        <dsp:cNvPr id="15" name="Rectangle 14"/>
        <dsp:cNvSpPr/>
      </dsp:nvSpPr>
      <dsp:spPr bwMode="white">
        <a:xfrm>
          <a:off x="6055716" y="2461323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55716" y="2461323"/>
        <a:ext cx="423680" cy="423680"/>
      </dsp:txXfrm>
    </dsp:sp>
    <dsp:sp modelId="{54539F7E-C594-4A33-A548-FC053A5E74C0}">
      <dsp:nvSpPr>
        <dsp:cNvPr id="16" name="Rectangle 15"/>
        <dsp:cNvSpPr/>
      </dsp:nvSpPr>
      <dsp:spPr bwMode="white">
        <a:xfrm>
          <a:off x="6459431" y="2179363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42240" tIns="142240" rIns="142240" bIns="14224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 </a:t>
          </a:r>
          <a:r>
            <a:rPr lang="fr-FR" altLang="zh-CN">
              <a:solidFill>
                <a:schemeClr val="tx1"/>
              </a:solidFill>
            </a:rPr>
            <a:t>C</a:t>
          </a:r>
          <a:r>
            <a:rPr lang="zh-CN" altLang="en-US">
              <a:solidFill>
                <a:schemeClr val="tx1"/>
              </a:solidFill>
            </a:rPr>
            <a:t>o-authored the Federalist Papers</a:t>
          </a:r>
          <a:endParaRPr lang="zh-CN" altLang="en-US">
            <a:solidFill>
              <a:schemeClr val="tx1"/>
            </a:solidFill>
          </a:endParaRPr>
        </a:p>
      </dsp:txBody>
      <dsp:txXfrm>
        <a:off x="6459431" y="2179363"/>
        <a:ext cx="5363634" cy="987599"/>
      </dsp:txXfrm>
    </dsp:sp>
    <dsp:sp modelId="{E2D49713-C487-4217-897C-F1AC5452D8AE}">
      <dsp:nvSpPr>
        <dsp:cNvPr id="17" name="Rectangle 16"/>
        <dsp:cNvSpPr/>
      </dsp:nvSpPr>
      <dsp:spPr bwMode="white">
        <a:xfrm>
          <a:off x="6055716" y="3448921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55716" y="3448921"/>
        <a:ext cx="423680" cy="423680"/>
      </dsp:txXfrm>
    </dsp:sp>
    <dsp:sp modelId="{C8B4A2BD-9153-4BF1-97C2-56D067BD9B4D}">
      <dsp:nvSpPr>
        <dsp:cNvPr id="18" name="Rectangle 17"/>
        <dsp:cNvSpPr/>
      </dsp:nvSpPr>
      <dsp:spPr bwMode="white">
        <a:xfrm>
          <a:off x="6459431" y="3166962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42240" tIns="142240" rIns="142240" bIns="14224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T</a:t>
          </a:r>
          <a:r>
            <a:rPr lang="zh-CN" altLang="en-US">
              <a:solidFill>
                <a:schemeClr val="tx1"/>
              </a:solidFill>
            </a:rPr>
            <a:t>he first Secretary of the Treasury under President George Washington</a:t>
          </a:r>
          <a:endParaRPr lang="zh-CN" altLang="en-US">
            <a:solidFill>
              <a:schemeClr val="tx1"/>
            </a:solidFill>
          </a:endParaRPr>
        </a:p>
      </dsp:txBody>
      <dsp:txXfrm>
        <a:off x="6459431" y="3166962"/>
        <a:ext cx="5363634" cy="987599"/>
      </dsp:txXfrm>
    </dsp:sp>
    <dsp:sp modelId="{86D5968F-5D14-425C-BC01-D9BACC060D2B}">
      <dsp:nvSpPr>
        <dsp:cNvPr id="19" name="Rectangle 18"/>
        <dsp:cNvSpPr/>
      </dsp:nvSpPr>
      <dsp:spPr bwMode="white">
        <a:xfrm>
          <a:off x="6055716" y="4436520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55716" y="4436520"/>
        <a:ext cx="423680" cy="423680"/>
      </dsp:txXfrm>
    </dsp:sp>
    <dsp:sp modelId="{43EAE0DB-A52C-41DB-8B6A-88727B61E0E2}">
      <dsp:nvSpPr>
        <dsp:cNvPr id="20" name="Rectangle 19"/>
        <dsp:cNvSpPr/>
      </dsp:nvSpPr>
      <dsp:spPr bwMode="white">
        <a:xfrm>
          <a:off x="6459431" y="4154561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42240" tIns="142240" rIns="142240" bIns="14224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F</a:t>
          </a:r>
          <a:r>
            <a:rPr lang="zh-CN" altLang="en-US">
              <a:solidFill>
                <a:schemeClr val="tx1"/>
              </a:solidFill>
            </a:rPr>
            <a:t>ounded the first national bank, advocated for a strong industrial economy</a:t>
          </a:r>
          <a:endParaRPr lang="zh-CN" altLang="en-US">
            <a:solidFill>
              <a:schemeClr val="tx1"/>
            </a:solidFill>
          </a:endParaRPr>
        </a:p>
      </dsp:txBody>
      <dsp:txXfrm>
        <a:off x="6459431" y="4154561"/>
        <a:ext cx="5363634" cy="987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11823065" cy="5318760"/>
        <a:chOff x="0" y="0"/>
        <a:chExt cx="11823065" cy="5318760"/>
      </a:xfrm>
    </dsp:grpSpPr>
    <dsp:sp modelId="{B238326A-CFE6-4521-930F-E91E4BFCC0A1}">
      <dsp:nvSpPr>
        <dsp:cNvPr id="3" name="Rectangle 2"/>
        <dsp:cNvSpPr/>
      </dsp:nvSpPr>
      <dsp:spPr bwMode="white">
        <a:xfrm>
          <a:off x="0" y="1218892"/>
          <a:ext cx="5767349" cy="67851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Xfrm>
        <a:off x="0" y="1218892"/>
        <a:ext cx="5767349" cy="678512"/>
      </dsp:txXfrm>
    </dsp:sp>
    <dsp:sp modelId="{64FEA07D-D576-4DAA-B4E9-022B3756F7BB}">
      <dsp:nvSpPr>
        <dsp:cNvPr id="4" name="Rectangle 3"/>
        <dsp:cNvSpPr/>
      </dsp:nvSpPr>
      <dsp:spPr bwMode="white">
        <a:xfrm>
          <a:off x="0" y="1473714"/>
          <a:ext cx="423690" cy="42369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Xfrm>
        <a:off x="0" y="1473714"/>
        <a:ext cx="423690" cy="423690"/>
      </dsp:txXfrm>
    </dsp:sp>
    <dsp:sp modelId="{E2515008-CBA9-4AF7-A24C-6922EA5D96FB}">
      <dsp:nvSpPr>
        <dsp:cNvPr id="5" name="Rectangle 4"/>
        <dsp:cNvSpPr/>
      </dsp:nvSpPr>
      <dsp:spPr bwMode="white">
        <a:xfrm>
          <a:off x="0" y="0"/>
          <a:ext cx="5767349" cy="1218892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23825" tIns="82550" rIns="123825" bIns="8255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tx1"/>
            </a:solidFill>
          </a:endParaRPr>
        </a:p>
      </dsp:txBody>
      <dsp:txXfrm>
        <a:off x="0" y="0"/>
        <a:ext cx="5767349" cy="1218892"/>
      </dsp:txXfrm>
    </dsp:sp>
    <dsp:sp modelId="{AD84E9CD-AD92-4902-A1EF-4DCCBE5FAD33}">
      <dsp:nvSpPr>
        <dsp:cNvPr id="6" name="Rectangle 5"/>
        <dsp:cNvSpPr/>
      </dsp:nvSpPr>
      <dsp:spPr bwMode="white">
        <a:xfrm>
          <a:off x="0" y="2461323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0" y="2461323"/>
        <a:ext cx="423680" cy="423680"/>
      </dsp:txXfrm>
    </dsp:sp>
    <dsp:sp modelId="{9AA504EC-521E-4CA2-A0F6-4F147FF601DE}">
      <dsp:nvSpPr>
        <dsp:cNvPr id="7" name="Rectangle 6"/>
        <dsp:cNvSpPr/>
      </dsp:nvSpPr>
      <dsp:spPr bwMode="white">
        <a:xfrm>
          <a:off x="403714" y="2179363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A</a:t>
          </a:r>
          <a:r>
            <a:rPr lang="fr-FR" altLang="zh-CN">
              <a:solidFill>
                <a:schemeClr val="tx1"/>
              </a:solidFill>
            </a:rPr>
            <a:t> renowned polymath, diplomat, scientist, inventor, and statesman</a:t>
          </a:r>
          <a:endParaRPr lang="fr-FR" altLang="zh-CN">
            <a:solidFill>
              <a:schemeClr val="tx1"/>
            </a:solidFill>
          </a:endParaRPr>
        </a:p>
      </dsp:txBody>
      <dsp:txXfrm>
        <a:off x="403714" y="2179363"/>
        <a:ext cx="5363634" cy="987599"/>
      </dsp:txXfrm>
    </dsp:sp>
    <dsp:sp modelId="{9309CEC0-599A-42DF-8AF7-247C32AB562F}">
      <dsp:nvSpPr>
        <dsp:cNvPr id="8" name="Rectangle 7"/>
        <dsp:cNvSpPr/>
      </dsp:nvSpPr>
      <dsp:spPr bwMode="white">
        <a:xfrm>
          <a:off x="0" y="3448921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0" y="3448921"/>
        <a:ext cx="423680" cy="423680"/>
      </dsp:txXfrm>
    </dsp:sp>
    <dsp:sp modelId="{8C7EE341-F956-4B32-9FDC-51A19A54C5B7}">
      <dsp:nvSpPr>
        <dsp:cNvPr id="9" name="Rectangle 8"/>
        <dsp:cNvSpPr/>
      </dsp:nvSpPr>
      <dsp:spPr bwMode="white">
        <a:xfrm>
          <a:off x="403714" y="3166962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A</a:t>
          </a:r>
          <a:r>
            <a:rPr lang="zh-CN" altLang="en-US">
              <a:solidFill>
                <a:schemeClr val="tx1"/>
              </a:solidFill>
            </a:rPr>
            <a:t> delegate to the Second Continental Congress</a:t>
          </a:r>
          <a:endParaRPr lang="zh-CN" altLang="en-US">
            <a:solidFill>
              <a:schemeClr val="tx1"/>
            </a:solidFill>
          </a:endParaRPr>
        </a:p>
      </dsp:txBody>
      <dsp:txXfrm>
        <a:off x="403714" y="3166962"/>
        <a:ext cx="5363634" cy="987599"/>
      </dsp:txXfrm>
    </dsp:sp>
    <dsp:sp modelId="{2B4660B8-0D83-4BA4-952F-B3839E7AA1BD}">
      <dsp:nvSpPr>
        <dsp:cNvPr id="10" name="Rectangle 9"/>
        <dsp:cNvSpPr/>
      </dsp:nvSpPr>
      <dsp:spPr bwMode="white">
        <a:xfrm>
          <a:off x="0" y="4436520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0" y="4436520"/>
        <a:ext cx="423680" cy="423680"/>
      </dsp:txXfrm>
    </dsp:sp>
    <dsp:sp modelId="{98864C97-3AF5-4B97-89C2-E64316F053C6}">
      <dsp:nvSpPr>
        <dsp:cNvPr id="11" name="Rectangle 10"/>
        <dsp:cNvSpPr/>
      </dsp:nvSpPr>
      <dsp:spPr bwMode="white">
        <a:xfrm>
          <a:off x="403714" y="4154561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 </a:t>
          </a:r>
          <a:r>
            <a:rPr lang="fr-FR" altLang="zh-CN">
              <a:solidFill>
                <a:schemeClr val="tx1"/>
              </a:solidFill>
            </a:rPr>
            <a:t>O</a:t>
          </a:r>
          <a:r>
            <a:rPr lang="fr-FR" altLang="zh-CN">
              <a:solidFill>
                <a:schemeClr val="tx1"/>
              </a:solidFill>
            </a:rPr>
            <a:t>ne of the signers of the Declaration of Independence.</a:t>
          </a:r>
          <a:endParaRPr lang="fr-FR" altLang="zh-CN">
            <a:solidFill>
              <a:schemeClr val="tx1"/>
            </a:solidFill>
          </a:endParaRPr>
        </a:p>
      </dsp:txBody>
      <dsp:txXfrm>
        <a:off x="403714" y="4154561"/>
        <a:ext cx="5363634" cy="987599"/>
      </dsp:txXfrm>
    </dsp:sp>
    <dsp:sp modelId="{4883A32C-FB6D-4470-834B-A0D0B519B6E8}">
      <dsp:nvSpPr>
        <dsp:cNvPr id="12" name="Rectangle 11"/>
        <dsp:cNvSpPr/>
      </dsp:nvSpPr>
      <dsp:spPr bwMode="white">
        <a:xfrm>
          <a:off x="6055716" y="1218892"/>
          <a:ext cx="5767349" cy="678512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Xfrm>
        <a:off x="6055716" y="1218892"/>
        <a:ext cx="5767349" cy="678512"/>
      </dsp:txXfrm>
    </dsp:sp>
    <dsp:sp modelId="{16272331-F376-4F78-9E72-6620FFE1EEC3}">
      <dsp:nvSpPr>
        <dsp:cNvPr id="13" name="Rectangle 12"/>
        <dsp:cNvSpPr/>
      </dsp:nvSpPr>
      <dsp:spPr bwMode="white">
        <a:xfrm>
          <a:off x="6055716" y="1473714"/>
          <a:ext cx="423690" cy="42369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Xfrm>
        <a:off x="6055716" y="1473714"/>
        <a:ext cx="423690" cy="423690"/>
      </dsp:txXfrm>
    </dsp:sp>
    <dsp:sp modelId="{D42EB80D-978D-4E33-A14B-3612F1F0EC16}">
      <dsp:nvSpPr>
        <dsp:cNvPr id="14" name="Rectangle 13"/>
        <dsp:cNvSpPr/>
      </dsp:nvSpPr>
      <dsp:spPr bwMode="white">
        <a:xfrm>
          <a:off x="6055716" y="0"/>
          <a:ext cx="5767349" cy="1218892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123825" tIns="82550" rIns="123825" bIns="8255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tx1"/>
            </a:solidFill>
          </a:endParaRPr>
        </a:p>
      </dsp:txBody>
      <dsp:txXfrm>
        <a:off x="6055716" y="0"/>
        <a:ext cx="5767349" cy="1218892"/>
      </dsp:txXfrm>
    </dsp:sp>
    <dsp:sp modelId="{6B4C860A-DBDB-4F25-AEE7-078D55D197F8}">
      <dsp:nvSpPr>
        <dsp:cNvPr id="15" name="Rectangle 14"/>
        <dsp:cNvSpPr/>
      </dsp:nvSpPr>
      <dsp:spPr bwMode="white">
        <a:xfrm>
          <a:off x="6055716" y="2461323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55716" y="2461323"/>
        <a:ext cx="423680" cy="423680"/>
      </dsp:txXfrm>
    </dsp:sp>
    <dsp:sp modelId="{54539F7E-C594-4A33-A548-FC053A5E74C0}">
      <dsp:nvSpPr>
        <dsp:cNvPr id="16" name="Rectangle 15"/>
        <dsp:cNvSpPr/>
      </dsp:nvSpPr>
      <dsp:spPr bwMode="white">
        <a:xfrm>
          <a:off x="6459431" y="2179363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solidFill>
                <a:schemeClr val="tx1"/>
              </a:solidFill>
            </a:rPr>
            <a:t>P</a:t>
          </a:r>
          <a:r>
            <a:rPr lang="zh-CN" altLang="en-US">
              <a:solidFill>
                <a:schemeClr val="tx1"/>
              </a:solidFill>
            </a:rPr>
            <a:t>layed a crucial role in negotiating the Treaty of Paris, which ended the Revolutionary War.</a:t>
          </a:r>
          <a:endParaRPr lang="zh-CN" altLang="en-US">
            <a:solidFill>
              <a:schemeClr val="tx1"/>
            </a:solidFill>
          </a:endParaRPr>
        </a:p>
      </dsp:txBody>
      <dsp:txXfrm>
        <a:off x="6459431" y="2179363"/>
        <a:ext cx="5363634" cy="987599"/>
      </dsp:txXfrm>
    </dsp:sp>
    <dsp:sp modelId="{E2D49713-C487-4217-897C-F1AC5452D8AE}">
      <dsp:nvSpPr>
        <dsp:cNvPr id="17" name="Rectangle 16"/>
        <dsp:cNvSpPr/>
      </dsp:nvSpPr>
      <dsp:spPr bwMode="white">
        <a:xfrm>
          <a:off x="6055716" y="3448921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55716" y="3448921"/>
        <a:ext cx="423680" cy="423680"/>
      </dsp:txXfrm>
    </dsp:sp>
    <dsp:sp modelId="{C8B4A2BD-9153-4BF1-97C2-56D067BD9B4D}">
      <dsp:nvSpPr>
        <dsp:cNvPr id="18" name="Rectangle 17"/>
        <dsp:cNvSpPr/>
      </dsp:nvSpPr>
      <dsp:spPr bwMode="white">
        <a:xfrm>
          <a:off x="6459431" y="3166962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tx1"/>
              </a:solidFill>
            </a:rPr>
            <a:t>His conciliatory approach helped to ease tensions and foster compromise during the convention.</a:t>
          </a:r>
          <a:endParaRPr lang="zh-CN" altLang="en-US">
            <a:solidFill>
              <a:schemeClr val="tx1"/>
            </a:solidFill>
          </a:endParaRPr>
        </a:p>
      </dsp:txBody>
      <dsp:txXfrm>
        <a:off x="6459431" y="3166962"/>
        <a:ext cx="5363634" cy="987599"/>
      </dsp:txXfrm>
    </dsp:sp>
    <dsp:sp modelId="{86D5968F-5D14-425C-BC01-D9BACC060D2B}">
      <dsp:nvSpPr>
        <dsp:cNvPr id="19" name="Rectangle 18"/>
        <dsp:cNvSpPr/>
      </dsp:nvSpPr>
      <dsp:spPr bwMode="white">
        <a:xfrm>
          <a:off x="6055716" y="4436520"/>
          <a:ext cx="423680" cy="423680"/>
        </a:xfrm>
        <a:prstGeom prst="rect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6055716" y="4436520"/>
        <a:ext cx="423680" cy="423680"/>
      </dsp:txXfrm>
    </dsp:sp>
    <dsp:sp modelId="{43EAE0DB-A52C-41DB-8B6A-88727B61E0E2}">
      <dsp:nvSpPr>
        <dsp:cNvPr id="20" name="Rectangle 19"/>
        <dsp:cNvSpPr/>
      </dsp:nvSpPr>
      <dsp:spPr bwMode="white">
        <a:xfrm>
          <a:off x="6459431" y="4154561"/>
          <a:ext cx="5363634" cy="987599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ctr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>
              <a:solidFill>
                <a:schemeClr val="tx1"/>
              </a:solidFill>
            </a:rPr>
            <a:t>U</a:t>
          </a:r>
          <a:r>
            <a:rPr>
              <a:solidFill>
                <a:schemeClr val="tx1"/>
              </a:solidFill>
            </a:rPr>
            <a:t>rged the delegates to put aside their personal interests for the common good.</a:t>
          </a:r>
          <a:endParaRPr>
            <a:solidFill>
              <a:schemeClr val="tx1"/>
            </a:solidFill>
          </a:endParaRPr>
        </a:p>
      </dsp:txBody>
      <dsp:txXfrm>
        <a:off x="6459431" y="4154561"/>
        <a:ext cx="5363634" cy="9875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8128000" cy="4104640"/>
        <a:chOff x="0" y="0"/>
        <a:chExt cx="8128000" cy="4104640"/>
      </a:xfrm>
    </dsp:grpSpPr>
    <dsp:sp modelId="{D7042EFD-CCE5-4CA8-A3F3-419686917197}">
      <dsp:nvSpPr>
        <dsp:cNvPr id="3" name="Rectangle à coins arrondi 2"/>
        <dsp:cNvSpPr/>
      </dsp:nvSpPr>
      <dsp:spPr bwMode="white">
        <a:xfrm>
          <a:off x="0" y="0"/>
          <a:ext cx="8128000" cy="195459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0" tIns="133350" rIns="133350" bIns="133350" anchor="t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Role of Government:</a:t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Federalists</a:t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Anti-Federalists</a:t>
          </a:r>
          <a:endParaRPr lang="fr-FR" altLang="zh-CN">
            <a:latin typeface="Times New Roman" panose="02020603050405020304" charset="0"/>
            <a:cs typeface="Times New Roman" panose="02020603050405020304" charset="0"/>
          </a:endParaRPr>
        </a:p>
      </dsp:txBody>
      <dsp:txXfrm>
        <a:off x="0" y="0"/>
        <a:ext cx="8128000" cy="1954590"/>
      </dsp:txXfrm>
    </dsp:sp>
    <dsp:sp modelId="{496928D0-279A-404C-9494-F9AEFF1DA841}">
      <dsp:nvSpPr>
        <dsp:cNvPr id="4" name="Rectangle à coins arrondi 3"/>
        <dsp:cNvSpPr/>
      </dsp:nvSpPr>
      <dsp:spPr bwMode="white">
        <a:xfrm>
          <a:off x="195459" y="195459"/>
          <a:ext cx="1625600" cy="1563672"/>
        </a:xfrm>
        <a:prstGeom prst="roundRect">
          <a:avLst>
            <a:gd name="adj" fmla="val 10000"/>
          </a:avLst>
        </a:prstGeom>
        <a:blipFill>
          <a:blip r:embed="rId1"/>
          <a:stretch>
            <a:fillRect/>
          </a:stretch>
        </a:blipFill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crgbClr r="0" g="0" b="0"/>
        </a:effectRef>
        <a:fontRef idx="minor"/>
      </dsp:style>
      <dsp:txXfrm>
        <a:off x="195459" y="195459"/>
        <a:ext cx="1625600" cy="1563672"/>
      </dsp:txXfrm>
    </dsp:sp>
    <dsp:sp modelId="{F7325B12-B68A-4A84-8ED8-D4B790DBB36E}">
      <dsp:nvSpPr>
        <dsp:cNvPr id="5" name="Rectangle à coins arrondi 4"/>
        <dsp:cNvSpPr/>
      </dsp:nvSpPr>
      <dsp:spPr bwMode="white">
        <a:xfrm>
          <a:off x="0" y="2150050"/>
          <a:ext cx="8128000" cy="195459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33350" tIns="133350" rIns="133350" bIns="133350" anchor="t"/>
        <a:lstStyle>
          <a:lvl1pPr algn="l">
            <a:defRPr sz="35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>Representation:</a:t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Large States </a:t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Small States</a:t>
          </a:r>
          <a:endParaRPr lang="fr-FR" altLang="zh-CN">
            <a:latin typeface="Times New Roman" panose="02020603050405020304" charset="0"/>
            <a:cs typeface="Times New Roman" panose="02020603050405020304" charset="0"/>
          </a:endParaRPr>
        </a:p>
      </dsp:txBody>
      <dsp:txXfrm>
        <a:off x="0" y="2150050"/>
        <a:ext cx="8128000" cy="1954590"/>
      </dsp:txXfrm>
    </dsp:sp>
    <dsp:sp modelId="{6E1FFB89-BF20-43BD-ACE3-941E30684381}">
      <dsp:nvSpPr>
        <dsp:cNvPr id="6" name="Rectangle à coins arrondi 5"/>
        <dsp:cNvSpPr/>
      </dsp:nvSpPr>
      <dsp:spPr bwMode="white">
        <a:xfrm>
          <a:off x="195459" y="2345509"/>
          <a:ext cx="1625600" cy="1563672"/>
        </a:xfrm>
        <a:prstGeom prst="roundRect">
          <a:avLst>
            <a:gd name="adj" fmla="val 10000"/>
          </a:avLst>
        </a:prstGeom>
        <a:blipFill>
          <a:blip r:embed="rId2"/>
          <a:stretch>
            <a:fillRect/>
          </a:stretch>
        </a:blipFill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crgbClr r="0" g="0" b="0"/>
        </a:effectRef>
        <a:fontRef idx="minor"/>
      </dsp:style>
      <dsp:txXfrm>
        <a:off x="195459" y="2345509"/>
        <a:ext cx="1625600" cy="15636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8128000" cy="5386705"/>
        <a:chOff x="0" y="0"/>
        <a:chExt cx="8128000" cy="5386705"/>
      </a:xfrm>
    </dsp:grpSpPr>
    <dsp:sp modelId="{D7042EFD-CCE5-4CA8-A3F3-419686917197}">
      <dsp:nvSpPr>
        <dsp:cNvPr id="3" name="Rectangle à coins arrondi 2"/>
        <dsp:cNvSpPr/>
      </dsp:nvSpPr>
      <dsp:spPr bwMode="white">
        <a:xfrm>
          <a:off x="0" y="0"/>
          <a:ext cx="8128000" cy="2565098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5730" tIns="125730" rIns="125730" bIns="125730" anchor="t"/>
        <a:lstStyle>
          <a:lvl1pPr algn="l">
            <a:defRPr sz="3300"/>
          </a:lvl1pPr>
          <a:lvl2pPr marL="228600" indent="-228600" algn="l">
            <a:defRPr sz="2500"/>
          </a:lvl2pPr>
          <a:lvl3pPr marL="457200" indent="-228600" algn="l">
            <a:defRPr sz="2500"/>
          </a:lvl3pPr>
          <a:lvl4pPr marL="685800" indent="-228600" algn="l">
            <a:defRPr sz="2500"/>
          </a:lvl4pPr>
          <a:lvl5pPr marL="914400" indent="-228600" algn="l">
            <a:defRPr sz="2500"/>
          </a:lvl5pPr>
          <a:lvl6pPr marL="1143000" indent="-228600" algn="l">
            <a:defRPr sz="2500"/>
          </a:lvl6pPr>
          <a:lvl7pPr marL="1371600" indent="-228600" algn="l">
            <a:defRPr sz="2500"/>
          </a:lvl7pPr>
          <a:lvl8pPr marL="1600200" indent="-228600" algn="l">
            <a:defRPr sz="2500"/>
          </a:lvl8pPr>
          <a:lvl9pPr marL="1828800" indent="-228600" algn="l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Powers of the Executive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:</a:t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latin typeface="Times New Roman" panose="02020603050405020304" charset="0"/>
              <a:cs typeface="Times New Roman" panose="02020603050405020304" charset="0"/>
            </a:rPr>
            <a:t>Some feared a strong executive could become tyrannical</a:t>
          </a:r>
          <a:endParaRPr lang="zh-CN" altLang="en-US">
            <a:latin typeface="Times New Roman" panose="02020603050405020304" charset="0"/>
            <a:cs typeface="Times New Roman" panose="02020603050405020304" charset="0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O</a:t>
          </a:r>
          <a:r>
            <a:rPr lang="fr-FR" altLang="zh-CN">
              <a:latin typeface="Times New Roman" panose="02020603050405020304" charset="0"/>
              <a:cs typeface="Times New Roman" panose="02020603050405020304" charset="0"/>
            </a:rPr>
            <a:t>thers believed in a robust executive to ensure efficient governance.</a:t>
          </a:r>
          <a:endParaRPr lang="fr-FR" altLang="zh-CN">
            <a:latin typeface="Times New Roman" panose="02020603050405020304" charset="0"/>
            <a:cs typeface="Times New Roman" panose="02020603050405020304" charset="0"/>
          </a:endParaRPr>
        </a:p>
      </dsp:txBody>
      <dsp:txXfrm>
        <a:off x="0" y="0"/>
        <a:ext cx="8128000" cy="2565098"/>
      </dsp:txXfrm>
    </dsp:sp>
    <dsp:sp modelId="{496928D0-279A-404C-9494-F9AEFF1DA841}">
      <dsp:nvSpPr>
        <dsp:cNvPr id="4" name="Rectangle à coins arrondi 3"/>
        <dsp:cNvSpPr/>
      </dsp:nvSpPr>
      <dsp:spPr bwMode="white">
        <a:xfrm>
          <a:off x="256510" y="256510"/>
          <a:ext cx="1625600" cy="2052078"/>
        </a:xfrm>
        <a:prstGeom prst="roundRect">
          <a:avLst>
            <a:gd name="adj" fmla="val 10000"/>
          </a:avLst>
        </a:prstGeom>
        <a:blipFill>
          <a:blip r:embed="rId1"/>
          <a:stretch>
            <a:fillRect/>
          </a:stretch>
        </a:blipFill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crgbClr r="0" g="0" b="0"/>
        </a:effectRef>
        <a:fontRef idx="minor"/>
      </dsp:style>
      <dsp:txXfrm>
        <a:off x="256510" y="256510"/>
        <a:ext cx="1625600" cy="2052078"/>
      </dsp:txXfrm>
    </dsp:sp>
    <dsp:sp modelId="{F7325B12-B68A-4A84-8ED8-D4B790DBB36E}">
      <dsp:nvSpPr>
        <dsp:cNvPr id="5" name="Rectangle à coins arrondi 4"/>
        <dsp:cNvSpPr/>
      </dsp:nvSpPr>
      <dsp:spPr bwMode="white">
        <a:xfrm>
          <a:off x="0" y="2821607"/>
          <a:ext cx="8128000" cy="2565098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06680" tIns="106680" rIns="106680" bIns="106680" anchor="ctr"/>
        <a:lstStyle>
          <a:lvl1pPr algn="l">
            <a:defRPr sz="3300"/>
          </a:lvl1pPr>
          <a:lvl2pPr marL="228600" indent="-228600" algn="l">
            <a:defRPr sz="2500"/>
          </a:lvl2pPr>
          <a:lvl3pPr marL="457200" indent="-228600" algn="l">
            <a:defRPr sz="2500"/>
          </a:lvl3pPr>
          <a:lvl4pPr marL="685800" indent="-228600" algn="l">
            <a:defRPr sz="2500"/>
          </a:lvl4pPr>
          <a:lvl5pPr marL="914400" indent="-228600" algn="l">
            <a:defRPr sz="2500"/>
          </a:lvl5pPr>
          <a:lvl6pPr marL="1143000" indent="-228600" algn="l">
            <a:defRPr sz="2500"/>
          </a:lvl6pPr>
          <a:lvl7pPr marL="1371600" indent="-228600" algn="l">
            <a:defRPr sz="2500"/>
          </a:lvl7pPr>
          <a:lvl8pPr marL="1600200" indent="-228600" algn="l">
            <a:defRPr sz="2500"/>
          </a:lvl8pPr>
          <a:lvl9pPr marL="1828800" indent="-228600" algn="l">
            <a:defRPr sz="2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sz="2800">
              <a:latin typeface="Times New Roman" panose="02020603050405020304" charset="0"/>
              <a:cs typeface="Times New Roman" panose="02020603050405020304" charset="0"/>
            </a:rPr>
            <a:t>Slavery</a:t>
          </a:r>
          <a:endParaRPr lang="fr-FR" sz="2200">
            <a:latin typeface="Times New Roman" panose="02020603050405020304" charset="0"/>
            <a:cs typeface="Times New Roman" panose="02020603050405020304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pro-slavery states 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wanted slaves to be counted as part of the population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.</a:t>
          </a:r>
          <a:endParaRPr lang="fr-FR" sz="2400">
            <a:latin typeface="Times New Roman" panose="02020603050405020304" charset="0"/>
            <a:cs typeface="Times New Roman" panose="02020603050405020304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Anti-slavery 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states</a:t>
          </a:r>
          <a:r>
            <a:rPr lang="fr-FR" sz="2400">
              <a:latin typeface="Times New Roman" panose="02020603050405020304" charset="0"/>
              <a:cs typeface="Times New Roman" panose="02020603050405020304" charset="0"/>
            </a:rPr>
            <a:t> opposed counting slaves for representation purposes.</a:t>
          </a:r>
          <a:endParaRPr lang="fr-FR" sz="2400">
            <a:latin typeface="Times New Roman" panose="02020603050405020304" charset="0"/>
            <a:cs typeface="Times New Roman" panose="02020603050405020304" charset="0"/>
          </a:endParaRPr>
        </a:p>
      </dsp:txBody>
      <dsp:txXfrm>
        <a:off x="0" y="2821607"/>
        <a:ext cx="8128000" cy="2565098"/>
      </dsp:txXfrm>
    </dsp:sp>
    <dsp:sp modelId="{6E1FFB89-BF20-43BD-ACE3-941E30684381}">
      <dsp:nvSpPr>
        <dsp:cNvPr id="6" name="Rectangle à coins arrondi 5"/>
        <dsp:cNvSpPr/>
      </dsp:nvSpPr>
      <dsp:spPr bwMode="white">
        <a:xfrm>
          <a:off x="256510" y="3078117"/>
          <a:ext cx="1625600" cy="2052078"/>
        </a:xfrm>
        <a:prstGeom prst="roundRect">
          <a:avLst>
            <a:gd name="adj" fmla="val 10000"/>
          </a:avLst>
        </a:prstGeom>
        <a:blipFill>
          <a:blip r:embed="rId2"/>
          <a:stretch>
            <a:fillRect/>
          </a:stretch>
        </a:blipFill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crgbClr r="0" g="0" b="0"/>
        </a:effectRef>
        <a:fontRef idx="minor"/>
      </dsp:style>
      <dsp:txXfrm>
        <a:off x="256510" y="3078117"/>
        <a:ext cx="1625600" cy="20520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11235690" cy="5124450"/>
        <a:chOff x="0" y="0"/>
        <a:chExt cx="11235690" cy="5124450"/>
      </a:xfrm>
    </dsp:grpSpPr>
    <dsp:sp modelId="{DD9406C3-FC80-4468-A55B-122D744D43F0}">
      <dsp:nvSpPr>
        <dsp:cNvPr id="4" name="Arrondir un rectangle avec un coin du même côté 3"/>
        <dsp:cNvSpPr/>
      </dsp:nvSpPr>
      <dsp:spPr bwMode="white">
        <a:xfrm rot="5400000">
          <a:off x="6979050" y="-2768897"/>
          <a:ext cx="1322439" cy="7190842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91439" tIns="45719" rIns="91439" bIns="45719" anchor="ctr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Creation of a bicameral legislature with proportional representation in the House and equal representation in the Senate</a:t>
          </a:r>
          <a:r>
            <a:rPr lang="fr-FR" altLang="zh-CN">
              <a:solidFill>
                <a:schemeClr val="dk1"/>
              </a:solidFill>
            </a:rPr>
            <a:t>.</a:t>
          </a:r>
          <a:endParaRPr lang="fr-FR" altLang="zh-CN">
            <a:solidFill>
              <a:schemeClr val="dk1"/>
            </a:solidFill>
          </a:endParaRPr>
        </a:p>
      </dsp:txBody>
      <dsp:txXfrm rot="5400000">
        <a:off x="6979050" y="-2768897"/>
        <a:ext cx="1322439" cy="7190842"/>
      </dsp:txXfrm>
    </dsp:sp>
    <dsp:sp modelId="{96BE2B31-D87C-43E1-BE64-4C27B13F4AA4}">
      <dsp:nvSpPr>
        <dsp:cNvPr id="3" name="Rectangle à coins arrondi 2"/>
        <dsp:cNvSpPr/>
      </dsp:nvSpPr>
      <dsp:spPr bwMode="white">
        <a:xfrm>
          <a:off x="0" y="0"/>
          <a:ext cx="4044848" cy="1653048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63830" tIns="81915" rIns="163830" bIns="81915" anchor="ctr"/>
        <a:lstStyle>
          <a:lvl1pPr algn="ctr">
            <a:defRPr sz="4300"/>
          </a:lvl1pPr>
          <a:lvl2pPr marL="285750" indent="-285750" algn="ctr">
            <a:defRPr sz="3300"/>
          </a:lvl2pPr>
          <a:lvl3pPr marL="571500" indent="-285750" algn="ctr">
            <a:defRPr sz="3300"/>
          </a:lvl3pPr>
          <a:lvl4pPr marL="857250" indent="-285750" algn="ctr">
            <a:defRPr sz="3300"/>
          </a:lvl4pPr>
          <a:lvl5pPr marL="1143000" indent="-285750" algn="ctr">
            <a:defRPr sz="3300"/>
          </a:lvl5pPr>
          <a:lvl6pPr marL="1428750" indent="-285750" algn="ctr">
            <a:defRPr sz="3300"/>
          </a:lvl6pPr>
          <a:lvl7pPr marL="1714500" indent="-285750" algn="ctr">
            <a:defRPr sz="3300"/>
          </a:lvl7pPr>
          <a:lvl8pPr marL="2000250" indent="-285750" algn="ctr">
            <a:defRPr sz="3300"/>
          </a:lvl8pPr>
          <a:lvl9pPr marL="2286000" indent="-285750" algn="ctr">
            <a:defRPr sz="3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The Great Compromise</a:t>
          </a:r>
          <a:endParaRPr lang="fr-FR" altLang="zh-CN"/>
        </a:p>
      </dsp:txBody>
      <dsp:txXfrm>
        <a:off x="0" y="0"/>
        <a:ext cx="4044848" cy="1653048"/>
      </dsp:txXfrm>
    </dsp:sp>
    <dsp:sp modelId="{6EB2A58E-CA03-4F76-94B6-D8FE50231963}">
      <dsp:nvSpPr>
        <dsp:cNvPr id="6" name="Arrondir un rectangle avec un coin du même côté 5"/>
        <dsp:cNvSpPr/>
      </dsp:nvSpPr>
      <dsp:spPr bwMode="white">
        <a:xfrm rot="5400000">
          <a:off x="6979050" y="-1033196"/>
          <a:ext cx="1322439" cy="7190842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91439" tIns="45719" rIns="91439" bIns="45719" anchor="ctr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Agreement on how to count enslaved individuals for representation and taxation purposes</a:t>
          </a:r>
          <a:r>
            <a:rPr lang="fr-FR" altLang="zh-CN">
              <a:solidFill>
                <a:schemeClr val="dk1"/>
              </a:solidFill>
            </a:rPr>
            <a:t>.</a:t>
          </a:r>
          <a:endParaRPr lang="fr-FR" altLang="zh-CN">
            <a:solidFill>
              <a:schemeClr val="dk1"/>
            </a:solidFill>
          </a:endParaRPr>
        </a:p>
      </dsp:txBody>
      <dsp:txXfrm rot="5400000">
        <a:off x="6979050" y="-1033196"/>
        <a:ext cx="1322439" cy="7190842"/>
      </dsp:txXfrm>
    </dsp:sp>
    <dsp:sp modelId="{EBD335B5-8308-49CB-9630-99D852747B1F}">
      <dsp:nvSpPr>
        <dsp:cNvPr id="5" name="Rectangle à coins arrondi 4"/>
        <dsp:cNvSpPr/>
      </dsp:nvSpPr>
      <dsp:spPr bwMode="white">
        <a:xfrm>
          <a:off x="0" y="1735701"/>
          <a:ext cx="4044848" cy="1653048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63830" tIns="81915" rIns="163830" bIns="81915" anchor="ctr"/>
        <a:lstStyle>
          <a:lvl1pPr algn="ctr">
            <a:defRPr sz="4300"/>
          </a:lvl1pPr>
          <a:lvl2pPr marL="285750" indent="-285750" algn="ctr">
            <a:defRPr sz="3300"/>
          </a:lvl2pPr>
          <a:lvl3pPr marL="571500" indent="-285750" algn="ctr">
            <a:defRPr sz="3300"/>
          </a:lvl3pPr>
          <a:lvl4pPr marL="857250" indent="-285750" algn="ctr">
            <a:defRPr sz="3300"/>
          </a:lvl4pPr>
          <a:lvl5pPr marL="1143000" indent="-285750" algn="ctr">
            <a:defRPr sz="3300"/>
          </a:lvl5pPr>
          <a:lvl6pPr marL="1428750" indent="-285750" algn="ctr">
            <a:defRPr sz="3300"/>
          </a:lvl6pPr>
          <a:lvl7pPr marL="1714500" indent="-285750" algn="ctr">
            <a:defRPr sz="3300"/>
          </a:lvl7pPr>
          <a:lvl8pPr marL="2000250" indent="-285750" algn="ctr">
            <a:defRPr sz="3300"/>
          </a:lvl8pPr>
          <a:lvl9pPr marL="2286000" indent="-285750" algn="ctr">
            <a:defRPr sz="3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Three-Fifths Compromise</a:t>
          </a:r>
          <a:endParaRPr lang="zh-CN" altLang="en-US"/>
        </a:p>
      </dsp:txBody>
      <dsp:txXfrm>
        <a:off x="0" y="1735701"/>
        <a:ext cx="4044848" cy="1653048"/>
      </dsp:txXfrm>
    </dsp:sp>
    <dsp:sp modelId="{64028F0D-BE57-4642-92F7-303D4E45C524}">
      <dsp:nvSpPr>
        <dsp:cNvPr id="8" name="Arrondir un rectangle avec un coin du même côté 7"/>
        <dsp:cNvSpPr/>
      </dsp:nvSpPr>
      <dsp:spPr bwMode="white">
        <a:xfrm rot="5400000">
          <a:off x="6979050" y="702505"/>
          <a:ext cx="1322439" cy="7190842"/>
        </a:xfrm>
        <a:prstGeom prst="round2Same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rot="-5400000" vert="horz" wrap="square" lIns="91439" tIns="45719" rIns="91439" bIns="45719" anchor="ctr"/>
        <a:lstStyle>
          <a:lvl1pPr algn="l">
            <a:defRPr sz="24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</a:rPr>
            <a:t>Compromises on the executive branch, the judiciary, and the amendment process</a:t>
          </a:r>
          <a:r>
            <a:rPr lang="fr-FR" altLang="zh-CN">
              <a:solidFill>
                <a:schemeClr val="dk1"/>
              </a:solidFill>
            </a:rPr>
            <a:t>.</a:t>
          </a:r>
          <a:endParaRPr lang="fr-FR" altLang="zh-CN">
            <a:solidFill>
              <a:schemeClr val="dk1"/>
            </a:solidFill>
          </a:endParaRPr>
        </a:p>
      </dsp:txBody>
      <dsp:txXfrm rot="5400000">
        <a:off x="6979050" y="702505"/>
        <a:ext cx="1322439" cy="7190842"/>
      </dsp:txXfrm>
    </dsp:sp>
    <dsp:sp modelId="{B093CE78-670B-40EB-95CF-315E334D550F}">
      <dsp:nvSpPr>
        <dsp:cNvPr id="7" name="Rectangle à coins arrondi 6"/>
        <dsp:cNvSpPr/>
      </dsp:nvSpPr>
      <dsp:spPr bwMode="white">
        <a:xfrm>
          <a:off x="0" y="3471402"/>
          <a:ext cx="4044848" cy="1653048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63830" tIns="81915" rIns="163830" bIns="81915" anchor="ctr"/>
        <a:lstStyle>
          <a:lvl1pPr algn="ctr">
            <a:defRPr sz="4300"/>
          </a:lvl1pPr>
          <a:lvl2pPr marL="285750" indent="-285750" algn="ctr">
            <a:defRPr sz="3300"/>
          </a:lvl2pPr>
          <a:lvl3pPr marL="571500" indent="-285750" algn="ctr">
            <a:defRPr sz="3300"/>
          </a:lvl3pPr>
          <a:lvl4pPr marL="857250" indent="-285750" algn="ctr">
            <a:defRPr sz="3300"/>
          </a:lvl4pPr>
          <a:lvl5pPr marL="1143000" indent="-285750" algn="ctr">
            <a:defRPr sz="3300"/>
          </a:lvl5pPr>
          <a:lvl6pPr marL="1428750" indent="-285750" algn="ctr">
            <a:defRPr sz="3300"/>
          </a:lvl6pPr>
          <a:lvl7pPr marL="1714500" indent="-285750" algn="ctr">
            <a:defRPr sz="3300"/>
          </a:lvl7pPr>
          <a:lvl8pPr marL="2000250" indent="-285750" algn="ctr">
            <a:defRPr sz="3300"/>
          </a:lvl8pPr>
          <a:lvl9pPr marL="2286000" indent="-285750" algn="ctr">
            <a:defRPr sz="3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r-FR" altLang="zh-CN"/>
            <a:t>Others</a:t>
          </a:r>
          <a:endParaRPr lang="fr-FR" altLang="zh-CN"/>
        </a:p>
      </dsp:txBody>
      <dsp:txXfrm>
        <a:off x="0" y="3471402"/>
        <a:ext cx="4044848" cy="1653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horzAlign" val="ctr"/>
          <dgm:param type="vertAlign" val="t"/>
          <dgm:param type="nodeVertAlign" val="t"/>
          <dgm:param type="fallback" val="1D"/>
        </dgm:alg>
      </dgm:if>
      <dgm:else name="Name2">
        <dgm:alg type="hierChild">
          <dgm:param type="linDir" val="fromR"/>
          <dgm:param type="horzAlign" val="ctr"/>
          <dgm:param type="vertAlign" val="t"/>
          <dgm:param type="nodeVertAlign" val="t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parTxLTRAlign" val="l"/>
                    <dgm:param type="txAnchorVertCh" val="mid"/>
                  </dgm:alg>
                </dgm:if>
                <dgm:else name="Name10">
                  <dgm:alg type="tx">
                    <dgm:param type="parTxLTRAlign" val="r"/>
                    <dgm:param type="txAnchorVertCh" val="mid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linDir" val="fromT"/>
              <dgm:param type="chAlign" val="r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parTxLTRAlign" val="l"/>
                          <dgm:param type="txAnchorVertCh" val="mid"/>
                        </dgm:alg>
                      </dgm:if>
                      <dgm:else name="Name18">
                        <dgm:alg type="tx">
                          <dgm:param type="parTxLTRAlign" val="r"/>
                          <dgm:param type="txAnchorVertCh" val="mid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horzAlign" val="ctr"/>
          <dgm:param type="vertAlign" val="t"/>
          <dgm:param type="nodeVertAlign" val="t"/>
          <dgm:param type="fallback" val="1D"/>
        </dgm:alg>
      </dgm:if>
      <dgm:else name="Name2">
        <dgm:alg type="hierChild">
          <dgm:param type="linDir" val="fromR"/>
          <dgm:param type="horzAlign" val="ctr"/>
          <dgm:param type="vertAlign" val="t"/>
          <dgm:param type="nodeVertAlign" val="t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parTxLTRAlign" val="l"/>
                    <dgm:param type="txAnchorVertCh" val="mid"/>
                  </dgm:alg>
                </dgm:if>
                <dgm:else name="Name10">
                  <dgm:alg type="tx">
                    <dgm:param type="parTxLTRAlign" val="r"/>
                    <dgm:param type="txAnchorVertCh" val="mid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linDir" val="fromT"/>
              <dgm:param type="chAlign" val="r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parTxLTRAlign" val="l"/>
                          <dgm:param type="txAnchorVertCh" val="mid"/>
                        </dgm:alg>
                      </dgm:if>
                      <dgm:else name="Name18">
                        <dgm:alg type="tx">
                          <dgm:param type="parTxLTRAlign" val="r"/>
                          <dgm:param type="txAnchorVertCh" val="mid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horzAlign" val="ctr"/>
          <dgm:param type="vertAlign" val="t"/>
          <dgm:param type="nodeVertAlign" val="t"/>
          <dgm:param type="fallback" val="1D"/>
        </dgm:alg>
      </dgm:if>
      <dgm:else name="Name2">
        <dgm:alg type="hierChild">
          <dgm:param type="linDir" val="fromR"/>
          <dgm:param type="horzAlign" val="ctr"/>
          <dgm:param type="vertAlign" val="t"/>
          <dgm:param type="nodeVertAlign" val="t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parTxLTRAlign" val="l"/>
                    <dgm:param type="txAnchorVertCh" val="mid"/>
                  </dgm:alg>
                </dgm:if>
                <dgm:else name="Name10">
                  <dgm:alg type="tx">
                    <dgm:param type="parTxLTRAlign" val="r"/>
                    <dgm:param type="txAnchorVertCh" val="mid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linDir" val="fromT"/>
              <dgm:param type="chAlign" val="r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parTxLTRAlign" val="l"/>
                          <dgm:param type="txAnchorVertCh" val="mid"/>
                        </dgm:alg>
                      </dgm:if>
                      <dgm:else name="Name18">
                        <dgm:alg type="tx">
                          <dgm:param type="parTxLTRAlign" val="r"/>
                          <dgm:param type="txAnchorVertCh" val="mid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re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Cliquez pour modifier le style du titre</a:t>
            </a:r>
          </a:p>
        </p:txBody>
      </p:sp>
      <p:sp>
        <p:nvSpPr>
          <p:cNvPr id="1027" name="Espace réservé du texte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Cliquez pour modifier les styles du texte du masque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1028" name="Espace réservé de la date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29" name="Espace réservé du pied de page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Espace réservé du numéro de diapositive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765" y="192405"/>
            <a:ext cx="11783695" cy="6362700"/>
          </a:xfrm>
        </p:spPr>
        <p:txBody>
          <a:bodyPr>
            <a:normAutofit lnSpcReduction="10000"/>
          </a:bodyPr>
          <a:p>
            <a:r>
              <a:rPr lang="fr-FR" altLang="en-US"/>
              <a:t> *</a:t>
            </a:r>
            <a:endParaRPr lang="fr-FR" altLang="en-US"/>
          </a:p>
          <a:p>
            <a:endParaRPr lang="fr-FR" altLang="en-US"/>
          </a:p>
          <a:p>
            <a:pPr>
              <a:lnSpc>
                <a:spcPct val="150000"/>
              </a:lnSpc>
            </a:pPr>
            <a:r>
              <a:rPr lang="fr-FR" altLang="en-US" sz="4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Lecture II</a:t>
            </a:r>
            <a:endParaRPr lang="fr-FR" altLang="en-US" sz="4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 sz="48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Drafting of the U.S. Constitution: A Journey Through Origins, History, and Circumstance</a:t>
            </a:r>
            <a:endParaRPr lang="fr-FR" altLang="en-US" sz="48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/>
          </a:bodyPr>
          <a:p>
            <a:pPr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The Debates: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2032000" y="1137285"/>
          <a:ext cx="8128000" cy="5386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/>
          </a:bodyPr>
          <a:p>
            <a:pPr algn="ctr">
              <a:lnSpc>
                <a:spcPct val="150000"/>
              </a:lnSpc>
            </a:pPr>
            <a:r>
              <a:rPr lang="fr-FR" altLang="en-US" sz="36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III. Compromises and Resolutions</a:t>
            </a:r>
            <a:endParaRPr lang="fr-FR" altLang="en-US" sz="36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>
              <a:lnSpc>
                <a:spcPct val="150000"/>
              </a:lnSpc>
            </a:pPr>
            <a:endParaRPr lang="fr-FR" altLang="en-US" sz="36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5" name="Diagramme 4"/>
          <p:cNvGraphicFramePr/>
          <p:nvPr/>
        </p:nvGraphicFramePr>
        <p:xfrm>
          <a:off x="267970" y="1445260"/>
          <a:ext cx="11235690" cy="5124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 lnSpcReduction="20000"/>
          </a:bodyPr>
          <a:p>
            <a:pPr algn="l">
              <a:lnSpc>
                <a:spcPct val="150000"/>
              </a:lnSpc>
            </a:pPr>
            <a:r>
              <a:rPr lang="fr-FR" altLang="en-US" sz="36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Conclusion:</a:t>
            </a:r>
            <a:endParaRPr lang="fr-FR" altLang="en-US" sz="36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200000"/>
              </a:lnSpc>
            </a:pPr>
            <a:r>
              <a:rPr lang="fr-FR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Philadelphia Convention was a turning point in American history, as delegates came together to address the weaknesses of the Articles of Confederation and create a new system of government. The debates and compromises that took place during the convention laid the foundation for the U.S. Constitution and shaped the democratic principles of the United States.</a:t>
            </a: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765" y="192405"/>
            <a:ext cx="11843385" cy="6362700"/>
          </a:xfrm>
        </p:spPr>
        <p:txBody>
          <a:bodyPr/>
          <a:p>
            <a:r>
              <a:rPr lang="fr-FR" altLang="en-US"/>
              <a:t> *</a:t>
            </a:r>
            <a:endParaRPr lang="fr-FR" altLang="en-US"/>
          </a:p>
          <a:p>
            <a:pPr algn="l"/>
            <a:r>
              <a:rPr lang="fr-FR" altLang="en-US" sz="3600" b="1">
                <a:latin typeface="Times New Roman" panose="02020603050405020304" charset="0"/>
                <a:cs typeface="Times New Roman" panose="02020603050405020304" charset="0"/>
              </a:rPr>
              <a:t>Introduction:</a:t>
            </a:r>
            <a:endParaRPr lang="fr-FR" altLang="en-US" sz="36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fr-FR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 Philadelphia Convention of 1787, also known as the Constitutional Convention, was a pivotal moment in American history. Delegates from the thirteen states gathered in Philadelphia to address the weaknesses of the Articles of Confederation and create a new framework for government. The debates and compromises that took place during the convention shaped the  Constitution and laid the foundation for the U.S. democratic system.</a:t>
            </a: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fr-FR" altLang="en-US"/>
          </a:p>
          <a:p>
            <a:endParaRPr lang="fr-FR" altLang="en-US"/>
          </a:p>
          <a:p>
            <a:pPr>
              <a:lnSpc>
                <a:spcPct val="150000"/>
              </a:lnSpc>
            </a:pPr>
            <a:endParaRPr lang="fr-FR" altLang="en-US" sz="4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765" y="192405"/>
            <a:ext cx="11843385" cy="3615690"/>
          </a:xfrm>
        </p:spPr>
        <p:txBody>
          <a:bodyPr>
            <a:normAutofit fontScale="50000"/>
          </a:bodyPr>
          <a:p>
            <a:pPr algn="ctr"/>
            <a:r>
              <a:rPr lang="fr-FR" altLang="en-US"/>
              <a:t> </a:t>
            </a:r>
            <a:r>
              <a:rPr lang="fr-FR" altLang="en-US" sz="80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I. Background of the Philadelphia Convention</a:t>
            </a:r>
            <a:endParaRPr lang="fr-FR" altLang="en-US" sz="80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fr-FR" altLang="en-US" sz="6400" b="1"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1. Overview of the weaknesses of the Articles of Confederation</a:t>
            </a:r>
            <a:endParaRPr lang="fr-FR" altLang="en-US" sz="6400" b="1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fr-FR" altLang="en-US" sz="5600"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The main weaknesses that the Founding Fathers sought to address in the Philadelphia Convention included:</a:t>
            </a:r>
            <a:endParaRPr lang="fr-FR" altLang="en-US" sz="5600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fr-FR" altLang="en-US" sz="2800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fr-FR" altLang="en-US"/>
          </a:p>
          <a:p>
            <a:pPr>
              <a:lnSpc>
                <a:spcPct val="150000"/>
              </a:lnSpc>
            </a:pPr>
            <a:endParaRPr lang="fr-FR" altLang="en-US" sz="48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2199005" y="3648075"/>
          <a:ext cx="7748905" cy="2732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/>
      </p:transition>
    </mc:Choice>
    <mc:Fallback>
      <p:transition spd="slow">
        <p:blinds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 lnSpcReduction="10000"/>
          </a:bodyPr>
          <a:p>
            <a:endParaRPr lang="fr-FR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fr-FR" altLang="en-US" sz="3200" b="1">
                <a:latin typeface="Times New Roman" panose="02020603050405020304" charset="0"/>
                <a:cs typeface="Times New Roman" panose="02020603050405020304" charset="0"/>
              </a:rPr>
              <a:t>2. Calls for a Constitutional Convention:</a:t>
            </a:r>
            <a:endParaRPr lang="fr-FR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fr-FR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Widespread demands for revising or replacing the Articles of Confederation in order to tackle the deficiencies and shortcomings identified in the existing system of government.</a:t>
            </a: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 sz="32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The recognition that the Articles of Confederation were inadequate in addressing the needs of the nation and that a more robust and effective framework is a must.</a:t>
            </a: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 fontScale="90000"/>
          </a:bodyPr>
          <a:p>
            <a:endParaRPr lang="fr-FR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fr-FR" altLang="en-US" sz="3200" b="1">
                <a:latin typeface="Times New Roman" panose="02020603050405020304" charset="0"/>
                <a:cs typeface="Times New Roman" panose="02020603050405020304" charset="0"/>
              </a:rPr>
              <a:t>3. The Selection of States’ Delegates: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</a:t>
            </a:r>
            <a:r>
              <a:rPr lang="fr-FR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state chose delegates based on population or size.</a:t>
            </a:r>
            <a:endParaRPr lang="fr-FR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Chosen for their expertise in government, law, and politics. Many were prominent figures with public service experience.</a:t>
            </a:r>
            <a:endParaRPr lang="fr-FR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chosen for their dedication to the principles of democracy and their willingness to engage in the debates and negotiations necessary to achieve a successful outcome.</a:t>
            </a:r>
            <a:endParaRPr lang="fr-FR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fr-FR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States chose diverse delegates to represent various perspectives and interests, ensuring all regions and populations were considered.</a:t>
            </a:r>
            <a:endParaRPr lang="fr-FR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endParaRPr lang="fr-FR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/>
          </a:bodyPr>
          <a:p>
            <a:pPr algn="ctr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II. Key Players and Debates at the Convention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Profiles of Prominent Delegates: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a. James Madison 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368935" y="1753870"/>
          <a:ext cx="11823065" cy="4547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/>
          </a:bodyPr>
          <a:p>
            <a:pPr algn="ctr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II. Key Players and Debates at the Convention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Profiles of Prominent Delegates: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457200"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b. Alexander Hamilton: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267970" y="1553210"/>
          <a:ext cx="11823065" cy="5304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/>
          </a:bodyPr>
          <a:p>
            <a:pPr algn="ctr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II. Key Players and Debates at the Convention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Profiles of Prominent Delegates: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457200"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c. Benjamin Franklin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267970" y="1539240"/>
          <a:ext cx="11823065" cy="531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970" y="171450"/>
            <a:ext cx="11654155" cy="6490970"/>
          </a:xfrm>
        </p:spPr>
        <p:txBody>
          <a:bodyPr>
            <a:normAutofit/>
          </a:bodyPr>
          <a:p>
            <a:pPr algn="l">
              <a:lnSpc>
                <a:spcPct val="150000"/>
              </a:lnSpc>
            </a:pPr>
            <a:r>
              <a:rPr lang="fr-FR" alt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The Debates:</a:t>
            </a: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fr-FR" alt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2032000" y="2033270"/>
          <a:ext cx="8128000" cy="4104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2403</Words>
  <Application>WPS Presentation</Application>
  <PresentationFormat>宽屏</PresentationFormat>
  <Paragraphs>60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Calibri Light</vt:lpstr>
      <vt:lpstr>Times New Roman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info</cp:lastModifiedBy>
  <cp:revision>22</cp:revision>
  <dcterms:created xsi:type="dcterms:W3CDTF">2024-02-20T21:01:00Z</dcterms:created>
  <dcterms:modified xsi:type="dcterms:W3CDTF">2024-02-24T19:02:37Z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1036-12.2.0.13431</vt:lpwstr>
  </property>
  <property fmtid="{D5CDD505-2E9C-101B-9397-08002B2CF9AE}" pid="3" name="ICV">
    <vt:lpwstr>38A38B0A1C834D469260CCFF5AD2C188_12</vt:lpwstr>
  </property>
</Properties>
</file>