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2" r:id="rId2"/>
    <p:sldId id="263" r:id="rId3"/>
    <p:sldId id="264" r:id="rId4"/>
    <p:sldId id="265" r:id="rId5"/>
    <p:sldId id="266" r:id="rId6"/>
    <p:sldId id="258" r:id="rId7"/>
    <p:sldId id="259" r:id="rId8"/>
    <p:sldId id="260" r:id="rId9"/>
    <p:sldId id="261" r:id="rId10"/>
    <p:sldId id="26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D16694F-2301-4263-8FDF-021D3A3A2019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7926897-522A-49D9-A6F2-8FE245473E9B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Extra Tech\Desktop\Youtube-devient-il-de-plus-en-plus-lis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644850" cy="578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018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492080"/>
          </a:xfrm>
        </p:spPr>
        <p:txBody>
          <a:bodyPr/>
          <a:lstStyle/>
          <a:p>
            <a:pPr algn="ctr"/>
            <a:r>
              <a:rPr lang="fr-FR" dirty="0" err="1" smtClean="0">
                <a:solidFill>
                  <a:srgbClr val="FF0000"/>
                </a:solidFill>
                <a:latin typeface="Wide Latin" panose="020A0A07050505020404" pitchFamily="18" charset="0"/>
              </a:rPr>
              <a:t>Thank</a:t>
            </a:r>
            <a:r>
              <a:rPr lang="fr-FR" dirty="0" smtClean="0">
                <a:solidFill>
                  <a:srgbClr val="FF0000"/>
                </a:solidFill>
                <a:latin typeface="Wide Latin" panose="020A0A07050505020404" pitchFamily="18" charset="0"/>
              </a:rPr>
              <a:t> </a:t>
            </a:r>
            <a:r>
              <a:rPr lang="fr-FR" dirty="0" err="1" smtClean="0">
                <a:solidFill>
                  <a:srgbClr val="FF0000"/>
                </a:solidFill>
                <a:latin typeface="Wide Latin" panose="020A0A07050505020404" pitchFamily="18" charset="0"/>
              </a:rPr>
              <a:t>you</a:t>
            </a:r>
            <a:r>
              <a:rPr lang="fr-FR" dirty="0" smtClean="0">
                <a:solidFill>
                  <a:srgbClr val="FF0000"/>
                </a:solidFill>
                <a:latin typeface="Wide Latin" panose="020A0A07050505020404" pitchFamily="18" charset="0"/>
              </a:rPr>
              <a:t> for </a:t>
            </a:r>
            <a:r>
              <a:rPr lang="fr-FR" dirty="0" err="1" smtClean="0">
                <a:solidFill>
                  <a:srgbClr val="FF0000"/>
                </a:solidFill>
                <a:latin typeface="Wide Latin" panose="020A0A07050505020404" pitchFamily="18" charset="0"/>
              </a:rPr>
              <a:t>watching</a:t>
            </a:r>
            <a:endParaRPr lang="fr-FR" dirty="0">
              <a:solidFill>
                <a:srgbClr val="FF0000"/>
              </a:solidFill>
              <a:latin typeface="Wide Latin" panose="020A0A070505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1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Extra Tech\Desktop\im10col-virus-germ-bacteria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568952" cy="6120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68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Extra Tech\Desktop\GettyImages-815740928-5ad51100642dca00363b34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856984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96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Extra Tech\Desktop\youtube-view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02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36712"/>
            <a:ext cx="8424936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10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8784976" cy="4896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323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96944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021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8680"/>
            <a:ext cx="8784976" cy="554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060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92696"/>
            <a:ext cx="842493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</TotalTime>
  <Words>4</Words>
  <Application>Microsoft Office PowerPoint</Application>
  <PresentationFormat>Affichage à l'écran (4:3)</PresentationFormat>
  <Paragraphs>1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Promenade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Thank you for watching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Extra Tech</dc:creator>
  <cp:lastModifiedBy>Extra Tech</cp:lastModifiedBy>
  <cp:revision>13</cp:revision>
  <dcterms:created xsi:type="dcterms:W3CDTF">2023-11-20T09:34:52Z</dcterms:created>
  <dcterms:modified xsi:type="dcterms:W3CDTF">2023-11-20T10:22:27Z</dcterms:modified>
</cp:coreProperties>
</file>