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9" r:id="rId1"/>
    <p:sldMasterId id="2147483996" r:id="rId2"/>
  </p:sldMasterIdLst>
  <p:notesMasterIdLst>
    <p:notesMasterId r:id="rId10"/>
  </p:notesMasterIdLst>
  <p:sldIdLst>
    <p:sldId id="258" r:id="rId3"/>
    <p:sldId id="348" r:id="rId4"/>
    <p:sldId id="352" r:id="rId5"/>
    <p:sldId id="354" r:id="rId6"/>
    <p:sldId id="355" r:id="rId7"/>
    <p:sldId id="356" r:id="rId8"/>
    <p:sldId id="288"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D1114E9-A0A4-4753-8F64-29BFC4614261}" type="doc">
      <dgm:prSet loTypeId="urn:microsoft.com/office/officeart/2005/8/layout/cycle3" loCatId="cycle" qsTypeId="urn:microsoft.com/office/officeart/2005/8/quickstyle/simple1" qsCatId="simple" csTypeId="urn:microsoft.com/office/officeart/2005/8/colors/colorful3" csCatId="colorful"/>
      <dgm:spPr/>
      <dgm:t>
        <a:bodyPr/>
        <a:lstStyle/>
        <a:p>
          <a:endParaRPr lang="fr-FR"/>
        </a:p>
      </dgm:t>
    </dgm:pt>
    <dgm:pt modelId="{16844639-A72B-4A2B-A1FF-7A2B5AA6D589}">
      <dgm:prSet custT="1"/>
      <dgm:spPr/>
      <dgm:t>
        <a:bodyPr/>
        <a:lstStyle/>
        <a:p>
          <a:pPr rtl="1"/>
          <a:r>
            <a:rPr lang="ar-SA" sz="2800" b="1" smtClean="0">
              <a:cs typeface="Simplified Arabic" pitchFamily="2" charset="-78"/>
            </a:rPr>
            <a:t>نظرية السلوك التصديري</a:t>
          </a:r>
          <a:endParaRPr lang="fr-FR" sz="2800">
            <a:cs typeface="Simplified Arabic" pitchFamily="2" charset="-78"/>
          </a:endParaRPr>
        </a:p>
      </dgm:t>
    </dgm:pt>
    <dgm:pt modelId="{098A1042-3B91-4453-86B1-483C44172CB6}" type="parTrans" cxnId="{CDFEE0EC-F17B-46AE-9392-A5EE77F3DEB9}">
      <dgm:prSet/>
      <dgm:spPr/>
      <dgm:t>
        <a:bodyPr/>
        <a:lstStyle/>
        <a:p>
          <a:endParaRPr lang="fr-FR" sz="1400">
            <a:cs typeface="Simplified Arabic" pitchFamily="2" charset="-78"/>
          </a:endParaRPr>
        </a:p>
      </dgm:t>
    </dgm:pt>
    <dgm:pt modelId="{E50D0391-A4EF-4562-8F56-72D005587532}" type="sibTrans" cxnId="{CDFEE0EC-F17B-46AE-9392-A5EE77F3DEB9}">
      <dgm:prSet/>
      <dgm:spPr/>
      <dgm:t>
        <a:bodyPr/>
        <a:lstStyle/>
        <a:p>
          <a:endParaRPr lang="fr-FR" sz="1400">
            <a:cs typeface="Simplified Arabic" pitchFamily="2" charset="-78"/>
          </a:endParaRPr>
        </a:p>
      </dgm:t>
    </dgm:pt>
    <dgm:pt modelId="{280AD294-DB9D-4CAC-B33B-2E619BD6BB7B}">
      <dgm:prSet custT="1"/>
      <dgm:spPr/>
      <dgm:t>
        <a:bodyPr/>
        <a:lstStyle/>
        <a:p>
          <a:pPr rtl="1"/>
          <a:r>
            <a:rPr lang="ar-SA" sz="2800" b="1" smtClean="0">
              <a:cs typeface="Simplified Arabic" pitchFamily="2" charset="-78"/>
            </a:rPr>
            <a:t>نظرية عدم كمال السوق</a:t>
          </a:r>
          <a:endParaRPr lang="fr-FR" sz="2800">
            <a:cs typeface="Simplified Arabic" pitchFamily="2" charset="-78"/>
          </a:endParaRPr>
        </a:p>
      </dgm:t>
    </dgm:pt>
    <dgm:pt modelId="{8FD08158-BBB0-44DC-BC9B-C73DDC178540}" type="parTrans" cxnId="{73F21152-807C-473E-BBD7-5411EB66BAF1}">
      <dgm:prSet/>
      <dgm:spPr/>
      <dgm:t>
        <a:bodyPr/>
        <a:lstStyle/>
        <a:p>
          <a:endParaRPr lang="fr-FR" sz="1400">
            <a:cs typeface="Simplified Arabic" pitchFamily="2" charset="-78"/>
          </a:endParaRPr>
        </a:p>
      </dgm:t>
    </dgm:pt>
    <dgm:pt modelId="{F6B3D87E-9AEF-421E-AE4E-75F98B763B55}" type="sibTrans" cxnId="{73F21152-807C-473E-BBD7-5411EB66BAF1}">
      <dgm:prSet/>
      <dgm:spPr/>
      <dgm:t>
        <a:bodyPr/>
        <a:lstStyle/>
        <a:p>
          <a:endParaRPr lang="fr-FR" sz="1400">
            <a:cs typeface="Simplified Arabic" pitchFamily="2" charset="-78"/>
          </a:endParaRPr>
        </a:p>
      </dgm:t>
    </dgm:pt>
    <dgm:pt modelId="{FE8DA332-700C-4B9D-8475-BFC89EF3C470}">
      <dgm:prSet custT="1"/>
      <dgm:spPr/>
      <dgm:t>
        <a:bodyPr/>
        <a:lstStyle/>
        <a:p>
          <a:pPr rtl="1"/>
          <a:r>
            <a:rPr lang="ar-SA" sz="2800" b="1" smtClean="0">
              <a:cs typeface="Simplified Arabic" pitchFamily="2" charset="-78"/>
            </a:rPr>
            <a:t>نظرية حياة المنتوج</a:t>
          </a:r>
          <a:endParaRPr lang="fr-FR" sz="2800">
            <a:cs typeface="Simplified Arabic" pitchFamily="2" charset="-78"/>
          </a:endParaRPr>
        </a:p>
      </dgm:t>
    </dgm:pt>
    <dgm:pt modelId="{7D66F77C-322A-4A26-975A-A0F3F1A0CFF9}" type="parTrans" cxnId="{D9F423D7-0E88-4045-92AC-CBEEA5E6D87B}">
      <dgm:prSet/>
      <dgm:spPr/>
      <dgm:t>
        <a:bodyPr/>
        <a:lstStyle/>
        <a:p>
          <a:endParaRPr lang="fr-FR" sz="1400">
            <a:cs typeface="Simplified Arabic" pitchFamily="2" charset="-78"/>
          </a:endParaRPr>
        </a:p>
      </dgm:t>
    </dgm:pt>
    <dgm:pt modelId="{2C5656B4-354B-4ED8-82B6-ED2BEF52EE62}" type="sibTrans" cxnId="{D9F423D7-0E88-4045-92AC-CBEEA5E6D87B}">
      <dgm:prSet/>
      <dgm:spPr/>
      <dgm:t>
        <a:bodyPr/>
        <a:lstStyle/>
        <a:p>
          <a:endParaRPr lang="fr-FR" sz="1400">
            <a:cs typeface="Simplified Arabic" pitchFamily="2" charset="-78"/>
          </a:endParaRPr>
        </a:p>
      </dgm:t>
    </dgm:pt>
    <dgm:pt modelId="{D53B4509-42E5-4BAB-8569-C07EB80AFF3F}">
      <dgm:prSet custT="1"/>
      <dgm:spPr/>
      <dgm:t>
        <a:bodyPr/>
        <a:lstStyle/>
        <a:p>
          <a:pPr rtl="1"/>
          <a:r>
            <a:rPr lang="ar-SA" sz="2800" b="1" smtClean="0">
              <a:cs typeface="Simplified Arabic" pitchFamily="2" charset="-78"/>
            </a:rPr>
            <a:t>نظرية الموقع والدوافع</a:t>
          </a:r>
          <a:r>
            <a:rPr lang="fr-FR" sz="2800" b="1" smtClean="0">
              <a:cs typeface="Simplified Arabic" pitchFamily="2" charset="-78"/>
            </a:rPr>
            <a:t> :</a:t>
          </a:r>
          <a:endParaRPr lang="fr-FR" sz="2800">
            <a:cs typeface="Simplified Arabic" pitchFamily="2" charset="-78"/>
          </a:endParaRPr>
        </a:p>
      </dgm:t>
    </dgm:pt>
    <dgm:pt modelId="{339E8A13-882F-4A1F-9E61-90B15FFEBB36}" type="parTrans" cxnId="{891F4B1B-4647-43C2-81B7-40CAA01742EE}">
      <dgm:prSet/>
      <dgm:spPr/>
      <dgm:t>
        <a:bodyPr/>
        <a:lstStyle/>
        <a:p>
          <a:endParaRPr lang="fr-FR" sz="1400">
            <a:cs typeface="Simplified Arabic" pitchFamily="2" charset="-78"/>
          </a:endParaRPr>
        </a:p>
      </dgm:t>
    </dgm:pt>
    <dgm:pt modelId="{44C04ED0-C2DF-4504-9850-42DA3B2C3153}" type="sibTrans" cxnId="{891F4B1B-4647-43C2-81B7-40CAA01742EE}">
      <dgm:prSet/>
      <dgm:spPr/>
      <dgm:t>
        <a:bodyPr/>
        <a:lstStyle/>
        <a:p>
          <a:endParaRPr lang="fr-FR" sz="1400">
            <a:cs typeface="Simplified Arabic" pitchFamily="2" charset="-78"/>
          </a:endParaRPr>
        </a:p>
      </dgm:t>
    </dgm:pt>
    <dgm:pt modelId="{F40F8978-CC2C-42C4-8FCA-B82EA262C076}" type="pres">
      <dgm:prSet presAssocID="{8D1114E9-A0A4-4753-8F64-29BFC4614261}" presName="Name0" presStyleCnt="0">
        <dgm:presLayoutVars>
          <dgm:dir/>
          <dgm:resizeHandles val="exact"/>
        </dgm:presLayoutVars>
      </dgm:prSet>
      <dgm:spPr/>
    </dgm:pt>
    <dgm:pt modelId="{BB21275D-05EF-4C36-9711-A36A2F1B00D6}" type="pres">
      <dgm:prSet presAssocID="{8D1114E9-A0A4-4753-8F64-29BFC4614261}" presName="cycle" presStyleCnt="0"/>
      <dgm:spPr/>
    </dgm:pt>
    <dgm:pt modelId="{759BB2F1-CD70-4983-AA4C-9F45DE540E13}" type="pres">
      <dgm:prSet presAssocID="{16844639-A72B-4A2B-A1FF-7A2B5AA6D589}" presName="nodeFirstNode" presStyleLbl="node1" presStyleIdx="0" presStyleCnt="4">
        <dgm:presLayoutVars>
          <dgm:bulletEnabled val="1"/>
        </dgm:presLayoutVars>
      </dgm:prSet>
      <dgm:spPr/>
    </dgm:pt>
    <dgm:pt modelId="{8715BBF2-D098-42AB-A57B-7D0111A6DAA6}" type="pres">
      <dgm:prSet presAssocID="{E50D0391-A4EF-4562-8F56-72D005587532}" presName="sibTransFirstNode" presStyleLbl="bgShp" presStyleIdx="0" presStyleCnt="1"/>
      <dgm:spPr/>
    </dgm:pt>
    <dgm:pt modelId="{7471C16E-9B0B-48D5-8D21-ECC28DB70FB7}" type="pres">
      <dgm:prSet presAssocID="{280AD294-DB9D-4CAC-B33B-2E619BD6BB7B}" presName="nodeFollowingNodes" presStyleLbl="node1" presStyleIdx="1" presStyleCnt="4">
        <dgm:presLayoutVars>
          <dgm:bulletEnabled val="1"/>
        </dgm:presLayoutVars>
      </dgm:prSet>
      <dgm:spPr/>
    </dgm:pt>
    <dgm:pt modelId="{823B026E-BAA6-4B43-8E90-973487DF5DB8}" type="pres">
      <dgm:prSet presAssocID="{FE8DA332-700C-4B9D-8475-BFC89EF3C470}" presName="nodeFollowingNodes" presStyleLbl="node1" presStyleIdx="2" presStyleCnt="4">
        <dgm:presLayoutVars>
          <dgm:bulletEnabled val="1"/>
        </dgm:presLayoutVars>
      </dgm:prSet>
      <dgm:spPr/>
    </dgm:pt>
    <dgm:pt modelId="{67690D3F-7EDA-4E67-9449-F55F96785DB4}" type="pres">
      <dgm:prSet presAssocID="{D53B4509-42E5-4BAB-8569-C07EB80AFF3F}" presName="nodeFollowingNodes" presStyleLbl="node1" presStyleIdx="3" presStyleCnt="4">
        <dgm:presLayoutVars>
          <dgm:bulletEnabled val="1"/>
        </dgm:presLayoutVars>
      </dgm:prSet>
      <dgm:spPr/>
    </dgm:pt>
  </dgm:ptLst>
  <dgm:cxnLst>
    <dgm:cxn modelId="{01A72488-36D9-4171-A692-F2103B8937E0}" type="presOf" srcId="{D53B4509-42E5-4BAB-8569-C07EB80AFF3F}" destId="{67690D3F-7EDA-4E67-9449-F55F96785DB4}" srcOrd="0" destOrd="0" presId="urn:microsoft.com/office/officeart/2005/8/layout/cycle3"/>
    <dgm:cxn modelId="{9AD62B54-E375-4720-9285-3E89A56949BD}" type="presOf" srcId="{FE8DA332-700C-4B9D-8475-BFC89EF3C470}" destId="{823B026E-BAA6-4B43-8E90-973487DF5DB8}" srcOrd="0" destOrd="0" presId="urn:microsoft.com/office/officeart/2005/8/layout/cycle3"/>
    <dgm:cxn modelId="{891F4B1B-4647-43C2-81B7-40CAA01742EE}" srcId="{8D1114E9-A0A4-4753-8F64-29BFC4614261}" destId="{D53B4509-42E5-4BAB-8569-C07EB80AFF3F}" srcOrd="3" destOrd="0" parTransId="{339E8A13-882F-4A1F-9E61-90B15FFEBB36}" sibTransId="{44C04ED0-C2DF-4504-9850-42DA3B2C3153}"/>
    <dgm:cxn modelId="{E5C67ED5-4ACA-403D-8D1F-8BD483889AAD}" type="presOf" srcId="{280AD294-DB9D-4CAC-B33B-2E619BD6BB7B}" destId="{7471C16E-9B0B-48D5-8D21-ECC28DB70FB7}" srcOrd="0" destOrd="0" presId="urn:microsoft.com/office/officeart/2005/8/layout/cycle3"/>
    <dgm:cxn modelId="{D9F423D7-0E88-4045-92AC-CBEEA5E6D87B}" srcId="{8D1114E9-A0A4-4753-8F64-29BFC4614261}" destId="{FE8DA332-700C-4B9D-8475-BFC89EF3C470}" srcOrd="2" destOrd="0" parTransId="{7D66F77C-322A-4A26-975A-A0F3F1A0CFF9}" sibTransId="{2C5656B4-354B-4ED8-82B6-ED2BEF52EE62}"/>
    <dgm:cxn modelId="{DCB1DCAF-3A48-4EFD-A7BF-1091EC956779}" type="presOf" srcId="{E50D0391-A4EF-4562-8F56-72D005587532}" destId="{8715BBF2-D098-42AB-A57B-7D0111A6DAA6}" srcOrd="0" destOrd="0" presId="urn:microsoft.com/office/officeart/2005/8/layout/cycle3"/>
    <dgm:cxn modelId="{137D2EA0-3AD2-48A2-8359-DFBD8B867B24}" type="presOf" srcId="{16844639-A72B-4A2B-A1FF-7A2B5AA6D589}" destId="{759BB2F1-CD70-4983-AA4C-9F45DE540E13}" srcOrd="0" destOrd="0" presId="urn:microsoft.com/office/officeart/2005/8/layout/cycle3"/>
    <dgm:cxn modelId="{58B4E818-C392-4506-A38B-2BF1B82CA3A8}" type="presOf" srcId="{8D1114E9-A0A4-4753-8F64-29BFC4614261}" destId="{F40F8978-CC2C-42C4-8FCA-B82EA262C076}" srcOrd="0" destOrd="0" presId="urn:microsoft.com/office/officeart/2005/8/layout/cycle3"/>
    <dgm:cxn modelId="{73F21152-807C-473E-BBD7-5411EB66BAF1}" srcId="{8D1114E9-A0A4-4753-8F64-29BFC4614261}" destId="{280AD294-DB9D-4CAC-B33B-2E619BD6BB7B}" srcOrd="1" destOrd="0" parTransId="{8FD08158-BBB0-44DC-BC9B-C73DDC178540}" sibTransId="{F6B3D87E-9AEF-421E-AE4E-75F98B763B55}"/>
    <dgm:cxn modelId="{CDFEE0EC-F17B-46AE-9392-A5EE77F3DEB9}" srcId="{8D1114E9-A0A4-4753-8F64-29BFC4614261}" destId="{16844639-A72B-4A2B-A1FF-7A2B5AA6D589}" srcOrd="0" destOrd="0" parTransId="{098A1042-3B91-4453-86B1-483C44172CB6}" sibTransId="{E50D0391-A4EF-4562-8F56-72D005587532}"/>
    <dgm:cxn modelId="{28B85C73-AE0A-458A-AF2F-0A768AC3A91B}" type="presParOf" srcId="{F40F8978-CC2C-42C4-8FCA-B82EA262C076}" destId="{BB21275D-05EF-4C36-9711-A36A2F1B00D6}" srcOrd="0" destOrd="0" presId="urn:microsoft.com/office/officeart/2005/8/layout/cycle3"/>
    <dgm:cxn modelId="{01568052-D5C6-4173-AF7D-5794DF880BF1}" type="presParOf" srcId="{BB21275D-05EF-4C36-9711-A36A2F1B00D6}" destId="{759BB2F1-CD70-4983-AA4C-9F45DE540E13}" srcOrd="0" destOrd="0" presId="urn:microsoft.com/office/officeart/2005/8/layout/cycle3"/>
    <dgm:cxn modelId="{A5BA23BD-72C7-41E6-AB99-6B8F58F4C9BF}" type="presParOf" srcId="{BB21275D-05EF-4C36-9711-A36A2F1B00D6}" destId="{8715BBF2-D098-42AB-A57B-7D0111A6DAA6}" srcOrd="1" destOrd="0" presId="urn:microsoft.com/office/officeart/2005/8/layout/cycle3"/>
    <dgm:cxn modelId="{24EE7E27-D125-4515-860D-D7824187ECE0}" type="presParOf" srcId="{BB21275D-05EF-4C36-9711-A36A2F1B00D6}" destId="{7471C16E-9B0B-48D5-8D21-ECC28DB70FB7}" srcOrd="2" destOrd="0" presId="urn:microsoft.com/office/officeart/2005/8/layout/cycle3"/>
    <dgm:cxn modelId="{C53C06E6-2B96-46AC-99B1-8AEF404D6D4D}" type="presParOf" srcId="{BB21275D-05EF-4C36-9711-A36A2F1B00D6}" destId="{823B026E-BAA6-4B43-8E90-973487DF5DB8}" srcOrd="3" destOrd="0" presId="urn:microsoft.com/office/officeart/2005/8/layout/cycle3"/>
    <dgm:cxn modelId="{BFEE67CD-2D6E-4F1F-9785-6EA23FA95E77}" type="presParOf" srcId="{BB21275D-05EF-4C36-9711-A36A2F1B00D6}" destId="{67690D3F-7EDA-4E67-9449-F55F96785DB4}" srcOrd="4"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7BDE4B3-FFB2-4D55-BD97-71FED37E0669}" type="doc">
      <dgm:prSet loTypeId="urn:microsoft.com/office/officeart/2005/8/layout/process1" loCatId="process" qsTypeId="urn:microsoft.com/office/officeart/2005/8/quickstyle/3d3" qsCatId="3D" csTypeId="urn:microsoft.com/office/officeart/2005/8/colors/colorful3" csCatId="colorful" phldr="1"/>
      <dgm:spPr/>
      <dgm:t>
        <a:bodyPr/>
        <a:lstStyle/>
        <a:p>
          <a:endParaRPr lang="fr-FR"/>
        </a:p>
      </dgm:t>
    </dgm:pt>
    <dgm:pt modelId="{EB8DD7D3-4827-4895-9DAA-45BB899DBC34}">
      <dgm:prSet/>
      <dgm:spPr/>
      <dgm:t>
        <a:bodyPr/>
        <a:lstStyle/>
        <a:p>
          <a:pPr rtl="1"/>
          <a:r>
            <a:rPr lang="ar-SA" b="1" dirty="0" smtClean="0">
              <a:solidFill>
                <a:srgbClr val="FF0000"/>
              </a:solidFill>
              <a:cs typeface="Simplified Arabic" pitchFamily="2" charset="-78"/>
            </a:rPr>
            <a:t>مزايا التدويل عديدة </a:t>
          </a:r>
          <a:r>
            <a:rPr lang="ar-SA" dirty="0" smtClean="0">
              <a:cs typeface="Simplified Arabic" pitchFamily="2" charset="-78"/>
            </a:rPr>
            <a:t>ومتنوعة بالنسبة للمؤسسة أو البلد الأم أو البلد المضيف، وتتمثل في الاستفادة من الميزات التنافسية للمؤسسة بأسواق متعددة وكبيرة الحجم مع إمكانية التقليل من حجم التكاليف بالاعتماد على وفورات الحجم، وبالتالي تحقيق أرباح كبيرة لكبر حجم الأسواق العالمية، كذلك الحصول على العمالة الأجنبية المنخفضة التكلفة وذات الكفاءة، وتصريف فائض المنتوجات التي تفوق حجم اقتصاد الدولة الأم، إلى جانب تحقيق فائض في الميزان التجاري مع الحصول على عملة صعبة ناتجة عن التحويلات التي يقوم بها عمال المؤسسة في البلد المضيف.</a:t>
          </a:r>
          <a:endParaRPr lang="fr-FR" dirty="0">
            <a:cs typeface="Simplified Arabic" pitchFamily="2" charset="-78"/>
          </a:endParaRPr>
        </a:p>
      </dgm:t>
    </dgm:pt>
    <dgm:pt modelId="{C92B4199-3E2E-4EAF-A0D3-E518AEE819BC}" type="parTrans" cxnId="{BEDF81CF-7220-4264-9E4A-FAE3464EE53D}">
      <dgm:prSet/>
      <dgm:spPr/>
      <dgm:t>
        <a:bodyPr/>
        <a:lstStyle/>
        <a:p>
          <a:endParaRPr lang="fr-FR">
            <a:cs typeface="Simplified Arabic" pitchFamily="2" charset="-78"/>
          </a:endParaRPr>
        </a:p>
      </dgm:t>
    </dgm:pt>
    <dgm:pt modelId="{0AC65338-B955-4AB2-A5EB-B3635A0D0E80}" type="sibTrans" cxnId="{BEDF81CF-7220-4264-9E4A-FAE3464EE53D}">
      <dgm:prSet/>
      <dgm:spPr/>
      <dgm:t>
        <a:bodyPr/>
        <a:lstStyle/>
        <a:p>
          <a:endParaRPr lang="fr-FR">
            <a:cs typeface="Simplified Arabic" pitchFamily="2" charset="-78"/>
          </a:endParaRPr>
        </a:p>
      </dgm:t>
    </dgm:pt>
    <dgm:pt modelId="{2576127B-0F14-4D0F-BDA0-B6845DD98CA3}">
      <dgm:prSet/>
      <dgm:spPr/>
      <dgm:t>
        <a:bodyPr/>
        <a:lstStyle/>
        <a:p>
          <a:pPr rtl="1"/>
          <a:r>
            <a:rPr lang="ar-SA" dirty="0" smtClean="0">
              <a:cs typeface="Simplified Arabic" pitchFamily="2" charset="-78"/>
            </a:rPr>
            <a:t>وفي </a:t>
          </a:r>
          <a:r>
            <a:rPr lang="ar-SA" b="1" dirty="0" smtClean="0">
              <a:solidFill>
                <a:srgbClr val="FF0000"/>
              </a:solidFill>
              <a:cs typeface="Simplified Arabic" pitchFamily="2" charset="-78"/>
            </a:rPr>
            <a:t>مجال عيوب التدويل </a:t>
          </a:r>
          <a:r>
            <a:rPr lang="ar-SA" dirty="0" smtClean="0">
              <a:cs typeface="Simplified Arabic" pitchFamily="2" charset="-78"/>
            </a:rPr>
            <a:t>تتمثل في فقد المؤسسة </a:t>
          </a:r>
          <a:r>
            <a:rPr lang="ar-SA" dirty="0" err="1" smtClean="0">
              <a:cs typeface="Simplified Arabic" pitchFamily="2" charset="-78"/>
            </a:rPr>
            <a:t>المدولة</a:t>
          </a:r>
          <a:r>
            <a:rPr lang="ar-SA" dirty="0" smtClean="0">
              <a:cs typeface="Simplified Arabic" pitchFamily="2" charset="-78"/>
            </a:rPr>
            <a:t> لميزاتها التنافسية في الخارج بالأخص في الجوانب التكنولوجيا والمعرفية مع التوسع في المنتوجات حتى تناسب كل الأسواق، وبالتالي تتشتت قدرتها الإنتاجية، كذلك التفوق من تصدير مناصب العمل إلى العمالة مما يؤدي لاحقا إلى انخفاض الأجور وفرص العمل الممكنة، دون أن ننسى مخاوف انخفاض الإيرادات </a:t>
          </a:r>
          <a:r>
            <a:rPr lang="ar-SA" dirty="0" err="1" smtClean="0">
              <a:cs typeface="Simplified Arabic" pitchFamily="2" charset="-78"/>
            </a:rPr>
            <a:t>الجبائية</a:t>
          </a:r>
          <a:r>
            <a:rPr lang="ar-SA" dirty="0" smtClean="0">
              <a:cs typeface="Simplified Arabic" pitchFamily="2" charset="-78"/>
            </a:rPr>
            <a:t> مما يؤدي إلى البحث عنها من مصادر أخرى، أو الرفع من معدلات الضرائب، أيضا التأثير السلبي على البلد المضيف من حيث هيكل التجارة الخارجية.</a:t>
          </a:r>
          <a:endParaRPr lang="fr-FR" dirty="0">
            <a:cs typeface="Simplified Arabic" pitchFamily="2" charset="-78"/>
          </a:endParaRPr>
        </a:p>
      </dgm:t>
    </dgm:pt>
    <dgm:pt modelId="{B7AA6FBA-9D9E-4244-8695-B6006294EAE5}" type="parTrans" cxnId="{663E07FC-2D23-4BA2-A535-FD139F7A25BF}">
      <dgm:prSet/>
      <dgm:spPr/>
      <dgm:t>
        <a:bodyPr/>
        <a:lstStyle/>
        <a:p>
          <a:endParaRPr lang="fr-FR">
            <a:cs typeface="Simplified Arabic" pitchFamily="2" charset="-78"/>
          </a:endParaRPr>
        </a:p>
      </dgm:t>
    </dgm:pt>
    <dgm:pt modelId="{FEFFE1B8-26DF-4FDD-8EB7-AF189581EFC8}" type="sibTrans" cxnId="{663E07FC-2D23-4BA2-A535-FD139F7A25BF}">
      <dgm:prSet/>
      <dgm:spPr/>
      <dgm:t>
        <a:bodyPr/>
        <a:lstStyle/>
        <a:p>
          <a:endParaRPr lang="fr-FR">
            <a:cs typeface="Simplified Arabic" pitchFamily="2" charset="-78"/>
          </a:endParaRPr>
        </a:p>
      </dgm:t>
    </dgm:pt>
    <dgm:pt modelId="{4DC7E637-85B9-46DB-A060-91D525B0AA30}" type="pres">
      <dgm:prSet presAssocID="{27BDE4B3-FFB2-4D55-BD97-71FED37E0669}" presName="Name0" presStyleCnt="0">
        <dgm:presLayoutVars>
          <dgm:dir/>
          <dgm:resizeHandles val="exact"/>
        </dgm:presLayoutVars>
      </dgm:prSet>
      <dgm:spPr/>
    </dgm:pt>
    <dgm:pt modelId="{510C27B3-5D0D-4026-B3A9-72D3F2BBE574}" type="pres">
      <dgm:prSet presAssocID="{EB8DD7D3-4827-4895-9DAA-45BB899DBC34}" presName="node" presStyleLbl="node1" presStyleIdx="0" presStyleCnt="2" custScaleY="131480">
        <dgm:presLayoutVars>
          <dgm:bulletEnabled val="1"/>
        </dgm:presLayoutVars>
      </dgm:prSet>
      <dgm:spPr/>
    </dgm:pt>
    <dgm:pt modelId="{141D21AE-B0AB-4C19-8566-3ADEBA205953}" type="pres">
      <dgm:prSet presAssocID="{0AC65338-B955-4AB2-A5EB-B3635A0D0E80}" presName="sibTrans" presStyleLbl="sibTrans2D1" presStyleIdx="0" presStyleCnt="1"/>
      <dgm:spPr/>
    </dgm:pt>
    <dgm:pt modelId="{69449E8B-9A5D-419A-B78D-30154CEC5BE1}" type="pres">
      <dgm:prSet presAssocID="{0AC65338-B955-4AB2-A5EB-B3635A0D0E80}" presName="connectorText" presStyleLbl="sibTrans2D1" presStyleIdx="0" presStyleCnt="1"/>
      <dgm:spPr/>
    </dgm:pt>
    <dgm:pt modelId="{DBB65B5F-EFAF-45BD-89C3-1311AA1BCE22}" type="pres">
      <dgm:prSet presAssocID="{2576127B-0F14-4D0F-BDA0-B6845DD98CA3}" presName="node" presStyleLbl="node1" presStyleIdx="1" presStyleCnt="2" custScaleY="129645" custLinFactNeighborX="914" custLinFactNeighborY="-688">
        <dgm:presLayoutVars>
          <dgm:bulletEnabled val="1"/>
        </dgm:presLayoutVars>
      </dgm:prSet>
      <dgm:spPr/>
    </dgm:pt>
  </dgm:ptLst>
  <dgm:cxnLst>
    <dgm:cxn modelId="{528A0C14-1133-4687-BDD1-3A3C28BC749B}" type="presOf" srcId="{EB8DD7D3-4827-4895-9DAA-45BB899DBC34}" destId="{510C27B3-5D0D-4026-B3A9-72D3F2BBE574}" srcOrd="0" destOrd="0" presId="urn:microsoft.com/office/officeart/2005/8/layout/process1"/>
    <dgm:cxn modelId="{BEDF81CF-7220-4264-9E4A-FAE3464EE53D}" srcId="{27BDE4B3-FFB2-4D55-BD97-71FED37E0669}" destId="{EB8DD7D3-4827-4895-9DAA-45BB899DBC34}" srcOrd="0" destOrd="0" parTransId="{C92B4199-3E2E-4EAF-A0D3-E518AEE819BC}" sibTransId="{0AC65338-B955-4AB2-A5EB-B3635A0D0E80}"/>
    <dgm:cxn modelId="{663E07FC-2D23-4BA2-A535-FD139F7A25BF}" srcId="{27BDE4B3-FFB2-4D55-BD97-71FED37E0669}" destId="{2576127B-0F14-4D0F-BDA0-B6845DD98CA3}" srcOrd="1" destOrd="0" parTransId="{B7AA6FBA-9D9E-4244-8695-B6006294EAE5}" sibTransId="{FEFFE1B8-26DF-4FDD-8EB7-AF189581EFC8}"/>
    <dgm:cxn modelId="{6E7050A8-F5F3-474D-AFEF-579F378BE044}" type="presOf" srcId="{27BDE4B3-FFB2-4D55-BD97-71FED37E0669}" destId="{4DC7E637-85B9-46DB-A060-91D525B0AA30}" srcOrd="0" destOrd="0" presId="urn:microsoft.com/office/officeart/2005/8/layout/process1"/>
    <dgm:cxn modelId="{BF7F34B6-A500-46D9-841E-832C51C5BBCE}" type="presOf" srcId="{2576127B-0F14-4D0F-BDA0-B6845DD98CA3}" destId="{DBB65B5F-EFAF-45BD-89C3-1311AA1BCE22}" srcOrd="0" destOrd="0" presId="urn:microsoft.com/office/officeart/2005/8/layout/process1"/>
    <dgm:cxn modelId="{98AE5EEA-3255-49D2-9928-33F49A226C09}" type="presOf" srcId="{0AC65338-B955-4AB2-A5EB-B3635A0D0E80}" destId="{141D21AE-B0AB-4C19-8566-3ADEBA205953}" srcOrd="0" destOrd="0" presId="urn:microsoft.com/office/officeart/2005/8/layout/process1"/>
    <dgm:cxn modelId="{8BA05619-AA06-437D-A372-0A1872F1A264}" type="presOf" srcId="{0AC65338-B955-4AB2-A5EB-B3635A0D0E80}" destId="{69449E8B-9A5D-419A-B78D-30154CEC5BE1}" srcOrd="1" destOrd="0" presId="urn:microsoft.com/office/officeart/2005/8/layout/process1"/>
    <dgm:cxn modelId="{24012F82-6758-4720-B1D0-96A675566E89}" type="presParOf" srcId="{4DC7E637-85B9-46DB-A060-91D525B0AA30}" destId="{510C27B3-5D0D-4026-B3A9-72D3F2BBE574}" srcOrd="0" destOrd="0" presId="urn:microsoft.com/office/officeart/2005/8/layout/process1"/>
    <dgm:cxn modelId="{BEE296E0-5781-4ABA-866C-3AE47E3022E8}" type="presParOf" srcId="{4DC7E637-85B9-46DB-A060-91D525B0AA30}" destId="{141D21AE-B0AB-4C19-8566-3ADEBA205953}" srcOrd="1" destOrd="0" presId="urn:microsoft.com/office/officeart/2005/8/layout/process1"/>
    <dgm:cxn modelId="{67B8B516-78AE-4A20-A7C5-4DAD8885B1A5}" type="presParOf" srcId="{141D21AE-B0AB-4C19-8566-3ADEBA205953}" destId="{69449E8B-9A5D-419A-B78D-30154CEC5BE1}" srcOrd="0" destOrd="0" presId="urn:microsoft.com/office/officeart/2005/8/layout/process1"/>
    <dgm:cxn modelId="{B0E4DB0E-4F70-4201-B42C-05A252146F75}" type="presParOf" srcId="{4DC7E637-85B9-46DB-A060-91D525B0AA30}" destId="{DBB65B5F-EFAF-45BD-89C3-1311AA1BCE22}"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15BBF2-D098-42AB-A57B-7D0111A6DAA6}">
      <dsp:nvSpPr>
        <dsp:cNvPr id="0" name=""/>
        <dsp:cNvSpPr/>
      </dsp:nvSpPr>
      <dsp:spPr>
        <a:xfrm>
          <a:off x="2707110" y="-150590"/>
          <a:ext cx="5284016" cy="5284016"/>
        </a:xfrm>
        <a:prstGeom prst="circularArrow">
          <a:avLst>
            <a:gd name="adj1" fmla="val 4668"/>
            <a:gd name="adj2" fmla="val 272909"/>
            <a:gd name="adj3" fmla="val 12804712"/>
            <a:gd name="adj4" fmla="val 18049121"/>
            <a:gd name="adj5" fmla="val 4847"/>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59BB2F1-CD70-4983-AA4C-9F45DE540E13}">
      <dsp:nvSpPr>
        <dsp:cNvPr id="0" name=""/>
        <dsp:cNvSpPr/>
      </dsp:nvSpPr>
      <dsp:spPr>
        <a:xfrm>
          <a:off x="3578267" y="27"/>
          <a:ext cx="3541701" cy="1770850"/>
        </a:xfrm>
        <a:prstGeom prst="round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SA" sz="2800" b="1" kern="1200" smtClean="0">
              <a:cs typeface="Simplified Arabic" pitchFamily="2" charset="-78"/>
            </a:rPr>
            <a:t>نظرية السلوك التصديري</a:t>
          </a:r>
          <a:endParaRPr lang="fr-FR" sz="2800" kern="1200">
            <a:cs typeface="Simplified Arabic" pitchFamily="2" charset="-78"/>
          </a:endParaRPr>
        </a:p>
      </dsp:txBody>
      <dsp:txXfrm>
        <a:off x="3664713" y="86473"/>
        <a:ext cx="3368809" cy="1597958"/>
      </dsp:txXfrm>
    </dsp:sp>
    <dsp:sp modelId="{7471C16E-9B0B-48D5-8D21-ECC28DB70FB7}">
      <dsp:nvSpPr>
        <dsp:cNvPr id="0" name=""/>
        <dsp:cNvSpPr/>
      </dsp:nvSpPr>
      <dsp:spPr>
        <a:xfrm>
          <a:off x="5475580" y="1897340"/>
          <a:ext cx="3541701" cy="1770850"/>
        </a:xfrm>
        <a:prstGeom prst="roundRect">
          <a:avLst/>
        </a:prstGeom>
        <a:solidFill>
          <a:schemeClr val="accent3">
            <a:hueOff val="901328"/>
            <a:satOff val="-2999"/>
            <a:lumOff val="-1503"/>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SA" sz="2800" b="1" kern="1200" smtClean="0">
              <a:cs typeface="Simplified Arabic" pitchFamily="2" charset="-78"/>
            </a:rPr>
            <a:t>نظرية عدم كمال السوق</a:t>
          </a:r>
          <a:endParaRPr lang="fr-FR" sz="2800" kern="1200">
            <a:cs typeface="Simplified Arabic" pitchFamily="2" charset="-78"/>
          </a:endParaRPr>
        </a:p>
      </dsp:txBody>
      <dsp:txXfrm>
        <a:off x="5562026" y="1983786"/>
        <a:ext cx="3368809" cy="1597958"/>
      </dsp:txXfrm>
    </dsp:sp>
    <dsp:sp modelId="{823B026E-BAA6-4B43-8E90-973487DF5DB8}">
      <dsp:nvSpPr>
        <dsp:cNvPr id="0" name=""/>
        <dsp:cNvSpPr/>
      </dsp:nvSpPr>
      <dsp:spPr>
        <a:xfrm>
          <a:off x="3578267" y="3794652"/>
          <a:ext cx="3541701" cy="1770850"/>
        </a:xfrm>
        <a:prstGeom prst="roundRect">
          <a:avLst/>
        </a:prstGeom>
        <a:solidFill>
          <a:schemeClr val="accent3">
            <a:hueOff val="1802655"/>
            <a:satOff val="-5998"/>
            <a:lumOff val="-3006"/>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SA" sz="2800" b="1" kern="1200" smtClean="0">
              <a:cs typeface="Simplified Arabic" pitchFamily="2" charset="-78"/>
            </a:rPr>
            <a:t>نظرية حياة المنتوج</a:t>
          </a:r>
          <a:endParaRPr lang="fr-FR" sz="2800" kern="1200">
            <a:cs typeface="Simplified Arabic" pitchFamily="2" charset="-78"/>
          </a:endParaRPr>
        </a:p>
      </dsp:txBody>
      <dsp:txXfrm>
        <a:off x="3664713" y="3881098"/>
        <a:ext cx="3368809" cy="1597958"/>
      </dsp:txXfrm>
    </dsp:sp>
    <dsp:sp modelId="{67690D3F-7EDA-4E67-9449-F55F96785DB4}">
      <dsp:nvSpPr>
        <dsp:cNvPr id="0" name=""/>
        <dsp:cNvSpPr/>
      </dsp:nvSpPr>
      <dsp:spPr>
        <a:xfrm>
          <a:off x="1680954" y="1897340"/>
          <a:ext cx="3541701" cy="1770850"/>
        </a:xfrm>
        <a:prstGeom prst="roundRect">
          <a:avLst/>
        </a:prstGeom>
        <a:solidFill>
          <a:schemeClr val="accent3">
            <a:hueOff val="2703983"/>
            <a:satOff val="-8997"/>
            <a:lumOff val="-4509"/>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SA" sz="2800" b="1" kern="1200" smtClean="0">
              <a:cs typeface="Simplified Arabic" pitchFamily="2" charset="-78"/>
            </a:rPr>
            <a:t>نظرية الموقع والدوافع</a:t>
          </a:r>
          <a:r>
            <a:rPr lang="fr-FR" sz="2800" b="1" kern="1200" smtClean="0">
              <a:cs typeface="Simplified Arabic" pitchFamily="2" charset="-78"/>
            </a:rPr>
            <a:t> :</a:t>
          </a:r>
          <a:endParaRPr lang="fr-FR" sz="2800" kern="1200">
            <a:cs typeface="Simplified Arabic" pitchFamily="2" charset="-78"/>
          </a:endParaRPr>
        </a:p>
      </dsp:txBody>
      <dsp:txXfrm>
        <a:off x="1767400" y="1983786"/>
        <a:ext cx="3368809" cy="15979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0C27B3-5D0D-4026-B3A9-72D3F2BBE574}">
      <dsp:nvSpPr>
        <dsp:cNvPr id="0" name=""/>
        <dsp:cNvSpPr/>
      </dsp:nvSpPr>
      <dsp:spPr>
        <a:xfrm>
          <a:off x="2254" y="158264"/>
          <a:ext cx="4808472" cy="5037986"/>
        </a:xfrm>
        <a:prstGeom prst="roundRect">
          <a:avLst>
            <a:gd name="adj" fmla="val 10000"/>
          </a:avLst>
        </a:prstGeom>
        <a:solidFill>
          <a:schemeClr val="accent3">
            <a:hueOff val="0"/>
            <a:satOff val="0"/>
            <a:lumOff val="0"/>
            <a:alphaOff val="0"/>
          </a:schemeClr>
        </a:solidFill>
        <a:ln>
          <a:noFill/>
        </a:ln>
        <a:effectLst>
          <a:outerShdw blurRad="38100" dist="25400" dir="5400000" rotWithShape="0">
            <a:srgbClr val="000000">
              <a:alpha val="2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b="1" kern="1200" dirty="0" smtClean="0">
              <a:solidFill>
                <a:srgbClr val="FF0000"/>
              </a:solidFill>
              <a:cs typeface="Simplified Arabic" pitchFamily="2" charset="-78"/>
            </a:rPr>
            <a:t>مزايا التدويل عديدة </a:t>
          </a:r>
          <a:r>
            <a:rPr lang="ar-SA" sz="1800" kern="1200" dirty="0" smtClean="0">
              <a:cs typeface="Simplified Arabic" pitchFamily="2" charset="-78"/>
            </a:rPr>
            <a:t>ومتنوعة بالنسبة للمؤسسة أو البلد الأم أو البلد المضيف، وتتمثل في الاستفادة من الميزات التنافسية للمؤسسة بأسواق متعددة وكبيرة الحجم مع إمكانية التقليل من حجم التكاليف بالاعتماد على وفورات الحجم، وبالتالي تحقيق أرباح كبيرة لكبر حجم الأسواق العالمية، كذلك الحصول على العمالة الأجنبية المنخفضة التكلفة وذات الكفاءة، وتصريف فائض المنتوجات التي تفوق حجم اقتصاد الدولة الأم، إلى جانب تحقيق فائض في الميزان التجاري مع الحصول على عملة صعبة ناتجة عن التحويلات التي يقوم بها عمال المؤسسة في البلد المضيف.</a:t>
          </a:r>
          <a:endParaRPr lang="fr-FR" sz="1800" kern="1200" dirty="0">
            <a:cs typeface="Simplified Arabic" pitchFamily="2" charset="-78"/>
          </a:endParaRPr>
        </a:p>
      </dsp:txBody>
      <dsp:txXfrm>
        <a:off x="143089" y="299099"/>
        <a:ext cx="4526802" cy="4756316"/>
      </dsp:txXfrm>
    </dsp:sp>
    <dsp:sp modelId="{141D21AE-B0AB-4C19-8566-3ADEBA205953}">
      <dsp:nvSpPr>
        <dsp:cNvPr id="0" name=""/>
        <dsp:cNvSpPr/>
      </dsp:nvSpPr>
      <dsp:spPr>
        <a:xfrm rot="21586542">
          <a:off x="5292134" y="2067713"/>
          <a:ext cx="1020598" cy="1192501"/>
        </a:xfrm>
        <a:prstGeom prst="rightArrow">
          <a:avLst>
            <a:gd name="adj1" fmla="val 60000"/>
            <a:gd name="adj2" fmla="val 50000"/>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fr-FR" sz="1400" kern="1200">
            <a:cs typeface="Simplified Arabic" pitchFamily="2" charset="-78"/>
          </a:endParaRPr>
        </a:p>
      </dsp:txBody>
      <dsp:txXfrm>
        <a:off x="5292135" y="2306812"/>
        <a:ext cx="714419" cy="715501"/>
      </dsp:txXfrm>
    </dsp:sp>
    <dsp:sp modelId="{DBB65B5F-EFAF-45BD-89C3-1311AA1BCE22}">
      <dsp:nvSpPr>
        <dsp:cNvPr id="0" name=""/>
        <dsp:cNvSpPr/>
      </dsp:nvSpPr>
      <dsp:spPr>
        <a:xfrm>
          <a:off x="6736370" y="167058"/>
          <a:ext cx="4808472" cy="4967673"/>
        </a:xfrm>
        <a:prstGeom prst="roundRect">
          <a:avLst>
            <a:gd name="adj" fmla="val 10000"/>
          </a:avLst>
        </a:prstGeom>
        <a:solidFill>
          <a:schemeClr val="accent3">
            <a:hueOff val="2703983"/>
            <a:satOff val="-8997"/>
            <a:lumOff val="-4509"/>
            <a:alphaOff val="0"/>
          </a:schemeClr>
        </a:solidFill>
        <a:ln>
          <a:noFill/>
        </a:ln>
        <a:effectLst>
          <a:outerShdw blurRad="38100" dist="25400" dir="5400000" rotWithShape="0">
            <a:srgbClr val="000000">
              <a:alpha val="2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kern="1200" dirty="0" smtClean="0">
              <a:cs typeface="Simplified Arabic" pitchFamily="2" charset="-78"/>
            </a:rPr>
            <a:t>وفي </a:t>
          </a:r>
          <a:r>
            <a:rPr lang="ar-SA" sz="1800" b="1" kern="1200" dirty="0" smtClean="0">
              <a:solidFill>
                <a:srgbClr val="FF0000"/>
              </a:solidFill>
              <a:cs typeface="Simplified Arabic" pitchFamily="2" charset="-78"/>
            </a:rPr>
            <a:t>مجال عيوب التدويل </a:t>
          </a:r>
          <a:r>
            <a:rPr lang="ar-SA" sz="1800" kern="1200" dirty="0" smtClean="0">
              <a:cs typeface="Simplified Arabic" pitchFamily="2" charset="-78"/>
            </a:rPr>
            <a:t>تتمثل في فقد المؤسسة </a:t>
          </a:r>
          <a:r>
            <a:rPr lang="ar-SA" sz="1800" kern="1200" dirty="0" err="1" smtClean="0">
              <a:cs typeface="Simplified Arabic" pitchFamily="2" charset="-78"/>
            </a:rPr>
            <a:t>المدولة</a:t>
          </a:r>
          <a:r>
            <a:rPr lang="ar-SA" sz="1800" kern="1200" dirty="0" smtClean="0">
              <a:cs typeface="Simplified Arabic" pitchFamily="2" charset="-78"/>
            </a:rPr>
            <a:t> لميزاتها التنافسية في الخارج بالأخص في الجوانب التكنولوجيا والمعرفية مع التوسع في المنتوجات حتى تناسب كل الأسواق، وبالتالي تتشتت قدرتها الإنتاجية، كذلك التفوق من تصدير مناصب العمل إلى العمالة مما يؤدي لاحقا إلى انخفاض الأجور وفرص العمل الممكنة، دون أن ننسى مخاوف انخفاض الإيرادات </a:t>
          </a:r>
          <a:r>
            <a:rPr lang="ar-SA" sz="1800" kern="1200" dirty="0" err="1" smtClean="0">
              <a:cs typeface="Simplified Arabic" pitchFamily="2" charset="-78"/>
            </a:rPr>
            <a:t>الجبائية</a:t>
          </a:r>
          <a:r>
            <a:rPr lang="ar-SA" sz="1800" kern="1200" dirty="0" smtClean="0">
              <a:cs typeface="Simplified Arabic" pitchFamily="2" charset="-78"/>
            </a:rPr>
            <a:t> مما يؤدي إلى البحث عنها من مصادر أخرى، أو الرفع من معدلات الضرائب، أيضا التأثير السلبي على البلد المضيف من حيث هيكل التجارة الخارجية.</a:t>
          </a:r>
          <a:endParaRPr lang="fr-FR" sz="1800" kern="1200" dirty="0">
            <a:cs typeface="Simplified Arabic" pitchFamily="2" charset="-78"/>
          </a:endParaRPr>
        </a:p>
      </dsp:txBody>
      <dsp:txXfrm>
        <a:off x="6877205" y="307893"/>
        <a:ext cx="4526802" cy="4686003"/>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99D075-384D-43A4-9358-7B111E14F055}" type="datetimeFigureOut">
              <a:rPr lang="fr-FR" smtClean="0"/>
              <a:t>06/02/2025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C3DECC-FDEE-42F3-A889-A526AD32A26B}" type="slidenum">
              <a:rPr lang="fr-FR" smtClean="0"/>
              <a:t>‹N°›</a:t>
            </a:fld>
            <a:endParaRPr lang="fr-FR"/>
          </a:p>
        </p:txBody>
      </p:sp>
    </p:spTree>
    <p:extLst>
      <p:ext uri="{BB962C8B-B14F-4D97-AF65-F5344CB8AC3E}">
        <p14:creationId xmlns:p14="http://schemas.microsoft.com/office/powerpoint/2010/main" val="3041885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06/02/2025</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1461510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06/02/2025</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3750167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06/02/2025</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642240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06/02/2025</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34025216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06/02/2025</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849866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06/02/2025</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7397283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06/02/2025</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3241674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06/02/2025</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13757729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4" name="Freeform 8">
            <a:extLst>
              <a:ext uri="{FF2B5EF4-FFF2-40B4-BE49-F238E27FC236}">
                <a16:creationId xmlns:a16="http://schemas.microsoft.com/office/drawing/2014/main" id="{CBD5D34C-E184-48C1-8C06-C2EC82419D4B}"/>
              </a:ext>
            </a:extLst>
          </p:cNvPr>
          <p:cNvSpPr>
            <a:spLocks/>
          </p:cNvSpPr>
          <p:nvPr/>
        </p:nvSpPr>
        <p:spPr bwMode="auto">
          <a:xfrm>
            <a:off x="-42333" y="4321175"/>
            <a:ext cx="1860551" cy="781050"/>
          </a:xfrm>
          <a:custGeom>
            <a:avLst/>
            <a:gdLst>
              <a:gd name="T0" fmla="*/ 2147483646 w 8042"/>
              <a:gd name="T1" fmla="*/ 2147483646 h 10000"/>
              <a:gd name="T2" fmla="*/ 2147483646 w 8042"/>
              <a:gd name="T3" fmla="*/ 2147483646 h 10000"/>
              <a:gd name="T4" fmla="*/ 2147483646 w 8042"/>
              <a:gd name="T5" fmla="*/ 2147483646 h 10000"/>
              <a:gd name="T6" fmla="*/ 2147483646 w 8042"/>
              <a:gd name="T7" fmla="*/ 2147483646 h 10000"/>
              <a:gd name="T8" fmla="*/ 2147483646 w 8042"/>
              <a:gd name="T9" fmla="*/ 2147483646 h 10000"/>
              <a:gd name="T10" fmla="*/ 2147483646 w 8042"/>
              <a:gd name="T11" fmla="*/ 105298818 h 10000"/>
              <a:gd name="T12" fmla="*/ 2147483646 w 8042"/>
              <a:gd name="T13" fmla="*/ 76236572 h 10000"/>
              <a:gd name="T14" fmla="*/ 2147483646 w 8042"/>
              <a:gd name="T15" fmla="*/ 19533436 h 10000"/>
              <a:gd name="T16" fmla="*/ 94026232 w 8042"/>
              <a:gd name="T17" fmla="*/ 0 h 10000"/>
              <a:gd name="T18" fmla="*/ 0 w 8042"/>
              <a:gd name="T19" fmla="*/ 2147483646 h 10000"/>
              <a:gd name="T20" fmla="*/ 2147483646 w 8042"/>
              <a:gd name="T21" fmla="*/ 2147483646 h 100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2" name="Title 1"/>
          <p:cNvSpPr>
            <a:spLocks noGrp="1"/>
          </p:cNvSpPr>
          <p:nvPr>
            <p:ph type="ctrTitle"/>
          </p:nvPr>
        </p:nvSpPr>
        <p:spPr>
          <a:xfrm>
            <a:off x="2589889" y="2514601"/>
            <a:ext cx="8800601"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889" y="4777381"/>
            <a:ext cx="8800601" cy="1126283"/>
          </a:xfrm>
        </p:spPr>
        <p:txBody>
          <a:bodyPr/>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5" name="Date Placeholder 3">
            <a:extLst>
              <a:ext uri="{FF2B5EF4-FFF2-40B4-BE49-F238E27FC236}">
                <a16:creationId xmlns:a16="http://schemas.microsoft.com/office/drawing/2014/main" id="{17EA52EF-7F0C-4C89-9BBB-3A1A809685B6}"/>
              </a:ext>
            </a:extLst>
          </p:cNvPr>
          <p:cNvSpPr>
            <a:spLocks noGrp="1"/>
          </p:cNvSpPr>
          <p:nvPr>
            <p:ph type="dt" sz="half" idx="10"/>
          </p:nvPr>
        </p:nvSpPr>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4">
            <a:extLst>
              <a:ext uri="{FF2B5EF4-FFF2-40B4-BE49-F238E27FC236}">
                <a16:creationId xmlns:a16="http://schemas.microsoft.com/office/drawing/2014/main" id="{66A12171-26C8-4BE6-8A75-6FF02CEEB32F}"/>
              </a:ext>
            </a:extLst>
          </p:cNvPr>
          <p:cNvSpPr>
            <a:spLocks noGrp="1"/>
          </p:cNvSpPr>
          <p:nvPr>
            <p:ph type="ftr" sz="quarter" idx="11"/>
          </p:nvPr>
        </p:nvSpPr>
        <p:spPr/>
        <p:txBody>
          <a:bodyPr/>
          <a:lstStyle>
            <a:lvl1pPr>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7" name="Slide Number Placeholder 5">
            <a:extLst>
              <a:ext uri="{FF2B5EF4-FFF2-40B4-BE49-F238E27FC236}">
                <a16:creationId xmlns:a16="http://schemas.microsoft.com/office/drawing/2014/main" id="{5FF90303-156B-4904-A534-8C06D8ABEF07}"/>
              </a:ext>
            </a:extLst>
          </p:cNvPr>
          <p:cNvSpPr>
            <a:spLocks noGrp="1"/>
          </p:cNvSpPr>
          <p:nvPr>
            <p:ph type="sldNum" sz="quarter" idx="12"/>
          </p:nvPr>
        </p:nvSpPr>
        <p:spPr>
          <a:xfrm>
            <a:off x="565151" y="4529139"/>
            <a:ext cx="778933" cy="365125"/>
          </a:xfrm>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7C29D150-2D03-446C-A0BC-0567A1109873}" type="slidenum">
              <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‹N°›</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911650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10AEB254-6667-4A0B-8D7D-110EB600A95E}"/>
              </a:ext>
            </a:extLst>
          </p:cNvPr>
          <p:cNvSpPr>
            <a:spLocks/>
          </p:cNvSpPr>
          <p:nvPr/>
        </p:nvSpPr>
        <p:spPr bwMode="auto">
          <a:xfrm flipV="1">
            <a:off x="0" y="711200"/>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2" name="Title 1"/>
          <p:cNvSpPr>
            <a:spLocks noGrp="1"/>
          </p:cNvSpPr>
          <p:nvPr>
            <p:ph type="title"/>
          </p:nvPr>
        </p:nvSpPr>
        <p:spPr>
          <a:xfrm>
            <a:off x="2593602" y="624110"/>
            <a:ext cx="8785599"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888" y="2133600"/>
            <a:ext cx="8789313" cy="377762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3">
            <a:extLst>
              <a:ext uri="{FF2B5EF4-FFF2-40B4-BE49-F238E27FC236}">
                <a16:creationId xmlns:a16="http://schemas.microsoft.com/office/drawing/2014/main" id="{E43EF8B1-C62A-47A0-82B7-379B78A09AC2}"/>
              </a:ext>
            </a:extLst>
          </p:cNvPr>
          <p:cNvSpPr>
            <a:spLocks noGrp="1"/>
          </p:cNvSpPr>
          <p:nvPr>
            <p:ph type="dt" sz="half" idx="10"/>
          </p:nvPr>
        </p:nvSpPr>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4">
            <a:extLst>
              <a:ext uri="{FF2B5EF4-FFF2-40B4-BE49-F238E27FC236}">
                <a16:creationId xmlns:a16="http://schemas.microsoft.com/office/drawing/2014/main" id="{0E20D879-B433-4532-A04D-86354F6E0C51}"/>
              </a:ext>
            </a:extLst>
          </p:cNvPr>
          <p:cNvSpPr>
            <a:spLocks noGrp="1"/>
          </p:cNvSpPr>
          <p:nvPr>
            <p:ph type="ftr" sz="quarter" idx="11"/>
          </p:nvPr>
        </p:nvSpPr>
        <p:spPr/>
        <p:txBody>
          <a:bodyPr/>
          <a:lstStyle>
            <a:lvl1pPr>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7" name="Slide Number Placeholder 5">
            <a:extLst>
              <a:ext uri="{FF2B5EF4-FFF2-40B4-BE49-F238E27FC236}">
                <a16:creationId xmlns:a16="http://schemas.microsoft.com/office/drawing/2014/main" id="{E0DA1AE5-FE90-4040-91DB-FFF1D9E0683C}"/>
              </a:ext>
            </a:extLst>
          </p:cNvPr>
          <p:cNvSpPr>
            <a:spLocks noGrp="1"/>
          </p:cNvSpPr>
          <p:nvPr>
            <p:ph type="sldNum" sz="quarter" idx="12"/>
          </p:nvPr>
        </p:nvSpPr>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9E7D2CE2-94FA-4B24-A74B-453E93CC6983}" type="slidenum">
              <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‹N°›</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2236640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EC2B8B9F-406B-48BC-AF02-38816D459042}"/>
              </a:ext>
            </a:extLst>
          </p:cNvPr>
          <p:cNvSpPr>
            <a:spLocks/>
          </p:cNvSpPr>
          <p:nvPr/>
        </p:nvSpPr>
        <p:spPr bwMode="auto">
          <a:xfrm flipV="1">
            <a:off x="0" y="3167063"/>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2" name="Title 1"/>
          <p:cNvSpPr>
            <a:spLocks noGrp="1"/>
          </p:cNvSpPr>
          <p:nvPr>
            <p:ph type="title"/>
          </p:nvPr>
        </p:nvSpPr>
        <p:spPr>
          <a:xfrm>
            <a:off x="2589888" y="2074562"/>
            <a:ext cx="8789313"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888" y="3581400"/>
            <a:ext cx="8789313" cy="860400"/>
          </a:xfrm>
        </p:spPr>
        <p:txBody>
          <a:bodyPr/>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5" name="Date Placeholder 3">
            <a:extLst>
              <a:ext uri="{FF2B5EF4-FFF2-40B4-BE49-F238E27FC236}">
                <a16:creationId xmlns:a16="http://schemas.microsoft.com/office/drawing/2014/main" id="{ECD2AE18-C234-4919-BE99-B28F939072BF}"/>
              </a:ext>
            </a:extLst>
          </p:cNvPr>
          <p:cNvSpPr>
            <a:spLocks noGrp="1"/>
          </p:cNvSpPr>
          <p:nvPr>
            <p:ph type="dt" sz="half" idx="10"/>
          </p:nvPr>
        </p:nvSpPr>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4">
            <a:extLst>
              <a:ext uri="{FF2B5EF4-FFF2-40B4-BE49-F238E27FC236}">
                <a16:creationId xmlns:a16="http://schemas.microsoft.com/office/drawing/2014/main" id="{7D768B3F-B56A-414E-A86F-87B3798712E7}"/>
              </a:ext>
            </a:extLst>
          </p:cNvPr>
          <p:cNvSpPr>
            <a:spLocks noGrp="1"/>
          </p:cNvSpPr>
          <p:nvPr>
            <p:ph type="ftr" sz="quarter" idx="11"/>
          </p:nvPr>
        </p:nvSpPr>
        <p:spPr/>
        <p:txBody>
          <a:bodyPr/>
          <a:lstStyle>
            <a:lvl1pPr>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7" name="Slide Number Placeholder 5">
            <a:extLst>
              <a:ext uri="{FF2B5EF4-FFF2-40B4-BE49-F238E27FC236}">
                <a16:creationId xmlns:a16="http://schemas.microsoft.com/office/drawing/2014/main" id="{FDDFB4B1-1A49-4525-AAE1-8F82D00CA831}"/>
              </a:ext>
            </a:extLst>
          </p:cNvPr>
          <p:cNvSpPr>
            <a:spLocks noGrp="1"/>
          </p:cNvSpPr>
          <p:nvPr>
            <p:ph type="sldNum" sz="quarter" idx="12"/>
          </p:nvPr>
        </p:nvSpPr>
        <p:spPr>
          <a:xfrm>
            <a:off x="681567" y="3244851"/>
            <a:ext cx="781051" cy="365125"/>
          </a:xfrm>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BC7DF303-CBC6-4AD5-B9EE-D7643937B547}" type="slidenum">
              <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‹N°›</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404810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06/02/2025</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1631789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B5AF5F2F-003A-42FA-A6CD-09CCD8D4FB3B}"/>
              </a:ext>
            </a:extLst>
          </p:cNvPr>
          <p:cNvSpPr>
            <a:spLocks/>
          </p:cNvSpPr>
          <p:nvPr/>
        </p:nvSpPr>
        <p:spPr bwMode="auto">
          <a:xfrm flipV="1">
            <a:off x="0" y="711200"/>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889" y="2136707"/>
            <a:ext cx="4263375" cy="376739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16410" y="2136707"/>
            <a:ext cx="4262791" cy="376739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6" name="Date Placeholder 4">
            <a:extLst>
              <a:ext uri="{FF2B5EF4-FFF2-40B4-BE49-F238E27FC236}">
                <a16:creationId xmlns:a16="http://schemas.microsoft.com/office/drawing/2014/main" id="{9A179FA6-B46C-4DD2-B196-C93A77761767}"/>
              </a:ext>
            </a:extLst>
          </p:cNvPr>
          <p:cNvSpPr>
            <a:spLocks noGrp="1"/>
          </p:cNvSpPr>
          <p:nvPr>
            <p:ph type="dt" sz="half" idx="10"/>
          </p:nvPr>
        </p:nvSpPr>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7" name="Footer Placeholder 5">
            <a:extLst>
              <a:ext uri="{FF2B5EF4-FFF2-40B4-BE49-F238E27FC236}">
                <a16:creationId xmlns:a16="http://schemas.microsoft.com/office/drawing/2014/main" id="{3E6B3690-F009-4767-A48C-C8AE6935885B}"/>
              </a:ext>
            </a:extLst>
          </p:cNvPr>
          <p:cNvSpPr>
            <a:spLocks noGrp="1"/>
          </p:cNvSpPr>
          <p:nvPr>
            <p:ph type="ftr" sz="quarter" idx="11"/>
          </p:nvPr>
        </p:nvSpPr>
        <p:spPr/>
        <p:txBody>
          <a:bodyPr/>
          <a:lstStyle>
            <a:lvl1pPr>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9" name="Slide Number Placeholder 5">
            <a:extLst>
              <a:ext uri="{FF2B5EF4-FFF2-40B4-BE49-F238E27FC236}">
                <a16:creationId xmlns:a16="http://schemas.microsoft.com/office/drawing/2014/main" id="{22ED1376-498A-4971-9317-0C666D8C6930}"/>
              </a:ext>
            </a:extLst>
          </p:cNvPr>
          <p:cNvSpPr>
            <a:spLocks noGrp="1"/>
          </p:cNvSpPr>
          <p:nvPr>
            <p:ph type="sldNum" sz="quarter" idx="12"/>
          </p:nvPr>
        </p:nvSpPr>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D1F7F332-17A8-4F0E-A0E9-F81C975247B7}" type="slidenum">
              <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‹N°›</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560368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7" name="Freeform 11">
            <a:extLst>
              <a:ext uri="{FF2B5EF4-FFF2-40B4-BE49-F238E27FC236}">
                <a16:creationId xmlns:a16="http://schemas.microsoft.com/office/drawing/2014/main" id="{0330B80A-1D20-45A0-BF6E-21A67A020E3D}"/>
              </a:ext>
            </a:extLst>
          </p:cNvPr>
          <p:cNvSpPr>
            <a:spLocks/>
          </p:cNvSpPr>
          <p:nvPr/>
        </p:nvSpPr>
        <p:spPr bwMode="auto">
          <a:xfrm flipV="1">
            <a:off x="0" y="711200"/>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3020469" y="2226626"/>
            <a:ext cx="383279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2589887" y="2802889"/>
            <a:ext cx="4263376" cy="3105703"/>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41540" y="2223398"/>
            <a:ext cx="383098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7111620" y="2799661"/>
            <a:ext cx="4260907" cy="3105703"/>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8" name="Date Placeholder 6">
            <a:extLst>
              <a:ext uri="{FF2B5EF4-FFF2-40B4-BE49-F238E27FC236}">
                <a16:creationId xmlns:a16="http://schemas.microsoft.com/office/drawing/2014/main" id="{86973D68-A823-46CF-8004-FAB9E34B705D}"/>
              </a:ext>
            </a:extLst>
          </p:cNvPr>
          <p:cNvSpPr>
            <a:spLocks noGrp="1"/>
          </p:cNvSpPr>
          <p:nvPr>
            <p:ph type="dt" sz="half" idx="10"/>
          </p:nvPr>
        </p:nvSpPr>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9" name="Footer Placeholder 7">
            <a:extLst>
              <a:ext uri="{FF2B5EF4-FFF2-40B4-BE49-F238E27FC236}">
                <a16:creationId xmlns:a16="http://schemas.microsoft.com/office/drawing/2014/main" id="{38DCC1CF-8339-4540-83F0-A5BEC3E3DBBD}"/>
              </a:ext>
            </a:extLst>
          </p:cNvPr>
          <p:cNvSpPr>
            <a:spLocks noGrp="1"/>
          </p:cNvSpPr>
          <p:nvPr>
            <p:ph type="ftr" sz="quarter" idx="11"/>
          </p:nvPr>
        </p:nvSpPr>
        <p:spPr/>
        <p:txBody>
          <a:bodyPr/>
          <a:lstStyle>
            <a:lvl1pPr>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11" name="Slide Number Placeholder 5">
            <a:extLst>
              <a:ext uri="{FF2B5EF4-FFF2-40B4-BE49-F238E27FC236}">
                <a16:creationId xmlns:a16="http://schemas.microsoft.com/office/drawing/2014/main" id="{39968367-E36B-4774-AE74-86A3B98D9F19}"/>
              </a:ext>
            </a:extLst>
          </p:cNvPr>
          <p:cNvSpPr>
            <a:spLocks noGrp="1"/>
          </p:cNvSpPr>
          <p:nvPr>
            <p:ph type="sldNum" sz="quarter" idx="12"/>
          </p:nvPr>
        </p:nvSpPr>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0824090F-BB58-4200-81CB-CB05DF208B96}" type="slidenum">
              <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‹N°›</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7421249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 name="Freeform 11">
            <a:extLst>
              <a:ext uri="{FF2B5EF4-FFF2-40B4-BE49-F238E27FC236}">
                <a16:creationId xmlns:a16="http://schemas.microsoft.com/office/drawing/2014/main" id="{AA70231D-9EC1-4127-BA32-24E75D5D67CF}"/>
              </a:ext>
            </a:extLst>
          </p:cNvPr>
          <p:cNvSpPr>
            <a:spLocks/>
          </p:cNvSpPr>
          <p:nvPr/>
        </p:nvSpPr>
        <p:spPr bwMode="auto">
          <a:xfrm flipV="1">
            <a:off x="0" y="711200"/>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2" name="Title 1"/>
          <p:cNvSpPr>
            <a:spLocks noGrp="1"/>
          </p:cNvSpPr>
          <p:nvPr>
            <p:ph type="title"/>
          </p:nvPr>
        </p:nvSpPr>
        <p:spPr>
          <a:xfrm>
            <a:off x="2593600" y="624110"/>
            <a:ext cx="8785600" cy="1280890"/>
          </a:xfrm>
        </p:spPr>
        <p:txBody>
          <a:bodyPr/>
          <a:lstStyle/>
          <a:p>
            <a:r>
              <a:rPr lang="fr-FR"/>
              <a:t>Modifiez le style du titre</a:t>
            </a:r>
            <a:endParaRPr lang="en-US" dirty="0"/>
          </a:p>
        </p:txBody>
      </p:sp>
      <p:sp>
        <p:nvSpPr>
          <p:cNvPr id="4" name="Date Placeholder 2">
            <a:extLst>
              <a:ext uri="{FF2B5EF4-FFF2-40B4-BE49-F238E27FC236}">
                <a16:creationId xmlns:a16="http://schemas.microsoft.com/office/drawing/2014/main" id="{DBDB780B-127B-4DD5-999E-165BEE40B9C8}"/>
              </a:ext>
            </a:extLst>
          </p:cNvPr>
          <p:cNvSpPr>
            <a:spLocks noGrp="1"/>
          </p:cNvSpPr>
          <p:nvPr>
            <p:ph type="dt" sz="half" idx="10"/>
          </p:nvPr>
        </p:nvSpPr>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3">
            <a:extLst>
              <a:ext uri="{FF2B5EF4-FFF2-40B4-BE49-F238E27FC236}">
                <a16:creationId xmlns:a16="http://schemas.microsoft.com/office/drawing/2014/main" id="{C4F52D51-F163-4326-9F3E-E0580F94D304}"/>
              </a:ext>
            </a:extLst>
          </p:cNvPr>
          <p:cNvSpPr>
            <a:spLocks noGrp="1"/>
          </p:cNvSpPr>
          <p:nvPr>
            <p:ph type="ftr" sz="quarter" idx="11"/>
          </p:nvPr>
        </p:nvSpPr>
        <p:spPr/>
        <p:txBody>
          <a:bodyPr/>
          <a:lstStyle>
            <a:lvl1pPr>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Slide Number Placeholder 4">
            <a:extLst>
              <a:ext uri="{FF2B5EF4-FFF2-40B4-BE49-F238E27FC236}">
                <a16:creationId xmlns:a16="http://schemas.microsoft.com/office/drawing/2014/main" id="{AB85ECD9-6E4B-4DEA-86EC-BF7272F72F37}"/>
              </a:ext>
            </a:extLst>
          </p:cNvPr>
          <p:cNvSpPr>
            <a:spLocks noGrp="1"/>
          </p:cNvSpPr>
          <p:nvPr>
            <p:ph type="sldNum" sz="quarter" idx="12"/>
          </p:nvPr>
        </p:nvSpPr>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20873E99-6000-4919-B770-441718FAE4BD}" type="slidenum">
              <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‹N°›</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8722680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Freeform 11">
            <a:extLst>
              <a:ext uri="{FF2B5EF4-FFF2-40B4-BE49-F238E27FC236}">
                <a16:creationId xmlns:a16="http://schemas.microsoft.com/office/drawing/2014/main" id="{DCBA5BF0-A30D-4A97-889B-950693EC784B}"/>
              </a:ext>
            </a:extLst>
          </p:cNvPr>
          <p:cNvSpPr>
            <a:spLocks/>
          </p:cNvSpPr>
          <p:nvPr/>
        </p:nvSpPr>
        <p:spPr bwMode="auto">
          <a:xfrm flipV="1">
            <a:off x="0" y="711200"/>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3" name="Date Placeholder 1">
            <a:extLst>
              <a:ext uri="{FF2B5EF4-FFF2-40B4-BE49-F238E27FC236}">
                <a16:creationId xmlns:a16="http://schemas.microsoft.com/office/drawing/2014/main" id="{831C5D2D-D372-4244-98BD-B50EF1AA7C59}"/>
              </a:ext>
            </a:extLst>
          </p:cNvPr>
          <p:cNvSpPr>
            <a:spLocks noGrp="1"/>
          </p:cNvSpPr>
          <p:nvPr>
            <p:ph type="dt" sz="half" idx="10"/>
          </p:nvPr>
        </p:nvSpPr>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4" name="Footer Placeholder 2">
            <a:extLst>
              <a:ext uri="{FF2B5EF4-FFF2-40B4-BE49-F238E27FC236}">
                <a16:creationId xmlns:a16="http://schemas.microsoft.com/office/drawing/2014/main" id="{95076567-B444-49A2-9E88-230F756065DE}"/>
              </a:ext>
            </a:extLst>
          </p:cNvPr>
          <p:cNvSpPr>
            <a:spLocks noGrp="1"/>
          </p:cNvSpPr>
          <p:nvPr>
            <p:ph type="ftr" sz="quarter" idx="11"/>
          </p:nvPr>
        </p:nvSpPr>
        <p:spPr/>
        <p:txBody>
          <a:bodyPr/>
          <a:lstStyle>
            <a:lvl1pPr>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Slide Number Placeholder 3">
            <a:extLst>
              <a:ext uri="{FF2B5EF4-FFF2-40B4-BE49-F238E27FC236}">
                <a16:creationId xmlns:a16="http://schemas.microsoft.com/office/drawing/2014/main" id="{BAD46B0A-0A26-4E68-9076-16D9B49A2647}"/>
              </a:ext>
            </a:extLst>
          </p:cNvPr>
          <p:cNvSpPr>
            <a:spLocks noGrp="1"/>
          </p:cNvSpPr>
          <p:nvPr>
            <p:ph type="sldNum" sz="quarter" idx="12"/>
          </p:nvPr>
        </p:nvSpPr>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7F9D2C6F-40B8-499F-9AE0-2008ED8D961A}" type="slidenum">
              <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‹N°›</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78532134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3EA2B1F5-E556-4DB4-A8C4-A1010EA2D626}"/>
              </a:ext>
            </a:extLst>
          </p:cNvPr>
          <p:cNvSpPr>
            <a:spLocks/>
          </p:cNvSpPr>
          <p:nvPr/>
        </p:nvSpPr>
        <p:spPr bwMode="auto">
          <a:xfrm flipV="1">
            <a:off x="0" y="711200"/>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2" name="Title 1"/>
          <p:cNvSpPr>
            <a:spLocks noGrp="1"/>
          </p:cNvSpPr>
          <p:nvPr>
            <p:ph type="title"/>
          </p:nvPr>
        </p:nvSpPr>
        <p:spPr>
          <a:xfrm>
            <a:off x="2589887" y="446088"/>
            <a:ext cx="3506112"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4659" y="446090"/>
            <a:ext cx="5054541" cy="5414963"/>
          </a:xfrm>
        </p:spPr>
        <p:txBody>
          <a:bodyPr anchor="ct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887" y="1598613"/>
            <a:ext cx="3506112"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6" name="Date Placeholder 4">
            <a:extLst>
              <a:ext uri="{FF2B5EF4-FFF2-40B4-BE49-F238E27FC236}">
                <a16:creationId xmlns:a16="http://schemas.microsoft.com/office/drawing/2014/main" id="{63E6EC17-8971-4EF3-9330-4C941F9CA04A}"/>
              </a:ext>
            </a:extLst>
          </p:cNvPr>
          <p:cNvSpPr>
            <a:spLocks noGrp="1"/>
          </p:cNvSpPr>
          <p:nvPr>
            <p:ph type="dt" sz="half" idx="10"/>
          </p:nvPr>
        </p:nvSpPr>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7" name="Footer Placeholder 5">
            <a:extLst>
              <a:ext uri="{FF2B5EF4-FFF2-40B4-BE49-F238E27FC236}">
                <a16:creationId xmlns:a16="http://schemas.microsoft.com/office/drawing/2014/main" id="{8D5E38EA-E6B3-4574-8A6D-485001805A75}"/>
              </a:ext>
            </a:extLst>
          </p:cNvPr>
          <p:cNvSpPr>
            <a:spLocks noGrp="1"/>
          </p:cNvSpPr>
          <p:nvPr>
            <p:ph type="ftr" sz="quarter" idx="11"/>
          </p:nvPr>
        </p:nvSpPr>
        <p:spPr/>
        <p:txBody>
          <a:bodyPr/>
          <a:lstStyle>
            <a:lvl1pPr>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8" name="Slide Number Placeholder 6">
            <a:extLst>
              <a:ext uri="{FF2B5EF4-FFF2-40B4-BE49-F238E27FC236}">
                <a16:creationId xmlns:a16="http://schemas.microsoft.com/office/drawing/2014/main" id="{1A155FC6-D871-4D98-9DC4-77392E46F6CC}"/>
              </a:ext>
            </a:extLst>
          </p:cNvPr>
          <p:cNvSpPr>
            <a:spLocks noGrp="1"/>
          </p:cNvSpPr>
          <p:nvPr>
            <p:ph type="sldNum" sz="quarter" idx="12"/>
          </p:nvPr>
        </p:nvSpPr>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D6C7C486-C474-475B-A838-599B52D8F17C}" type="slidenum">
              <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‹N°›</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9936958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FD1AD99D-431E-4456-8685-6FAFCF599FE2}"/>
              </a:ext>
            </a:extLst>
          </p:cNvPr>
          <p:cNvSpPr>
            <a:spLocks/>
          </p:cNvSpPr>
          <p:nvPr/>
        </p:nvSpPr>
        <p:spPr bwMode="auto">
          <a:xfrm flipV="1">
            <a:off x="0" y="4910138"/>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2" name="Title 1"/>
          <p:cNvSpPr>
            <a:spLocks noGrp="1"/>
          </p:cNvSpPr>
          <p:nvPr>
            <p:ph type="title"/>
          </p:nvPr>
        </p:nvSpPr>
        <p:spPr>
          <a:xfrm>
            <a:off x="2589888" y="4800600"/>
            <a:ext cx="8789313"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888" y="634965"/>
            <a:ext cx="8789313" cy="3854970"/>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r-FR" noProof="0"/>
              <a:t>Cliquez sur l'icône pour ajouter une image</a:t>
            </a:r>
            <a:endParaRPr lang="en-US" noProof="0" dirty="0"/>
          </a:p>
        </p:txBody>
      </p:sp>
      <p:sp>
        <p:nvSpPr>
          <p:cNvPr id="4" name="Text Placeholder 3"/>
          <p:cNvSpPr>
            <a:spLocks noGrp="1"/>
          </p:cNvSpPr>
          <p:nvPr>
            <p:ph type="body" sz="half" idx="2"/>
          </p:nvPr>
        </p:nvSpPr>
        <p:spPr>
          <a:xfrm>
            <a:off x="2589888" y="5367338"/>
            <a:ext cx="8789313"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6" name="Date Placeholder 4">
            <a:extLst>
              <a:ext uri="{FF2B5EF4-FFF2-40B4-BE49-F238E27FC236}">
                <a16:creationId xmlns:a16="http://schemas.microsoft.com/office/drawing/2014/main" id="{66BED3B6-02E0-4700-A452-CCD323207F20}"/>
              </a:ext>
            </a:extLst>
          </p:cNvPr>
          <p:cNvSpPr>
            <a:spLocks noGrp="1"/>
          </p:cNvSpPr>
          <p:nvPr>
            <p:ph type="dt" sz="half" idx="10"/>
          </p:nvPr>
        </p:nvSpPr>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7" name="Footer Placeholder 5">
            <a:extLst>
              <a:ext uri="{FF2B5EF4-FFF2-40B4-BE49-F238E27FC236}">
                <a16:creationId xmlns:a16="http://schemas.microsoft.com/office/drawing/2014/main" id="{93BC44E6-992A-4455-83AF-91685DA03043}"/>
              </a:ext>
            </a:extLst>
          </p:cNvPr>
          <p:cNvSpPr>
            <a:spLocks noGrp="1"/>
          </p:cNvSpPr>
          <p:nvPr>
            <p:ph type="ftr" sz="quarter" idx="11"/>
          </p:nvPr>
        </p:nvSpPr>
        <p:spPr/>
        <p:txBody>
          <a:bodyPr/>
          <a:lstStyle>
            <a:lvl1pPr>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8" name="Slide Number Placeholder 6">
            <a:extLst>
              <a:ext uri="{FF2B5EF4-FFF2-40B4-BE49-F238E27FC236}">
                <a16:creationId xmlns:a16="http://schemas.microsoft.com/office/drawing/2014/main" id="{67EAADEC-4435-4996-8281-D77660FB94FB}"/>
              </a:ext>
            </a:extLst>
          </p:cNvPr>
          <p:cNvSpPr>
            <a:spLocks noGrp="1"/>
          </p:cNvSpPr>
          <p:nvPr>
            <p:ph type="sldNum" sz="quarter" idx="12"/>
          </p:nvPr>
        </p:nvSpPr>
        <p:spPr>
          <a:xfrm>
            <a:off x="681567" y="4983164"/>
            <a:ext cx="781051" cy="365125"/>
          </a:xfrm>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67BC730B-C09C-4E78-8993-3BE91E58A2D1}" type="slidenum">
              <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‹N°›</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424813023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47435F71-DDBB-4701-A918-69EA3667D2D4}"/>
              </a:ext>
            </a:extLst>
          </p:cNvPr>
          <p:cNvSpPr>
            <a:spLocks/>
          </p:cNvSpPr>
          <p:nvPr/>
        </p:nvSpPr>
        <p:spPr bwMode="auto">
          <a:xfrm flipV="1">
            <a:off x="0" y="3167063"/>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2" name="Title 1"/>
          <p:cNvSpPr>
            <a:spLocks noGrp="1"/>
          </p:cNvSpPr>
          <p:nvPr>
            <p:ph type="title"/>
          </p:nvPr>
        </p:nvSpPr>
        <p:spPr>
          <a:xfrm>
            <a:off x="2589888" y="609600"/>
            <a:ext cx="8789313"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888" y="4354046"/>
            <a:ext cx="8789313"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5" name="Date Placeholder 3">
            <a:extLst>
              <a:ext uri="{FF2B5EF4-FFF2-40B4-BE49-F238E27FC236}">
                <a16:creationId xmlns:a16="http://schemas.microsoft.com/office/drawing/2014/main" id="{2B447459-5DCB-4611-8183-2403EAF3384D}"/>
              </a:ext>
            </a:extLst>
          </p:cNvPr>
          <p:cNvSpPr>
            <a:spLocks noGrp="1"/>
          </p:cNvSpPr>
          <p:nvPr>
            <p:ph type="dt" sz="half" idx="10"/>
          </p:nvPr>
        </p:nvSpPr>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4">
            <a:extLst>
              <a:ext uri="{FF2B5EF4-FFF2-40B4-BE49-F238E27FC236}">
                <a16:creationId xmlns:a16="http://schemas.microsoft.com/office/drawing/2014/main" id="{EED3A78A-C902-43B5-A0CC-8E013DE77CD7}"/>
              </a:ext>
            </a:extLst>
          </p:cNvPr>
          <p:cNvSpPr>
            <a:spLocks noGrp="1"/>
          </p:cNvSpPr>
          <p:nvPr>
            <p:ph type="ftr" sz="quarter" idx="11"/>
          </p:nvPr>
        </p:nvSpPr>
        <p:spPr/>
        <p:txBody>
          <a:bodyPr/>
          <a:lstStyle>
            <a:lvl1pPr>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7" name="Slide Number Placeholder 5">
            <a:extLst>
              <a:ext uri="{FF2B5EF4-FFF2-40B4-BE49-F238E27FC236}">
                <a16:creationId xmlns:a16="http://schemas.microsoft.com/office/drawing/2014/main" id="{C5AE2525-9A45-435B-9594-CA17C36A48C6}"/>
              </a:ext>
            </a:extLst>
          </p:cNvPr>
          <p:cNvSpPr>
            <a:spLocks noGrp="1"/>
          </p:cNvSpPr>
          <p:nvPr>
            <p:ph type="sldNum" sz="quarter" idx="12"/>
          </p:nvPr>
        </p:nvSpPr>
        <p:spPr>
          <a:xfrm>
            <a:off x="681567" y="3244851"/>
            <a:ext cx="781051" cy="365125"/>
          </a:xfrm>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289C703A-66F9-4F70-A541-3311325C386D}" type="slidenum">
              <a:rPr kumimoji="0" lang="ar-SA" sz="2000" b="0" i="0" u="none" strike="noStrike" kern="1200" cap="none" spc="0" normalizeH="0" baseline="0" noProof="0">
                <a:ln>
                  <a:noFill/>
                </a:ln>
                <a:solidFill>
                  <a:srgbClr val="FEFFFF"/>
                </a:solidFill>
                <a:effectLst/>
                <a:uLnTx/>
                <a:uFillTx/>
                <a:latin typeface="Century Gothic" panose="020B0502020202020204"/>
                <a:ea typeface="+mn-ea"/>
                <a:cs typeface="Tahoma" panose="020B060403050404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‹N°›</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31419034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B060C0E2-021D-42F3-AF6B-C43A2B84D2D6}"/>
              </a:ext>
            </a:extLst>
          </p:cNvPr>
          <p:cNvSpPr>
            <a:spLocks/>
          </p:cNvSpPr>
          <p:nvPr/>
        </p:nvSpPr>
        <p:spPr bwMode="auto">
          <a:xfrm flipV="1">
            <a:off x="0" y="3167063"/>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6" name="TextBox 13">
            <a:extLst>
              <a:ext uri="{FF2B5EF4-FFF2-40B4-BE49-F238E27FC236}">
                <a16:creationId xmlns:a16="http://schemas.microsoft.com/office/drawing/2014/main" id="{FD6B3A06-5552-472E-92C5-A564EA1A5F49}"/>
              </a:ext>
            </a:extLst>
          </p:cNvPr>
          <p:cNvSpPr txBox="1">
            <a:spLocks noChangeArrowheads="1"/>
          </p:cNvSpPr>
          <p:nvPr/>
        </p:nvSpPr>
        <p:spPr bwMode="auto">
          <a:xfrm>
            <a:off x="2410884" y="647700"/>
            <a:ext cx="609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a:ln>
                  <a:noFill/>
                </a:ln>
                <a:solidFill>
                  <a:srgbClr val="A53010"/>
                </a:solidFill>
                <a:effectLst/>
                <a:uLnTx/>
                <a:uFillTx/>
                <a:latin typeface="Arial" panose="020B0604020202020204" pitchFamily="34" charset="0"/>
                <a:ea typeface="+mn-ea"/>
                <a:cs typeface="Arial" panose="020B0604020202020204" pitchFamily="34" charset="0"/>
              </a:rPr>
              <a:t>“</a:t>
            </a:r>
          </a:p>
        </p:txBody>
      </p:sp>
      <p:sp>
        <p:nvSpPr>
          <p:cNvPr id="7" name="TextBox 14">
            <a:extLst>
              <a:ext uri="{FF2B5EF4-FFF2-40B4-BE49-F238E27FC236}">
                <a16:creationId xmlns:a16="http://schemas.microsoft.com/office/drawing/2014/main" id="{0F2A094E-A151-4EFF-8EA6-ACE5A573C71C}"/>
              </a:ext>
            </a:extLst>
          </p:cNvPr>
          <p:cNvSpPr txBox="1">
            <a:spLocks noChangeArrowheads="1"/>
          </p:cNvSpPr>
          <p:nvPr/>
        </p:nvSpPr>
        <p:spPr bwMode="auto">
          <a:xfrm>
            <a:off x="10892367" y="2905125"/>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a:ln>
                  <a:noFill/>
                </a:ln>
                <a:solidFill>
                  <a:srgbClr val="A53010"/>
                </a:solidFill>
                <a:effectLst/>
                <a:uLnTx/>
                <a:uFillTx/>
                <a:latin typeface="Arial" panose="020B0604020202020204" pitchFamily="34" charset="0"/>
                <a:ea typeface="+mn-ea"/>
                <a:cs typeface="Arial" panose="020B0604020202020204" pitchFamily="34" charset="0"/>
              </a:rPr>
              <a:t>”</a:t>
            </a:r>
          </a:p>
        </p:txBody>
      </p:sp>
      <p:sp>
        <p:nvSpPr>
          <p:cNvPr id="2" name="Title 1"/>
          <p:cNvSpPr>
            <a:spLocks noGrp="1"/>
          </p:cNvSpPr>
          <p:nvPr>
            <p:ph type="title"/>
          </p:nvPr>
        </p:nvSpPr>
        <p:spPr>
          <a:xfrm>
            <a:off x="2917498" y="609600"/>
            <a:ext cx="814611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21296" y="3505200"/>
            <a:ext cx="7538517"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2589888" y="4354046"/>
            <a:ext cx="8789313"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8" name="Date Placeholder 3">
            <a:extLst>
              <a:ext uri="{FF2B5EF4-FFF2-40B4-BE49-F238E27FC236}">
                <a16:creationId xmlns:a16="http://schemas.microsoft.com/office/drawing/2014/main" id="{F44A093A-3780-42C1-BF8E-94BC0EDFB708}"/>
              </a:ext>
            </a:extLst>
          </p:cNvPr>
          <p:cNvSpPr>
            <a:spLocks noGrp="1"/>
          </p:cNvSpPr>
          <p:nvPr>
            <p:ph type="dt" sz="half" idx="14"/>
          </p:nvPr>
        </p:nvSpPr>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9" name="Footer Placeholder 4">
            <a:extLst>
              <a:ext uri="{FF2B5EF4-FFF2-40B4-BE49-F238E27FC236}">
                <a16:creationId xmlns:a16="http://schemas.microsoft.com/office/drawing/2014/main" id="{EA820F50-1939-420A-94B2-EA3D2B3FF8B6}"/>
              </a:ext>
            </a:extLst>
          </p:cNvPr>
          <p:cNvSpPr>
            <a:spLocks noGrp="1"/>
          </p:cNvSpPr>
          <p:nvPr>
            <p:ph type="ftr" sz="quarter" idx="15"/>
          </p:nvPr>
        </p:nvSpPr>
        <p:spPr/>
        <p:txBody>
          <a:bodyPr/>
          <a:lstStyle>
            <a:lvl1pPr>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10" name="Slide Number Placeholder 5">
            <a:extLst>
              <a:ext uri="{FF2B5EF4-FFF2-40B4-BE49-F238E27FC236}">
                <a16:creationId xmlns:a16="http://schemas.microsoft.com/office/drawing/2014/main" id="{A773ED60-1982-464C-BE56-867F69B35EB6}"/>
              </a:ext>
            </a:extLst>
          </p:cNvPr>
          <p:cNvSpPr>
            <a:spLocks noGrp="1"/>
          </p:cNvSpPr>
          <p:nvPr>
            <p:ph type="sldNum" sz="quarter" idx="16"/>
          </p:nvPr>
        </p:nvSpPr>
        <p:spPr>
          <a:xfrm>
            <a:off x="681567" y="3244851"/>
            <a:ext cx="781051" cy="365125"/>
          </a:xfrm>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8076E0C0-E4F3-467D-A55A-D0A96255E984}" type="slidenum">
              <a:rPr kumimoji="0" lang="ar-SA" sz="2000" b="0" i="0" u="none" strike="noStrike" kern="1200" cap="none" spc="0" normalizeH="0" baseline="0" noProof="0">
                <a:ln>
                  <a:noFill/>
                </a:ln>
                <a:solidFill>
                  <a:srgbClr val="FEFFFF"/>
                </a:solidFill>
                <a:effectLst/>
                <a:uLnTx/>
                <a:uFillTx/>
                <a:latin typeface="Century Gothic" panose="020B0502020202020204"/>
                <a:ea typeface="+mn-ea"/>
                <a:cs typeface="Tahoma" panose="020B060403050404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‹N°›</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27901206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89665866-F850-4674-A030-E14EB2DC455C}"/>
              </a:ext>
            </a:extLst>
          </p:cNvPr>
          <p:cNvSpPr>
            <a:spLocks/>
          </p:cNvSpPr>
          <p:nvPr/>
        </p:nvSpPr>
        <p:spPr bwMode="auto">
          <a:xfrm flipV="1">
            <a:off x="0" y="4910138"/>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2" name="Title 1"/>
          <p:cNvSpPr>
            <a:spLocks noGrp="1"/>
          </p:cNvSpPr>
          <p:nvPr>
            <p:ph type="title"/>
          </p:nvPr>
        </p:nvSpPr>
        <p:spPr>
          <a:xfrm>
            <a:off x="2589888" y="2438402"/>
            <a:ext cx="8789313"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888" y="5181600"/>
            <a:ext cx="8789313" cy="729622"/>
          </a:xfrm>
        </p:spPr>
        <p:txBody>
          <a:bodyPr rtlCol="0">
            <a:normAutofit/>
          </a:bodyPr>
          <a:lstStyle>
            <a:lvl1pPr>
              <a:buNone/>
              <a:defRPr lang="en-US">
                <a:solidFill>
                  <a:schemeClr val="tx1">
                    <a:lumMod val="65000"/>
                    <a:lumOff val="35000"/>
                  </a:schemeClr>
                </a:solidFill>
              </a:defRPr>
            </a:lvl1pPr>
          </a:lstStyle>
          <a:p>
            <a:pPr lvl="0"/>
            <a:r>
              <a:rPr lang="fr-FR"/>
              <a:t>Modifiez les styles du texte du masque</a:t>
            </a:r>
          </a:p>
        </p:txBody>
      </p:sp>
      <p:sp>
        <p:nvSpPr>
          <p:cNvPr id="6" name="Date Placeholder 4">
            <a:extLst>
              <a:ext uri="{FF2B5EF4-FFF2-40B4-BE49-F238E27FC236}">
                <a16:creationId xmlns:a16="http://schemas.microsoft.com/office/drawing/2014/main" id="{6AF33F76-5914-4CB9-92B7-0E2E8FF1418D}"/>
              </a:ext>
            </a:extLst>
          </p:cNvPr>
          <p:cNvSpPr>
            <a:spLocks noGrp="1"/>
          </p:cNvSpPr>
          <p:nvPr>
            <p:ph type="dt" sz="half" idx="10"/>
          </p:nvPr>
        </p:nvSpPr>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7" name="Footer Placeholder 5">
            <a:extLst>
              <a:ext uri="{FF2B5EF4-FFF2-40B4-BE49-F238E27FC236}">
                <a16:creationId xmlns:a16="http://schemas.microsoft.com/office/drawing/2014/main" id="{DCDFFB46-33BF-4D3D-93AC-889749149CCE}"/>
              </a:ext>
            </a:extLst>
          </p:cNvPr>
          <p:cNvSpPr>
            <a:spLocks noGrp="1"/>
          </p:cNvSpPr>
          <p:nvPr>
            <p:ph type="ftr" sz="quarter" idx="11"/>
          </p:nvPr>
        </p:nvSpPr>
        <p:spPr/>
        <p:txBody>
          <a:bodyPr/>
          <a:lstStyle>
            <a:lvl1pPr>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8" name="Slide Number Placeholder 6">
            <a:extLst>
              <a:ext uri="{FF2B5EF4-FFF2-40B4-BE49-F238E27FC236}">
                <a16:creationId xmlns:a16="http://schemas.microsoft.com/office/drawing/2014/main" id="{DD564423-CD20-492D-8F8F-38B740DC3AC5}"/>
              </a:ext>
            </a:extLst>
          </p:cNvPr>
          <p:cNvSpPr>
            <a:spLocks noGrp="1"/>
          </p:cNvSpPr>
          <p:nvPr>
            <p:ph type="sldNum" sz="quarter" idx="12"/>
          </p:nvPr>
        </p:nvSpPr>
        <p:spPr>
          <a:xfrm>
            <a:off x="681567" y="4983164"/>
            <a:ext cx="781051" cy="365125"/>
          </a:xfrm>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3F7395B6-24EE-40C2-8138-603BBDC18A94}" type="slidenum">
              <a:rPr kumimoji="0" lang="ar-SA" sz="2000" b="0" i="0" u="none" strike="noStrike" kern="1200" cap="none" spc="0" normalizeH="0" baseline="0" noProof="0">
                <a:ln>
                  <a:noFill/>
                </a:ln>
                <a:solidFill>
                  <a:srgbClr val="FEFFFF"/>
                </a:solidFill>
                <a:effectLst/>
                <a:uLnTx/>
                <a:uFillTx/>
                <a:latin typeface="Century Gothic" panose="020B0502020202020204"/>
                <a:ea typeface="+mn-ea"/>
                <a:cs typeface="Tahoma" panose="020B060403050404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‹N°›</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65718799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4AF6A7B0-0975-409C-A178-5281DEE40D36}"/>
              </a:ext>
            </a:extLst>
          </p:cNvPr>
          <p:cNvSpPr>
            <a:spLocks/>
          </p:cNvSpPr>
          <p:nvPr/>
        </p:nvSpPr>
        <p:spPr bwMode="auto">
          <a:xfrm flipV="1">
            <a:off x="0" y="4910138"/>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6" name="TextBox 10">
            <a:extLst>
              <a:ext uri="{FF2B5EF4-FFF2-40B4-BE49-F238E27FC236}">
                <a16:creationId xmlns:a16="http://schemas.microsoft.com/office/drawing/2014/main" id="{F95A44F6-7730-4A76-A0A6-643B12547470}"/>
              </a:ext>
            </a:extLst>
          </p:cNvPr>
          <p:cNvSpPr txBox="1">
            <a:spLocks noChangeArrowheads="1"/>
          </p:cNvSpPr>
          <p:nvPr/>
        </p:nvSpPr>
        <p:spPr bwMode="auto">
          <a:xfrm>
            <a:off x="2410884" y="647700"/>
            <a:ext cx="609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a:ln>
                  <a:noFill/>
                </a:ln>
                <a:solidFill>
                  <a:srgbClr val="A53010"/>
                </a:solidFill>
                <a:effectLst/>
                <a:uLnTx/>
                <a:uFillTx/>
                <a:latin typeface="Arial" panose="020B0604020202020204" pitchFamily="34" charset="0"/>
                <a:ea typeface="+mn-ea"/>
                <a:cs typeface="Arial" panose="020B0604020202020204" pitchFamily="34" charset="0"/>
              </a:rPr>
              <a:t>“</a:t>
            </a:r>
          </a:p>
        </p:txBody>
      </p:sp>
      <p:sp>
        <p:nvSpPr>
          <p:cNvPr id="7" name="TextBox 11">
            <a:extLst>
              <a:ext uri="{FF2B5EF4-FFF2-40B4-BE49-F238E27FC236}">
                <a16:creationId xmlns:a16="http://schemas.microsoft.com/office/drawing/2014/main" id="{9673D4E7-EB8F-42E1-847D-53F807ED917C}"/>
              </a:ext>
            </a:extLst>
          </p:cNvPr>
          <p:cNvSpPr txBox="1">
            <a:spLocks noChangeArrowheads="1"/>
          </p:cNvSpPr>
          <p:nvPr/>
        </p:nvSpPr>
        <p:spPr bwMode="auto">
          <a:xfrm>
            <a:off x="10892367" y="2905125"/>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a:ln>
                  <a:noFill/>
                </a:ln>
                <a:solidFill>
                  <a:srgbClr val="A53010"/>
                </a:solidFill>
                <a:effectLst/>
                <a:uLnTx/>
                <a:uFillTx/>
                <a:latin typeface="Arial" panose="020B0604020202020204" pitchFamily="34" charset="0"/>
                <a:ea typeface="+mn-ea"/>
                <a:cs typeface="Arial" panose="020B0604020202020204" pitchFamily="34" charset="0"/>
              </a:rPr>
              <a:t>”</a:t>
            </a:r>
          </a:p>
        </p:txBody>
      </p:sp>
      <p:sp>
        <p:nvSpPr>
          <p:cNvPr id="13" name="Title 1"/>
          <p:cNvSpPr>
            <a:spLocks noGrp="1"/>
          </p:cNvSpPr>
          <p:nvPr>
            <p:ph type="title"/>
          </p:nvPr>
        </p:nvSpPr>
        <p:spPr>
          <a:xfrm>
            <a:off x="2917498" y="609600"/>
            <a:ext cx="814611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887" y="4343400"/>
            <a:ext cx="8917723"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4" name="Text Placeholder 3"/>
          <p:cNvSpPr>
            <a:spLocks noGrp="1"/>
          </p:cNvSpPr>
          <p:nvPr>
            <p:ph type="body" sz="half" idx="2"/>
          </p:nvPr>
        </p:nvSpPr>
        <p:spPr>
          <a:xfrm>
            <a:off x="2589887" y="5181600"/>
            <a:ext cx="8917723" cy="729622"/>
          </a:xfrm>
        </p:spPr>
        <p:txBody>
          <a:bodyPr rtlCol="0">
            <a:normAutofit/>
          </a:bodyPr>
          <a:lstStyle>
            <a:lvl1pPr>
              <a:buNone/>
              <a:defRPr lang="en-US">
                <a:solidFill>
                  <a:schemeClr val="tx1">
                    <a:lumMod val="65000"/>
                    <a:lumOff val="35000"/>
                  </a:schemeClr>
                </a:solidFill>
              </a:defRPr>
            </a:lvl1pPr>
          </a:lstStyle>
          <a:p>
            <a:pPr lvl="0"/>
            <a:r>
              <a:rPr lang="fr-FR"/>
              <a:t>Modifiez les styles du texte du masque</a:t>
            </a:r>
          </a:p>
        </p:txBody>
      </p:sp>
      <p:sp>
        <p:nvSpPr>
          <p:cNvPr id="8" name="Date Placeholder 4">
            <a:extLst>
              <a:ext uri="{FF2B5EF4-FFF2-40B4-BE49-F238E27FC236}">
                <a16:creationId xmlns:a16="http://schemas.microsoft.com/office/drawing/2014/main" id="{B8FB5F58-01E6-410D-A86C-551C2EB76D92}"/>
              </a:ext>
            </a:extLst>
          </p:cNvPr>
          <p:cNvSpPr>
            <a:spLocks noGrp="1"/>
          </p:cNvSpPr>
          <p:nvPr>
            <p:ph type="dt" sz="half" idx="14"/>
          </p:nvPr>
        </p:nvSpPr>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9" name="Footer Placeholder 5">
            <a:extLst>
              <a:ext uri="{FF2B5EF4-FFF2-40B4-BE49-F238E27FC236}">
                <a16:creationId xmlns:a16="http://schemas.microsoft.com/office/drawing/2014/main" id="{AE5CC070-6670-4F0F-9CE9-B336230FB00F}"/>
              </a:ext>
            </a:extLst>
          </p:cNvPr>
          <p:cNvSpPr>
            <a:spLocks noGrp="1"/>
          </p:cNvSpPr>
          <p:nvPr>
            <p:ph type="ftr" sz="quarter" idx="15"/>
          </p:nvPr>
        </p:nvSpPr>
        <p:spPr/>
        <p:txBody>
          <a:bodyPr/>
          <a:lstStyle>
            <a:lvl1pPr>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10" name="Slide Number Placeholder 6">
            <a:extLst>
              <a:ext uri="{FF2B5EF4-FFF2-40B4-BE49-F238E27FC236}">
                <a16:creationId xmlns:a16="http://schemas.microsoft.com/office/drawing/2014/main" id="{505F728F-49FE-448A-AE6D-94FDFCE0F4C6}"/>
              </a:ext>
            </a:extLst>
          </p:cNvPr>
          <p:cNvSpPr>
            <a:spLocks noGrp="1"/>
          </p:cNvSpPr>
          <p:nvPr>
            <p:ph type="sldNum" sz="quarter" idx="16"/>
          </p:nvPr>
        </p:nvSpPr>
        <p:spPr>
          <a:xfrm>
            <a:off x="681567" y="4983164"/>
            <a:ext cx="781051" cy="365125"/>
          </a:xfrm>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B055ABB9-0B99-41BF-86E2-7A3BA63E61F0}" type="slidenum">
              <a:rPr kumimoji="0" lang="ar-SA" sz="2000" b="0" i="0" u="none" strike="noStrike" kern="1200" cap="none" spc="0" normalizeH="0" baseline="0" noProof="0">
                <a:ln>
                  <a:noFill/>
                </a:ln>
                <a:solidFill>
                  <a:srgbClr val="FEFFFF"/>
                </a:solidFill>
                <a:effectLst/>
                <a:uLnTx/>
                <a:uFillTx/>
                <a:latin typeface="Century Gothic" panose="020B0502020202020204"/>
                <a:ea typeface="+mn-ea"/>
                <a:cs typeface="Tahoma" panose="020B060403050404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‹N°›</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616305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06/02/2025</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61679899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D8A728F7-474F-4541-8021-E90D989FCF28}"/>
              </a:ext>
            </a:extLst>
          </p:cNvPr>
          <p:cNvSpPr>
            <a:spLocks/>
          </p:cNvSpPr>
          <p:nvPr/>
        </p:nvSpPr>
        <p:spPr bwMode="auto">
          <a:xfrm flipV="1">
            <a:off x="0" y="4910138"/>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2" name="Title 1"/>
          <p:cNvSpPr>
            <a:spLocks noGrp="1"/>
          </p:cNvSpPr>
          <p:nvPr>
            <p:ph type="title"/>
          </p:nvPr>
        </p:nvSpPr>
        <p:spPr>
          <a:xfrm>
            <a:off x="2589888" y="627407"/>
            <a:ext cx="8789312"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888" y="4343400"/>
            <a:ext cx="8789313"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4" name="Text Placeholder 3"/>
          <p:cNvSpPr>
            <a:spLocks noGrp="1"/>
          </p:cNvSpPr>
          <p:nvPr>
            <p:ph type="body" sz="half" idx="2"/>
          </p:nvPr>
        </p:nvSpPr>
        <p:spPr>
          <a:xfrm>
            <a:off x="2589888" y="5181600"/>
            <a:ext cx="8789313" cy="729622"/>
          </a:xfrm>
        </p:spPr>
        <p:txBody>
          <a:bodyPr rtlCol="0">
            <a:normAutofit/>
          </a:bodyPr>
          <a:lstStyle>
            <a:lvl1pPr>
              <a:buNone/>
              <a:defRPr lang="en-US">
                <a:solidFill>
                  <a:schemeClr val="tx1">
                    <a:lumMod val="65000"/>
                    <a:lumOff val="35000"/>
                  </a:schemeClr>
                </a:solidFill>
              </a:defRPr>
            </a:lvl1pPr>
          </a:lstStyle>
          <a:p>
            <a:pPr lvl="0"/>
            <a:r>
              <a:rPr lang="fr-FR"/>
              <a:t>Modifiez les styles du texte du masque</a:t>
            </a:r>
          </a:p>
        </p:txBody>
      </p:sp>
      <p:sp>
        <p:nvSpPr>
          <p:cNvPr id="6" name="Date Placeholder 4">
            <a:extLst>
              <a:ext uri="{FF2B5EF4-FFF2-40B4-BE49-F238E27FC236}">
                <a16:creationId xmlns:a16="http://schemas.microsoft.com/office/drawing/2014/main" id="{E0B61E6C-E105-4229-8976-32767A7C08F0}"/>
              </a:ext>
            </a:extLst>
          </p:cNvPr>
          <p:cNvSpPr>
            <a:spLocks noGrp="1"/>
          </p:cNvSpPr>
          <p:nvPr>
            <p:ph type="dt" sz="half" idx="14"/>
          </p:nvPr>
        </p:nvSpPr>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7" name="Footer Placeholder 5">
            <a:extLst>
              <a:ext uri="{FF2B5EF4-FFF2-40B4-BE49-F238E27FC236}">
                <a16:creationId xmlns:a16="http://schemas.microsoft.com/office/drawing/2014/main" id="{AF1D94FB-849D-477A-BB4E-93C7CCB2AE50}"/>
              </a:ext>
            </a:extLst>
          </p:cNvPr>
          <p:cNvSpPr>
            <a:spLocks noGrp="1"/>
          </p:cNvSpPr>
          <p:nvPr>
            <p:ph type="ftr" sz="quarter" idx="15"/>
          </p:nvPr>
        </p:nvSpPr>
        <p:spPr/>
        <p:txBody>
          <a:bodyPr/>
          <a:lstStyle>
            <a:lvl1pPr>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8" name="Slide Number Placeholder 6">
            <a:extLst>
              <a:ext uri="{FF2B5EF4-FFF2-40B4-BE49-F238E27FC236}">
                <a16:creationId xmlns:a16="http://schemas.microsoft.com/office/drawing/2014/main" id="{97C1C40C-E664-461D-8F62-C5283C10013E}"/>
              </a:ext>
            </a:extLst>
          </p:cNvPr>
          <p:cNvSpPr>
            <a:spLocks noGrp="1"/>
          </p:cNvSpPr>
          <p:nvPr>
            <p:ph type="sldNum" sz="quarter" idx="16"/>
          </p:nvPr>
        </p:nvSpPr>
        <p:spPr>
          <a:xfrm>
            <a:off x="681567" y="4983164"/>
            <a:ext cx="781051" cy="365125"/>
          </a:xfrm>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D9D2C23D-6062-457F-A4A0-F18D20DEFB04}" type="slidenum">
              <a:rPr kumimoji="0" lang="ar-SA" sz="2000" b="0" i="0" u="none" strike="noStrike" kern="1200" cap="none" spc="0" normalizeH="0" baseline="0" noProof="0">
                <a:ln>
                  <a:noFill/>
                </a:ln>
                <a:solidFill>
                  <a:srgbClr val="FEFFFF"/>
                </a:solidFill>
                <a:effectLst/>
                <a:uLnTx/>
                <a:uFillTx/>
                <a:latin typeface="Century Gothic" panose="020B0502020202020204"/>
                <a:ea typeface="+mn-ea"/>
                <a:cs typeface="Tahoma" panose="020B060403050404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‹N°›</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7011363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F8409C02-DCE3-4401-800A-C53A585806D0}"/>
              </a:ext>
            </a:extLst>
          </p:cNvPr>
          <p:cNvSpPr>
            <a:spLocks/>
          </p:cNvSpPr>
          <p:nvPr/>
        </p:nvSpPr>
        <p:spPr bwMode="auto">
          <a:xfrm flipV="1">
            <a:off x="0" y="711200"/>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3">
            <a:extLst>
              <a:ext uri="{FF2B5EF4-FFF2-40B4-BE49-F238E27FC236}">
                <a16:creationId xmlns:a16="http://schemas.microsoft.com/office/drawing/2014/main" id="{4C62476D-29FB-42DE-AA8E-51D21B7F541E}"/>
              </a:ext>
            </a:extLst>
          </p:cNvPr>
          <p:cNvSpPr>
            <a:spLocks noGrp="1"/>
          </p:cNvSpPr>
          <p:nvPr>
            <p:ph type="dt" sz="half" idx="10"/>
          </p:nvPr>
        </p:nvSpPr>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4">
            <a:extLst>
              <a:ext uri="{FF2B5EF4-FFF2-40B4-BE49-F238E27FC236}">
                <a16:creationId xmlns:a16="http://schemas.microsoft.com/office/drawing/2014/main" id="{0189B11A-6F7C-4E1D-88AD-96B0571B789B}"/>
              </a:ext>
            </a:extLst>
          </p:cNvPr>
          <p:cNvSpPr>
            <a:spLocks noGrp="1"/>
          </p:cNvSpPr>
          <p:nvPr>
            <p:ph type="ftr" sz="quarter" idx="11"/>
          </p:nvPr>
        </p:nvSpPr>
        <p:spPr/>
        <p:txBody>
          <a:bodyPr/>
          <a:lstStyle>
            <a:lvl1pPr>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7" name="Slide Number Placeholder 5">
            <a:extLst>
              <a:ext uri="{FF2B5EF4-FFF2-40B4-BE49-F238E27FC236}">
                <a16:creationId xmlns:a16="http://schemas.microsoft.com/office/drawing/2014/main" id="{07B38EE7-373D-4DF9-9FA0-5AFF2E32291A}"/>
              </a:ext>
            </a:extLst>
          </p:cNvPr>
          <p:cNvSpPr>
            <a:spLocks noGrp="1"/>
          </p:cNvSpPr>
          <p:nvPr>
            <p:ph type="sldNum" sz="quarter" idx="12"/>
          </p:nvPr>
        </p:nvSpPr>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4808BD36-150A-406D-80EC-BAF04A8C5D36}" type="slidenum">
              <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‹N°›</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19017752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3D4B3E2B-0CEA-4F8E-A875-7999793C4940}"/>
              </a:ext>
            </a:extLst>
          </p:cNvPr>
          <p:cNvSpPr>
            <a:spLocks/>
          </p:cNvSpPr>
          <p:nvPr/>
        </p:nvSpPr>
        <p:spPr bwMode="auto">
          <a:xfrm flipV="1">
            <a:off x="0" y="711200"/>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2" name="Vertical Title 1"/>
          <p:cNvSpPr>
            <a:spLocks noGrp="1"/>
          </p:cNvSpPr>
          <p:nvPr>
            <p:ph type="title" orient="vert"/>
          </p:nvPr>
        </p:nvSpPr>
        <p:spPr>
          <a:xfrm>
            <a:off x="9171380" y="627407"/>
            <a:ext cx="2208176"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888" y="627407"/>
            <a:ext cx="6288464" cy="5283817"/>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3">
            <a:extLst>
              <a:ext uri="{FF2B5EF4-FFF2-40B4-BE49-F238E27FC236}">
                <a16:creationId xmlns:a16="http://schemas.microsoft.com/office/drawing/2014/main" id="{6D140C47-034B-47B6-B9A8-D8E2017ECF2B}"/>
              </a:ext>
            </a:extLst>
          </p:cNvPr>
          <p:cNvSpPr>
            <a:spLocks noGrp="1"/>
          </p:cNvSpPr>
          <p:nvPr>
            <p:ph type="dt" sz="half" idx="10"/>
          </p:nvPr>
        </p:nvSpPr>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4">
            <a:extLst>
              <a:ext uri="{FF2B5EF4-FFF2-40B4-BE49-F238E27FC236}">
                <a16:creationId xmlns:a16="http://schemas.microsoft.com/office/drawing/2014/main" id="{3F024ADD-B8B2-4392-9E4E-23384175AD9F}"/>
              </a:ext>
            </a:extLst>
          </p:cNvPr>
          <p:cNvSpPr>
            <a:spLocks noGrp="1"/>
          </p:cNvSpPr>
          <p:nvPr>
            <p:ph type="ftr" sz="quarter" idx="11"/>
          </p:nvPr>
        </p:nvSpPr>
        <p:spPr/>
        <p:txBody>
          <a:bodyPr/>
          <a:lstStyle>
            <a:lvl1pPr>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7" name="Slide Number Placeholder 5">
            <a:extLst>
              <a:ext uri="{FF2B5EF4-FFF2-40B4-BE49-F238E27FC236}">
                <a16:creationId xmlns:a16="http://schemas.microsoft.com/office/drawing/2014/main" id="{CFD9E18F-5285-4554-914E-CCBF0867ABCB}"/>
              </a:ext>
            </a:extLst>
          </p:cNvPr>
          <p:cNvSpPr>
            <a:spLocks noGrp="1"/>
          </p:cNvSpPr>
          <p:nvPr>
            <p:ph type="sldNum" sz="quarter" idx="12"/>
          </p:nvPr>
        </p:nvSpPr>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8A2BBAA3-7EA0-468B-9B72-7DBDBFABF4E7}" type="slidenum">
              <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‹N°›</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519373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06/02/2025</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3534701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C6331772-C90B-4561-97F5-D5DB027721F3}" type="datetimeFigureOut">
              <a:rPr lang="fr-FR" smtClean="0">
                <a:solidFill>
                  <a:prstClr val="black">
                    <a:tint val="75000"/>
                  </a:prstClr>
                </a:solidFill>
              </a:rPr>
              <a:pPr/>
              <a:t>06/02/2025</a:t>
            </a:fld>
            <a:endParaRPr lang="fr-FR">
              <a:solidFill>
                <a:prstClr val="black">
                  <a:tint val="75000"/>
                </a:prstClr>
              </a:solidFill>
            </a:endParaRPr>
          </a:p>
        </p:txBody>
      </p:sp>
      <p:sp>
        <p:nvSpPr>
          <p:cNvPr id="8" name="Footer Placeholder 7"/>
          <p:cNvSpPr>
            <a:spLocks noGrp="1"/>
          </p:cNvSpPr>
          <p:nvPr>
            <p:ph type="ftr" sz="quarter" idx="11"/>
          </p:nvPr>
        </p:nvSpPr>
        <p:spPr/>
        <p:txBody>
          <a:bodyPr/>
          <a:lstStyle/>
          <a:p>
            <a:endParaRPr lang="fr-FR">
              <a:solidFill>
                <a:prstClr val="black">
                  <a:tint val="75000"/>
                </a:prstClr>
              </a:solidFill>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85462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C6331772-C90B-4561-97F5-D5DB027721F3}" type="datetimeFigureOut">
              <a:rPr lang="fr-FR" smtClean="0">
                <a:solidFill>
                  <a:prstClr val="black">
                    <a:tint val="75000"/>
                  </a:prstClr>
                </a:solidFill>
              </a:rPr>
              <a:pPr/>
              <a:t>06/02/2025</a:t>
            </a:fld>
            <a:endParaRPr lang="fr-FR">
              <a:solidFill>
                <a:prstClr val="black">
                  <a:tint val="75000"/>
                </a:prstClr>
              </a:solidFill>
            </a:endParaRPr>
          </a:p>
        </p:txBody>
      </p:sp>
      <p:sp>
        <p:nvSpPr>
          <p:cNvPr id="4" name="Footer Placeholder 3"/>
          <p:cNvSpPr>
            <a:spLocks noGrp="1"/>
          </p:cNvSpPr>
          <p:nvPr>
            <p:ph type="ftr" sz="quarter" idx="11"/>
          </p:nvPr>
        </p:nvSpPr>
        <p:spPr/>
        <p:txBody>
          <a:bodyPr/>
          <a:lstStyle/>
          <a:p>
            <a:endParaRPr lang="fr-FR">
              <a:solidFill>
                <a:prstClr val="black">
                  <a:tint val="75000"/>
                </a:prstClr>
              </a:solidFill>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412155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331772-C90B-4561-97F5-D5DB027721F3}" type="datetimeFigureOut">
              <a:rPr lang="fr-FR" smtClean="0">
                <a:solidFill>
                  <a:prstClr val="black">
                    <a:tint val="75000"/>
                  </a:prstClr>
                </a:solidFill>
              </a:rPr>
              <a:pPr/>
              <a:t>06/02/2025</a:t>
            </a:fld>
            <a:endParaRPr lang="fr-FR">
              <a:solidFill>
                <a:prstClr val="black">
                  <a:tint val="75000"/>
                </a:prstClr>
              </a:solidFill>
            </a:endParaRPr>
          </a:p>
        </p:txBody>
      </p:sp>
      <p:sp>
        <p:nvSpPr>
          <p:cNvPr id="3" name="Footer Placeholder 2"/>
          <p:cNvSpPr>
            <a:spLocks noGrp="1"/>
          </p:cNvSpPr>
          <p:nvPr>
            <p:ph type="ftr" sz="quarter" idx="11"/>
          </p:nvPr>
        </p:nvSpPr>
        <p:spPr/>
        <p:txBody>
          <a:bodyPr/>
          <a:lstStyle/>
          <a:p>
            <a:endParaRPr lang="fr-FR">
              <a:solidFill>
                <a:prstClr val="black">
                  <a:tint val="75000"/>
                </a:prstClr>
              </a:solidFill>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397016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06/02/2025</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746050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06/02/2025</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1821000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18" Type="http://schemas.openxmlformats.org/officeDocument/2006/relationships/image" Target="../media/image1.jpeg"/><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6331772-C90B-4561-97F5-D5DB027721F3}" type="datetimeFigureOut">
              <a:rPr lang="fr-FR" smtClean="0">
                <a:solidFill>
                  <a:prstClr val="black">
                    <a:tint val="75000"/>
                  </a:prstClr>
                </a:solidFill>
              </a:rPr>
              <a:pPr/>
              <a:t>06/02/2025</a:t>
            </a:fld>
            <a:endParaRPr lang="fr-FR">
              <a:solidFill>
                <a:prstClr val="black">
                  <a:tint val="75000"/>
                </a:prstClr>
              </a:solidFill>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solidFill>
                <a:prstClr val="black">
                  <a:tint val="75000"/>
                </a:prstClr>
              </a:solidFill>
            </a:endParaRP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1278579105"/>
      </p:ext>
    </p:extLst>
  </p:cSld>
  <p:clrMap bg1="lt1" tx1="dk1" bg2="lt2" tx2="dk2" accent1="accent1" accent2="accent2" accent3="accent3" accent4="accent4" accent5="accent5" accent6="accent6" hlink="hlink" folHlink="folHlink"/>
  <p:sldLayoutIdLst>
    <p:sldLayoutId id="2147483980" r:id="rId1"/>
    <p:sldLayoutId id="2147483981" r:id="rId2"/>
    <p:sldLayoutId id="2147483982" r:id="rId3"/>
    <p:sldLayoutId id="2147483983" r:id="rId4"/>
    <p:sldLayoutId id="2147483984" r:id="rId5"/>
    <p:sldLayoutId id="2147483985" r:id="rId6"/>
    <p:sldLayoutId id="2147483986" r:id="rId7"/>
    <p:sldLayoutId id="2147483987" r:id="rId8"/>
    <p:sldLayoutId id="2147483988" r:id="rId9"/>
    <p:sldLayoutId id="2147483989" r:id="rId10"/>
    <p:sldLayoutId id="2147483990" r:id="rId11"/>
    <p:sldLayoutId id="2147483991" r:id="rId12"/>
    <p:sldLayoutId id="2147483992" r:id="rId13"/>
    <p:sldLayoutId id="2147483993" r:id="rId14"/>
    <p:sldLayoutId id="2147483994" r:id="rId15"/>
    <p:sldLayoutId id="214748399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8"/>
          <a:srcRect/>
          <a:stretch>
            <a:fillRect/>
          </a:stretch>
        </a:blipFill>
        <a:effectLst/>
      </p:bgPr>
    </p:bg>
    <p:spTree>
      <p:nvGrpSpPr>
        <p:cNvPr id="1" name=""/>
        <p:cNvGrpSpPr/>
        <p:nvPr/>
      </p:nvGrpSpPr>
      <p:grpSpPr>
        <a:xfrm>
          <a:off x="0" y="0"/>
          <a:ext cx="0" cy="0"/>
          <a:chOff x="0" y="0"/>
          <a:chExt cx="0" cy="0"/>
        </a:xfrm>
      </p:grpSpPr>
      <p:grpSp>
        <p:nvGrpSpPr>
          <p:cNvPr id="1026" name="Group 35">
            <a:extLst>
              <a:ext uri="{FF2B5EF4-FFF2-40B4-BE49-F238E27FC236}">
                <a16:creationId xmlns:a16="http://schemas.microsoft.com/office/drawing/2014/main" id="{FA79765B-FD34-4D4B-9DFC-A0FC57EECEEA}"/>
              </a:ext>
            </a:extLst>
          </p:cNvPr>
          <p:cNvGrpSpPr>
            <a:grpSpLocks/>
          </p:cNvGrpSpPr>
          <p:nvPr/>
        </p:nvGrpSpPr>
        <p:grpSpPr bwMode="auto">
          <a:xfrm>
            <a:off x="0" y="228601"/>
            <a:ext cx="2641600" cy="6638925"/>
            <a:chOff x="2487613" y="285750"/>
            <a:chExt cx="2428875" cy="5654676"/>
          </a:xfrm>
        </p:grpSpPr>
        <p:sp>
          <p:nvSpPr>
            <p:cNvPr id="1046" name="Freeform 11">
              <a:extLst>
                <a:ext uri="{FF2B5EF4-FFF2-40B4-BE49-F238E27FC236}">
                  <a16:creationId xmlns:a16="http://schemas.microsoft.com/office/drawing/2014/main" id="{801B1AE6-71F0-4022-AC20-060CEDBFB441}"/>
                </a:ext>
              </a:extLst>
            </p:cNvPr>
            <p:cNvSpPr>
              <a:spLocks/>
            </p:cNvSpPr>
            <p:nvPr/>
          </p:nvSpPr>
          <p:spPr bwMode="auto">
            <a:xfrm>
              <a:off x="2487613" y="2284413"/>
              <a:ext cx="85725" cy="533400"/>
            </a:xfrm>
            <a:custGeom>
              <a:avLst/>
              <a:gdLst>
                <a:gd name="T0" fmla="*/ 2147483646 w 22"/>
                <a:gd name="T1" fmla="*/ 2147483646 h 136"/>
                <a:gd name="T2" fmla="*/ 2147483646 w 22"/>
                <a:gd name="T3" fmla="*/ 2147483646 h 136"/>
                <a:gd name="T4" fmla="*/ 0 w 22"/>
                <a:gd name="T5" fmla="*/ 0 h 136"/>
                <a:gd name="T6" fmla="*/ 0 w 22"/>
                <a:gd name="T7" fmla="*/ 2147483646 h 136"/>
                <a:gd name="T8" fmla="*/ 2147483646 w 22"/>
                <a:gd name="T9" fmla="*/ 2147483646 h 136"/>
                <a:gd name="T10" fmla="*/ 2147483646 w 22"/>
                <a:gd name="T11" fmla="*/ 2147483646 h 13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1047" name="Freeform 12">
              <a:extLst>
                <a:ext uri="{FF2B5EF4-FFF2-40B4-BE49-F238E27FC236}">
                  <a16:creationId xmlns:a16="http://schemas.microsoft.com/office/drawing/2014/main" id="{BFB582D7-76C4-49CE-BFA2-0A89F3A66F3E}"/>
                </a:ext>
              </a:extLst>
            </p:cNvPr>
            <p:cNvSpPr>
              <a:spLocks/>
            </p:cNvSpPr>
            <p:nvPr/>
          </p:nvSpPr>
          <p:spPr bwMode="auto">
            <a:xfrm>
              <a:off x="2597151" y="2779713"/>
              <a:ext cx="550863" cy="1978025"/>
            </a:xfrm>
            <a:custGeom>
              <a:avLst/>
              <a:gdLst>
                <a:gd name="T0" fmla="*/ 2147483646 w 140"/>
                <a:gd name="T1" fmla="*/ 2147483646 h 504"/>
                <a:gd name="T2" fmla="*/ 2147483646 w 140"/>
                <a:gd name="T3" fmla="*/ 2147483646 h 504"/>
                <a:gd name="T4" fmla="*/ 2147483646 w 140"/>
                <a:gd name="T5" fmla="*/ 2147483646 h 504"/>
                <a:gd name="T6" fmla="*/ 2147483646 w 140"/>
                <a:gd name="T7" fmla="*/ 2147483646 h 504"/>
                <a:gd name="T8" fmla="*/ 0 w 140"/>
                <a:gd name="T9" fmla="*/ 0 h 504"/>
                <a:gd name="T10" fmla="*/ 2147483646 w 140"/>
                <a:gd name="T11" fmla="*/ 2147483646 h 504"/>
                <a:gd name="T12" fmla="*/ 2147483646 w 140"/>
                <a:gd name="T13" fmla="*/ 2147483646 h 50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1048" name="Freeform 13">
              <a:extLst>
                <a:ext uri="{FF2B5EF4-FFF2-40B4-BE49-F238E27FC236}">
                  <a16:creationId xmlns:a16="http://schemas.microsoft.com/office/drawing/2014/main" id="{9060AE10-DE48-4352-8629-6246BD80F649}"/>
                </a:ext>
              </a:extLst>
            </p:cNvPr>
            <p:cNvSpPr>
              <a:spLocks/>
            </p:cNvSpPr>
            <p:nvPr/>
          </p:nvSpPr>
          <p:spPr bwMode="auto">
            <a:xfrm>
              <a:off x="3175001" y="4730750"/>
              <a:ext cx="519113" cy="1209675"/>
            </a:xfrm>
            <a:custGeom>
              <a:avLst/>
              <a:gdLst>
                <a:gd name="T0" fmla="*/ 2147483646 w 132"/>
                <a:gd name="T1" fmla="*/ 2147483646 h 308"/>
                <a:gd name="T2" fmla="*/ 0 w 132"/>
                <a:gd name="T3" fmla="*/ 0 h 308"/>
                <a:gd name="T4" fmla="*/ 0 w 132"/>
                <a:gd name="T5" fmla="*/ 2147483646 h 308"/>
                <a:gd name="T6" fmla="*/ 2147483646 w 132"/>
                <a:gd name="T7" fmla="*/ 2147483646 h 308"/>
                <a:gd name="T8" fmla="*/ 2147483646 w 132"/>
                <a:gd name="T9" fmla="*/ 2147483646 h 308"/>
                <a:gd name="T10" fmla="*/ 2147483646 w 132"/>
                <a:gd name="T11" fmla="*/ 2147483646 h 308"/>
                <a:gd name="T12" fmla="*/ 2147483646 w 132"/>
                <a:gd name="T13" fmla="*/ 2147483646 h 308"/>
                <a:gd name="T14" fmla="*/ 2147483646 w 132"/>
                <a:gd name="T15" fmla="*/ 2147483646 h 30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1049" name="Freeform 14">
              <a:extLst>
                <a:ext uri="{FF2B5EF4-FFF2-40B4-BE49-F238E27FC236}">
                  <a16:creationId xmlns:a16="http://schemas.microsoft.com/office/drawing/2014/main" id="{ED56268B-A5BB-49E9-942A-CA39CD82DC16}"/>
                </a:ext>
              </a:extLst>
            </p:cNvPr>
            <p:cNvSpPr>
              <a:spLocks/>
            </p:cNvSpPr>
            <p:nvPr/>
          </p:nvSpPr>
          <p:spPr bwMode="auto">
            <a:xfrm>
              <a:off x="3305176" y="5630863"/>
              <a:ext cx="146050" cy="309563"/>
            </a:xfrm>
            <a:custGeom>
              <a:avLst/>
              <a:gdLst>
                <a:gd name="T0" fmla="*/ 2147483646 w 37"/>
                <a:gd name="T1" fmla="*/ 2147483646 h 79"/>
                <a:gd name="T2" fmla="*/ 2147483646 w 37"/>
                <a:gd name="T3" fmla="*/ 2147483646 h 79"/>
                <a:gd name="T4" fmla="*/ 0 w 37"/>
                <a:gd name="T5" fmla="*/ 0 h 79"/>
                <a:gd name="T6" fmla="*/ 2147483646 w 37"/>
                <a:gd name="T7" fmla="*/ 2147483646 h 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1050" name="Freeform 15">
              <a:extLst>
                <a:ext uri="{FF2B5EF4-FFF2-40B4-BE49-F238E27FC236}">
                  <a16:creationId xmlns:a16="http://schemas.microsoft.com/office/drawing/2014/main" id="{D98E6D98-383E-4966-A7F1-002FBBDBE4DC}"/>
                </a:ext>
              </a:extLst>
            </p:cNvPr>
            <p:cNvSpPr>
              <a:spLocks/>
            </p:cNvSpPr>
            <p:nvPr/>
          </p:nvSpPr>
          <p:spPr bwMode="auto">
            <a:xfrm>
              <a:off x="2573338" y="2817813"/>
              <a:ext cx="700088" cy="2835275"/>
            </a:xfrm>
            <a:custGeom>
              <a:avLst/>
              <a:gdLst>
                <a:gd name="T0" fmla="*/ 2147483646 w 178"/>
                <a:gd name="T1" fmla="*/ 2147483646 h 722"/>
                <a:gd name="T2" fmla="*/ 2147483646 w 178"/>
                <a:gd name="T3" fmla="*/ 2147483646 h 722"/>
                <a:gd name="T4" fmla="*/ 2147483646 w 178"/>
                <a:gd name="T5" fmla="*/ 2147483646 h 722"/>
                <a:gd name="T6" fmla="*/ 2147483646 w 178"/>
                <a:gd name="T7" fmla="*/ 2147483646 h 722"/>
                <a:gd name="T8" fmla="*/ 0 w 178"/>
                <a:gd name="T9" fmla="*/ 0 h 722"/>
                <a:gd name="T10" fmla="*/ 2147483646 w 178"/>
                <a:gd name="T11" fmla="*/ 2147483646 h 722"/>
                <a:gd name="T12" fmla="*/ 2147483646 w 178"/>
                <a:gd name="T13" fmla="*/ 2147483646 h 722"/>
                <a:gd name="T14" fmla="*/ 2147483646 w 178"/>
                <a:gd name="T15" fmla="*/ 2147483646 h 722"/>
                <a:gd name="T16" fmla="*/ 2147483646 w 178"/>
                <a:gd name="T17" fmla="*/ 2147483646 h 722"/>
                <a:gd name="T18" fmla="*/ 2147483646 w 178"/>
                <a:gd name="T19" fmla="*/ 2147483646 h 722"/>
                <a:gd name="T20" fmla="*/ 2147483646 w 178"/>
                <a:gd name="T21" fmla="*/ 2147483646 h 72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1051" name="Freeform 16">
              <a:extLst>
                <a:ext uri="{FF2B5EF4-FFF2-40B4-BE49-F238E27FC236}">
                  <a16:creationId xmlns:a16="http://schemas.microsoft.com/office/drawing/2014/main" id="{35878B05-8C24-4A30-BF14-4A5852CEAAAE}"/>
                </a:ext>
              </a:extLst>
            </p:cNvPr>
            <p:cNvSpPr>
              <a:spLocks/>
            </p:cNvSpPr>
            <p:nvPr/>
          </p:nvSpPr>
          <p:spPr bwMode="auto">
            <a:xfrm>
              <a:off x="2506663" y="285750"/>
              <a:ext cx="90488" cy="2493963"/>
            </a:xfrm>
            <a:custGeom>
              <a:avLst/>
              <a:gdLst>
                <a:gd name="T0" fmla="*/ 2147483646 w 23"/>
                <a:gd name="T1" fmla="*/ 2147483646 h 635"/>
                <a:gd name="T2" fmla="*/ 2147483646 w 23"/>
                <a:gd name="T3" fmla="*/ 2147483646 h 635"/>
                <a:gd name="T4" fmla="*/ 2147483646 w 23"/>
                <a:gd name="T5" fmla="*/ 2147483646 h 635"/>
                <a:gd name="T6" fmla="*/ 2147483646 w 23"/>
                <a:gd name="T7" fmla="*/ 2147483646 h 635"/>
                <a:gd name="T8" fmla="*/ 2147483646 w 23"/>
                <a:gd name="T9" fmla="*/ 2147483646 h 635"/>
                <a:gd name="T10" fmla="*/ 2147483646 w 23"/>
                <a:gd name="T11" fmla="*/ 2147483646 h 635"/>
                <a:gd name="T12" fmla="*/ 2147483646 w 23"/>
                <a:gd name="T13" fmla="*/ 0 h 635"/>
                <a:gd name="T14" fmla="*/ 2147483646 w 23"/>
                <a:gd name="T15" fmla="*/ 0 h 635"/>
                <a:gd name="T16" fmla="*/ 2147483646 w 23"/>
                <a:gd name="T17" fmla="*/ 2147483646 h 635"/>
                <a:gd name="T18" fmla="*/ 2147483646 w 23"/>
                <a:gd name="T19" fmla="*/ 2147483646 h 6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1052" name="Freeform 17">
              <a:extLst>
                <a:ext uri="{FF2B5EF4-FFF2-40B4-BE49-F238E27FC236}">
                  <a16:creationId xmlns:a16="http://schemas.microsoft.com/office/drawing/2014/main" id="{030C7197-6E57-4486-8FA1-CC2D9D5DF63D}"/>
                </a:ext>
              </a:extLst>
            </p:cNvPr>
            <p:cNvSpPr>
              <a:spLocks/>
            </p:cNvSpPr>
            <p:nvPr/>
          </p:nvSpPr>
          <p:spPr bwMode="auto">
            <a:xfrm>
              <a:off x="2554288" y="2598738"/>
              <a:ext cx="66675" cy="420688"/>
            </a:xfrm>
            <a:custGeom>
              <a:avLst/>
              <a:gdLst>
                <a:gd name="T0" fmla="*/ 0 w 17"/>
                <a:gd name="T1" fmla="*/ 0 h 107"/>
                <a:gd name="T2" fmla="*/ 2147483646 w 17"/>
                <a:gd name="T3" fmla="*/ 2147483646 h 107"/>
                <a:gd name="T4" fmla="*/ 2147483646 w 17"/>
                <a:gd name="T5" fmla="*/ 2147483646 h 107"/>
                <a:gd name="T6" fmla="*/ 2147483646 w 17"/>
                <a:gd name="T7" fmla="*/ 2147483646 h 107"/>
                <a:gd name="T8" fmla="*/ 2147483646 w 17"/>
                <a:gd name="T9" fmla="*/ 2147483646 h 107"/>
                <a:gd name="T10" fmla="*/ 0 w 17"/>
                <a:gd name="T11" fmla="*/ 0 h 10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1053" name="Freeform 18">
              <a:extLst>
                <a:ext uri="{FF2B5EF4-FFF2-40B4-BE49-F238E27FC236}">
                  <a16:creationId xmlns:a16="http://schemas.microsoft.com/office/drawing/2014/main" id="{D52E41BE-70A7-408C-BCC7-1F1E0D9144E7}"/>
                </a:ext>
              </a:extLst>
            </p:cNvPr>
            <p:cNvSpPr>
              <a:spLocks/>
            </p:cNvSpPr>
            <p:nvPr/>
          </p:nvSpPr>
          <p:spPr bwMode="auto">
            <a:xfrm>
              <a:off x="3143251" y="4757738"/>
              <a:ext cx="161925" cy="873125"/>
            </a:xfrm>
            <a:custGeom>
              <a:avLst/>
              <a:gdLst>
                <a:gd name="T0" fmla="*/ 0 w 41"/>
                <a:gd name="T1" fmla="*/ 0 h 222"/>
                <a:gd name="T2" fmla="*/ 2147483646 w 41"/>
                <a:gd name="T3" fmla="*/ 2147483646 h 222"/>
                <a:gd name="T4" fmla="*/ 2147483646 w 41"/>
                <a:gd name="T5" fmla="*/ 2147483646 h 222"/>
                <a:gd name="T6" fmla="*/ 2147483646 w 41"/>
                <a:gd name="T7" fmla="*/ 2147483646 h 222"/>
                <a:gd name="T8" fmla="*/ 2147483646 w 41"/>
                <a:gd name="T9" fmla="*/ 2147483646 h 222"/>
                <a:gd name="T10" fmla="*/ 2147483646 w 41"/>
                <a:gd name="T11" fmla="*/ 2147483646 h 222"/>
                <a:gd name="T12" fmla="*/ 2147483646 w 41"/>
                <a:gd name="T13" fmla="*/ 2147483646 h 222"/>
                <a:gd name="T14" fmla="*/ 2147483646 w 41"/>
                <a:gd name="T15" fmla="*/ 2147483646 h 222"/>
                <a:gd name="T16" fmla="*/ 2147483646 w 41"/>
                <a:gd name="T17" fmla="*/ 2147483646 h 222"/>
                <a:gd name="T18" fmla="*/ 0 w 41"/>
                <a:gd name="T19" fmla="*/ 0 h 2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1054" name="Freeform 19">
              <a:extLst>
                <a:ext uri="{FF2B5EF4-FFF2-40B4-BE49-F238E27FC236}">
                  <a16:creationId xmlns:a16="http://schemas.microsoft.com/office/drawing/2014/main" id="{A370F4DD-9228-45F1-936E-98227CD042EA}"/>
                </a:ext>
              </a:extLst>
            </p:cNvPr>
            <p:cNvSpPr>
              <a:spLocks/>
            </p:cNvSpPr>
            <p:nvPr/>
          </p:nvSpPr>
          <p:spPr bwMode="auto">
            <a:xfrm>
              <a:off x="3148013" y="1282700"/>
              <a:ext cx="1768475" cy="3448050"/>
            </a:xfrm>
            <a:custGeom>
              <a:avLst/>
              <a:gdLst>
                <a:gd name="T0" fmla="*/ 2147483646 w 450"/>
                <a:gd name="T1" fmla="*/ 2147483646 h 878"/>
                <a:gd name="T2" fmla="*/ 2147483646 w 450"/>
                <a:gd name="T3" fmla="*/ 2147483646 h 878"/>
                <a:gd name="T4" fmla="*/ 2147483646 w 450"/>
                <a:gd name="T5" fmla="*/ 2147483646 h 878"/>
                <a:gd name="T6" fmla="*/ 2147483646 w 450"/>
                <a:gd name="T7" fmla="*/ 2147483646 h 878"/>
                <a:gd name="T8" fmla="*/ 2147483646 w 450"/>
                <a:gd name="T9" fmla="*/ 2147483646 h 878"/>
                <a:gd name="T10" fmla="*/ 2147483646 w 450"/>
                <a:gd name="T11" fmla="*/ 2147483646 h 878"/>
                <a:gd name="T12" fmla="*/ 2147483646 w 450"/>
                <a:gd name="T13" fmla="*/ 2147483646 h 878"/>
                <a:gd name="T14" fmla="*/ 2147483646 w 450"/>
                <a:gd name="T15" fmla="*/ 0 h 878"/>
                <a:gd name="T16" fmla="*/ 2147483646 w 450"/>
                <a:gd name="T17" fmla="*/ 2147483646 h 878"/>
                <a:gd name="T18" fmla="*/ 2147483646 w 450"/>
                <a:gd name="T19" fmla="*/ 2147483646 h 878"/>
                <a:gd name="T20" fmla="*/ 2147483646 w 450"/>
                <a:gd name="T21" fmla="*/ 2147483646 h 878"/>
                <a:gd name="T22" fmla="*/ 2147483646 w 450"/>
                <a:gd name="T23" fmla="*/ 2147483646 h 878"/>
                <a:gd name="T24" fmla="*/ 2147483646 w 450"/>
                <a:gd name="T25" fmla="*/ 2147483646 h 878"/>
                <a:gd name="T26" fmla="*/ 0 w 450"/>
                <a:gd name="T27" fmla="*/ 2147483646 h 878"/>
                <a:gd name="T28" fmla="*/ 0 w 450"/>
                <a:gd name="T29" fmla="*/ 2147483646 h 878"/>
                <a:gd name="T30" fmla="*/ 2147483646 w 450"/>
                <a:gd name="T31" fmla="*/ 2147483646 h 878"/>
                <a:gd name="T32" fmla="*/ 2147483646 w 450"/>
                <a:gd name="T33" fmla="*/ 2147483646 h 87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1055" name="Freeform 20">
              <a:extLst>
                <a:ext uri="{FF2B5EF4-FFF2-40B4-BE49-F238E27FC236}">
                  <a16:creationId xmlns:a16="http://schemas.microsoft.com/office/drawing/2014/main" id="{741A9A86-2371-426B-8F69-EB0DD5859D06}"/>
                </a:ext>
              </a:extLst>
            </p:cNvPr>
            <p:cNvSpPr>
              <a:spLocks/>
            </p:cNvSpPr>
            <p:nvPr/>
          </p:nvSpPr>
          <p:spPr bwMode="auto">
            <a:xfrm>
              <a:off x="3273426" y="5653088"/>
              <a:ext cx="138113" cy="287338"/>
            </a:xfrm>
            <a:custGeom>
              <a:avLst/>
              <a:gdLst>
                <a:gd name="T0" fmla="*/ 0 w 35"/>
                <a:gd name="T1" fmla="*/ 0 h 73"/>
                <a:gd name="T2" fmla="*/ 2147483646 w 35"/>
                <a:gd name="T3" fmla="*/ 2147483646 h 73"/>
                <a:gd name="T4" fmla="*/ 2147483646 w 35"/>
                <a:gd name="T5" fmla="*/ 2147483646 h 73"/>
                <a:gd name="T6" fmla="*/ 0 w 35"/>
                <a:gd name="T7" fmla="*/ 0 h 7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1056" name="Freeform 21">
              <a:extLst>
                <a:ext uri="{FF2B5EF4-FFF2-40B4-BE49-F238E27FC236}">
                  <a16:creationId xmlns:a16="http://schemas.microsoft.com/office/drawing/2014/main" id="{6EA4E6DC-5D1C-40D6-B238-D36C86A78A4D}"/>
                </a:ext>
              </a:extLst>
            </p:cNvPr>
            <p:cNvSpPr>
              <a:spLocks/>
            </p:cNvSpPr>
            <p:nvPr/>
          </p:nvSpPr>
          <p:spPr bwMode="auto">
            <a:xfrm>
              <a:off x="3143251" y="4656138"/>
              <a:ext cx="31750" cy="188913"/>
            </a:xfrm>
            <a:custGeom>
              <a:avLst/>
              <a:gdLst>
                <a:gd name="T0" fmla="*/ 2147483646 w 8"/>
                <a:gd name="T1" fmla="*/ 2147483646 h 48"/>
                <a:gd name="T2" fmla="*/ 2147483646 w 8"/>
                <a:gd name="T3" fmla="*/ 2147483646 h 48"/>
                <a:gd name="T4" fmla="*/ 2147483646 w 8"/>
                <a:gd name="T5" fmla="*/ 2147483646 h 48"/>
                <a:gd name="T6" fmla="*/ 2147483646 w 8"/>
                <a:gd name="T7" fmla="*/ 0 h 48"/>
                <a:gd name="T8" fmla="*/ 0 w 8"/>
                <a:gd name="T9" fmla="*/ 2147483646 h 48"/>
                <a:gd name="T10" fmla="*/ 2147483646 w 8"/>
                <a:gd name="T11" fmla="*/ 2147483646 h 4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1057" name="Freeform 22">
              <a:extLst>
                <a:ext uri="{FF2B5EF4-FFF2-40B4-BE49-F238E27FC236}">
                  <a16:creationId xmlns:a16="http://schemas.microsoft.com/office/drawing/2014/main" id="{D79D59F2-BC1F-4E76-8411-982C9562E4D6}"/>
                </a:ext>
              </a:extLst>
            </p:cNvPr>
            <p:cNvSpPr>
              <a:spLocks/>
            </p:cNvSpPr>
            <p:nvPr/>
          </p:nvSpPr>
          <p:spPr bwMode="auto">
            <a:xfrm>
              <a:off x="3211513" y="5410200"/>
              <a:ext cx="203200" cy="530225"/>
            </a:xfrm>
            <a:custGeom>
              <a:avLst/>
              <a:gdLst>
                <a:gd name="T0" fmla="*/ 2147483646 w 52"/>
                <a:gd name="T1" fmla="*/ 2147483646 h 135"/>
                <a:gd name="T2" fmla="*/ 0 w 52"/>
                <a:gd name="T3" fmla="*/ 0 h 135"/>
                <a:gd name="T4" fmla="*/ 2147483646 w 52"/>
                <a:gd name="T5" fmla="*/ 2147483646 h 135"/>
                <a:gd name="T6" fmla="*/ 2147483646 w 52"/>
                <a:gd name="T7" fmla="*/ 2147483646 h 135"/>
                <a:gd name="T8" fmla="*/ 2147483646 w 52"/>
                <a:gd name="T9" fmla="*/ 2147483646 h 135"/>
                <a:gd name="T10" fmla="*/ 2147483646 w 52"/>
                <a:gd name="T11" fmla="*/ 2147483646 h 135"/>
                <a:gd name="T12" fmla="*/ 2147483646 w 52"/>
                <a:gd name="T13" fmla="*/ 2147483646 h 135"/>
                <a:gd name="T14" fmla="*/ 2147483646 w 52"/>
                <a:gd name="T15" fmla="*/ 2147483646 h 13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grpSp>
      <p:grpSp>
        <p:nvGrpSpPr>
          <p:cNvPr id="1027" name="Group 48">
            <a:extLst>
              <a:ext uri="{FF2B5EF4-FFF2-40B4-BE49-F238E27FC236}">
                <a16:creationId xmlns:a16="http://schemas.microsoft.com/office/drawing/2014/main" id="{2FD0233A-5CFE-42CC-83BC-D61B594B7F24}"/>
              </a:ext>
            </a:extLst>
          </p:cNvPr>
          <p:cNvGrpSpPr>
            <a:grpSpLocks/>
          </p:cNvGrpSpPr>
          <p:nvPr/>
        </p:nvGrpSpPr>
        <p:grpSpPr bwMode="auto">
          <a:xfrm>
            <a:off x="27518" y="0"/>
            <a:ext cx="2603500" cy="6853238"/>
            <a:chOff x="6627813" y="195717"/>
            <a:chExt cx="1952625" cy="5678034"/>
          </a:xfrm>
        </p:grpSpPr>
        <p:sp>
          <p:nvSpPr>
            <p:cNvPr id="1034" name="Freeform 27">
              <a:extLst>
                <a:ext uri="{FF2B5EF4-FFF2-40B4-BE49-F238E27FC236}">
                  <a16:creationId xmlns:a16="http://schemas.microsoft.com/office/drawing/2014/main" id="{C27820FF-DF09-4D67-8DC9-3B32A0678226}"/>
                </a:ext>
              </a:extLst>
            </p:cNvPr>
            <p:cNvSpPr>
              <a:spLocks/>
            </p:cNvSpPr>
            <p:nvPr/>
          </p:nvSpPr>
          <p:spPr bwMode="auto">
            <a:xfrm>
              <a:off x="6627813" y="195717"/>
              <a:ext cx="409575" cy="3646488"/>
            </a:xfrm>
            <a:custGeom>
              <a:avLst/>
              <a:gdLst>
                <a:gd name="T0" fmla="*/ 2147483646 w 103"/>
                <a:gd name="T1" fmla="*/ 2147483646 h 920"/>
                <a:gd name="T2" fmla="*/ 2147483646 w 103"/>
                <a:gd name="T3" fmla="*/ 2147483646 h 920"/>
                <a:gd name="T4" fmla="*/ 2147483646 w 103"/>
                <a:gd name="T5" fmla="*/ 2147483646 h 920"/>
                <a:gd name="T6" fmla="*/ 2147483646 w 103"/>
                <a:gd name="T7" fmla="*/ 2147483646 h 920"/>
                <a:gd name="T8" fmla="*/ 2147483646 w 103"/>
                <a:gd name="T9" fmla="*/ 2147483646 h 920"/>
                <a:gd name="T10" fmla="*/ 2147483646 w 103"/>
                <a:gd name="T11" fmla="*/ 2147483646 h 920"/>
                <a:gd name="T12" fmla="*/ 2147483646 w 103"/>
                <a:gd name="T13" fmla="*/ 2147483646 h 920"/>
                <a:gd name="T14" fmla="*/ 2147483646 w 103"/>
                <a:gd name="T15" fmla="*/ 2147483646 h 920"/>
                <a:gd name="T16" fmla="*/ 2147483646 w 103"/>
                <a:gd name="T17" fmla="*/ 2147483646 h 920"/>
                <a:gd name="T18" fmla="*/ 2147483646 w 103"/>
                <a:gd name="T19" fmla="*/ 2147483646 h 920"/>
                <a:gd name="T20" fmla="*/ 2147483646 w 103"/>
                <a:gd name="T21" fmla="*/ 2147483646 h 920"/>
                <a:gd name="T22" fmla="*/ 2147483646 w 103"/>
                <a:gd name="T23" fmla="*/ 0 h 920"/>
                <a:gd name="T24" fmla="*/ 0 w 103"/>
                <a:gd name="T25" fmla="*/ 0 h 920"/>
                <a:gd name="T26" fmla="*/ 2147483646 w 103"/>
                <a:gd name="T27" fmla="*/ 2147483646 h 920"/>
                <a:gd name="T28" fmla="*/ 2147483646 w 103"/>
                <a:gd name="T29" fmla="*/ 2147483646 h 92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1035" name="Freeform 28">
              <a:extLst>
                <a:ext uri="{FF2B5EF4-FFF2-40B4-BE49-F238E27FC236}">
                  <a16:creationId xmlns:a16="http://schemas.microsoft.com/office/drawing/2014/main" id="{7FA9EAA0-7F50-4AE9-9912-C8371EA5D8F4}"/>
                </a:ext>
              </a:extLst>
            </p:cNvPr>
            <p:cNvSpPr>
              <a:spLocks/>
            </p:cNvSpPr>
            <p:nvPr/>
          </p:nvSpPr>
          <p:spPr bwMode="auto">
            <a:xfrm>
              <a:off x="7061201" y="3771900"/>
              <a:ext cx="350838" cy="1309688"/>
            </a:xfrm>
            <a:custGeom>
              <a:avLst/>
              <a:gdLst>
                <a:gd name="T0" fmla="*/ 2147483646 w 88"/>
                <a:gd name="T1" fmla="*/ 2147483646 h 330"/>
                <a:gd name="T2" fmla="*/ 2147483646 w 88"/>
                <a:gd name="T3" fmla="*/ 2147483646 h 330"/>
                <a:gd name="T4" fmla="*/ 2147483646 w 88"/>
                <a:gd name="T5" fmla="*/ 2147483646 h 330"/>
                <a:gd name="T6" fmla="*/ 2147483646 w 88"/>
                <a:gd name="T7" fmla="*/ 2147483646 h 330"/>
                <a:gd name="T8" fmla="*/ 2147483646 w 88"/>
                <a:gd name="T9" fmla="*/ 2147483646 h 330"/>
                <a:gd name="T10" fmla="*/ 0 w 88"/>
                <a:gd name="T11" fmla="*/ 0 h 330"/>
                <a:gd name="T12" fmla="*/ 2147483646 w 88"/>
                <a:gd name="T13" fmla="*/ 2147483646 h 330"/>
                <a:gd name="T14" fmla="*/ 2147483646 w 88"/>
                <a:gd name="T15" fmla="*/ 2147483646 h 33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1036" name="Freeform 29">
              <a:extLst>
                <a:ext uri="{FF2B5EF4-FFF2-40B4-BE49-F238E27FC236}">
                  <a16:creationId xmlns:a16="http://schemas.microsoft.com/office/drawing/2014/main" id="{FC52F289-F877-4EC4-B819-A6380D168305}"/>
                </a:ext>
              </a:extLst>
            </p:cNvPr>
            <p:cNvSpPr>
              <a:spLocks/>
            </p:cNvSpPr>
            <p:nvPr/>
          </p:nvSpPr>
          <p:spPr bwMode="auto">
            <a:xfrm>
              <a:off x="7439026" y="5053013"/>
              <a:ext cx="357188" cy="820738"/>
            </a:xfrm>
            <a:custGeom>
              <a:avLst/>
              <a:gdLst>
                <a:gd name="T0" fmla="*/ 2147483646 w 90"/>
                <a:gd name="T1" fmla="*/ 2147483646 h 207"/>
                <a:gd name="T2" fmla="*/ 0 w 90"/>
                <a:gd name="T3" fmla="*/ 0 h 207"/>
                <a:gd name="T4" fmla="*/ 2147483646 w 90"/>
                <a:gd name="T5" fmla="*/ 2147483646 h 207"/>
                <a:gd name="T6" fmla="*/ 2147483646 w 90"/>
                <a:gd name="T7" fmla="*/ 2147483646 h 207"/>
                <a:gd name="T8" fmla="*/ 2147483646 w 90"/>
                <a:gd name="T9" fmla="*/ 2147483646 h 207"/>
                <a:gd name="T10" fmla="*/ 2147483646 w 90"/>
                <a:gd name="T11" fmla="*/ 2147483646 h 207"/>
                <a:gd name="T12" fmla="*/ 2147483646 w 90"/>
                <a:gd name="T13" fmla="*/ 2147483646 h 207"/>
                <a:gd name="T14" fmla="*/ 2147483646 w 90"/>
                <a:gd name="T15" fmla="*/ 2147483646 h 20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1037" name="Freeform 30">
              <a:extLst>
                <a:ext uri="{FF2B5EF4-FFF2-40B4-BE49-F238E27FC236}">
                  <a16:creationId xmlns:a16="http://schemas.microsoft.com/office/drawing/2014/main" id="{9491D95B-DDD3-4E1D-9CD4-272E3EE3D966}"/>
                </a:ext>
              </a:extLst>
            </p:cNvPr>
            <p:cNvSpPr>
              <a:spLocks/>
            </p:cNvSpPr>
            <p:nvPr/>
          </p:nvSpPr>
          <p:spPr bwMode="auto">
            <a:xfrm>
              <a:off x="7037388" y="3811588"/>
              <a:ext cx="457200" cy="1852613"/>
            </a:xfrm>
            <a:custGeom>
              <a:avLst/>
              <a:gdLst>
                <a:gd name="T0" fmla="*/ 2147483646 w 115"/>
                <a:gd name="T1" fmla="*/ 2147483646 h 467"/>
                <a:gd name="T2" fmla="*/ 2147483646 w 115"/>
                <a:gd name="T3" fmla="*/ 2147483646 h 467"/>
                <a:gd name="T4" fmla="*/ 2147483646 w 115"/>
                <a:gd name="T5" fmla="*/ 2147483646 h 467"/>
                <a:gd name="T6" fmla="*/ 2147483646 w 115"/>
                <a:gd name="T7" fmla="*/ 2147483646 h 467"/>
                <a:gd name="T8" fmla="*/ 0 w 115"/>
                <a:gd name="T9" fmla="*/ 0 h 467"/>
                <a:gd name="T10" fmla="*/ 2147483646 w 115"/>
                <a:gd name="T11" fmla="*/ 2147483646 h 467"/>
                <a:gd name="T12" fmla="*/ 2147483646 w 115"/>
                <a:gd name="T13" fmla="*/ 2147483646 h 467"/>
                <a:gd name="T14" fmla="*/ 2147483646 w 115"/>
                <a:gd name="T15" fmla="*/ 2147483646 h 467"/>
                <a:gd name="T16" fmla="*/ 2147483646 w 115"/>
                <a:gd name="T17" fmla="*/ 2147483646 h 467"/>
                <a:gd name="T18" fmla="*/ 2147483646 w 115"/>
                <a:gd name="T19" fmla="*/ 2147483646 h 467"/>
                <a:gd name="T20" fmla="*/ 2147483646 w 115"/>
                <a:gd name="T21" fmla="*/ 2147483646 h 46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1038" name="Freeform 31">
              <a:extLst>
                <a:ext uri="{FF2B5EF4-FFF2-40B4-BE49-F238E27FC236}">
                  <a16:creationId xmlns:a16="http://schemas.microsoft.com/office/drawing/2014/main" id="{44FF766D-2F45-4499-BE1C-5B410030BB61}"/>
                </a:ext>
              </a:extLst>
            </p:cNvPr>
            <p:cNvSpPr>
              <a:spLocks/>
            </p:cNvSpPr>
            <p:nvPr/>
          </p:nvSpPr>
          <p:spPr bwMode="auto">
            <a:xfrm>
              <a:off x="6992938" y="1263650"/>
              <a:ext cx="144463" cy="2508250"/>
            </a:xfrm>
            <a:custGeom>
              <a:avLst/>
              <a:gdLst>
                <a:gd name="T0" fmla="*/ 2147483646 w 36"/>
                <a:gd name="T1" fmla="*/ 2147483646 h 633"/>
                <a:gd name="T2" fmla="*/ 2147483646 w 36"/>
                <a:gd name="T3" fmla="*/ 2147483646 h 633"/>
                <a:gd name="T4" fmla="*/ 2147483646 w 36"/>
                <a:gd name="T5" fmla="*/ 2147483646 h 633"/>
                <a:gd name="T6" fmla="*/ 2147483646 w 36"/>
                <a:gd name="T7" fmla="*/ 2147483646 h 633"/>
                <a:gd name="T8" fmla="*/ 2147483646 w 36"/>
                <a:gd name="T9" fmla="*/ 2147483646 h 633"/>
                <a:gd name="T10" fmla="*/ 2147483646 w 36"/>
                <a:gd name="T11" fmla="*/ 0 h 633"/>
                <a:gd name="T12" fmla="*/ 2147483646 w 36"/>
                <a:gd name="T13" fmla="*/ 0 h 633"/>
                <a:gd name="T14" fmla="*/ 2147483646 w 36"/>
                <a:gd name="T15" fmla="*/ 2147483646 h 633"/>
                <a:gd name="T16" fmla="*/ 2147483646 w 36"/>
                <a:gd name="T17" fmla="*/ 2147483646 h 633"/>
                <a:gd name="T18" fmla="*/ 2147483646 w 36"/>
                <a:gd name="T19" fmla="*/ 2147483646 h 633"/>
                <a:gd name="T20" fmla="*/ 2147483646 w 36"/>
                <a:gd name="T21" fmla="*/ 2147483646 h 633"/>
                <a:gd name="T22" fmla="*/ 2147483646 w 36"/>
                <a:gd name="T23" fmla="*/ 2147483646 h 633"/>
                <a:gd name="T24" fmla="*/ 2147483646 w 36"/>
                <a:gd name="T25" fmla="*/ 2147483646 h 63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1039" name="Freeform 32">
              <a:extLst>
                <a:ext uri="{FF2B5EF4-FFF2-40B4-BE49-F238E27FC236}">
                  <a16:creationId xmlns:a16="http://schemas.microsoft.com/office/drawing/2014/main" id="{4FC54E6C-D541-4832-856E-F4332A184322}"/>
                </a:ext>
              </a:extLst>
            </p:cNvPr>
            <p:cNvSpPr>
              <a:spLocks/>
            </p:cNvSpPr>
            <p:nvPr/>
          </p:nvSpPr>
          <p:spPr bwMode="auto">
            <a:xfrm>
              <a:off x="7526338" y="5640388"/>
              <a:ext cx="111125" cy="233363"/>
            </a:xfrm>
            <a:custGeom>
              <a:avLst/>
              <a:gdLst>
                <a:gd name="T0" fmla="*/ 2147483646 w 28"/>
                <a:gd name="T1" fmla="*/ 2147483646 h 59"/>
                <a:gd name="T2" fmla="*/ 2147483646 w 28"/>
                <a:gd name="T3" fmla="*/ 2147483646 h 59"/>
                <a:gd name="T4" fmla="*/ 0 w 28"/>
                <a:gd name="T5" fmla="*/ 0 h 59"/>
                <a:gd name="T6" fmla="*/ 2147483646 w 28"/>
                <a:gd name="T7" fmla="*/ 2147483646 h 5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1040" name="Freeform 33">
              <a:extLst>
                <a:ext uri="{FF2B5EF4-FFF2-40B4-BE49-F238E27FC236}">
                  <a16:creationId xmlns:a16="http://schemas.microsoft.com/office/drawing/2014/main" id="{156FB9C2-9BF5-4E15-98F3-EAF64D2D0F8A}"/>
                </a:ext>
              </a:extLst>
            </p:cNvPr>
            <p:cNvSpPr>
              <a:spLocks/>
            </p:cNvSpPr>
            <p:nvPr/>
          </p:nvSpPr>
          <p:spPr bwMode="auto">
            <a:xfrm>
              <a:off x="7021513" y="3598863"/>
              <a:ext cx="68263" cy="423863"/>
            </a:xfrm>
            <a:custGeom>
              <a:avLst/>
              <a:gdLst>
                <a:gd name="T0" fmla="*/ 2147483646 w 17"/>
                <a:gd name="T1" fmla="*/ 2147483646 h 107"/>
                <a:gd name="T2" fmla="*/ 2147483646 w 17"/>
                <a:gd name="T3" fmla="*/ 2147483646 h 107"/>
                <a:gd name="T4" fmla="*/ 2147483646 w 17"/>
                <a:gd name="T5" fmla="*/ 2147483646 h 107"/>
                <a:gd name="T6" fmla="*/ 2147483646 w 17"/>
                <a:gd name="T7" fmla="*/ 2147483646 h 107"/>
                <a:gd name="T8" fmla="*/ 0 w 17"/>
                <a:gd name="T9" fmla="*/ 0 h 107"/>
                <a:gd name="T10" fmla="*/ 0 w 17"/>
                <a:gd name="T11" fmla="*/ 2147483646 h 107"/>
                <a:gd name="T12" fmla="*/ 2147483646 w 17"/>
                <a:gd name="T13" fmla="*/ 2147483646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1041" name="Freeform 34">
              <a:extLst>
                <a:ext uri="{FF2B5EF4-FFF2-40B4-BE49-F238E27FC236}">
                  <a16:creationId xmlns:a16="http://schemas.microsoft.com/office/drawing/2014/main" id="{10E70534-3AB1-46F9-A783-42D5605EFF2A}"/>
                </a:ext>
              </a:extLst>
            </p:cNvPr>
            <p:cNvSpPr>
              <a:spLocks/>
            </p:cNvSpPr>
            <p:nvPr/>
          </p:nvSpPr>
          <p:spPr bwMode="auto">
            <a:xfrm>
              <a:off x="7412038" y="2801938"/>
              <a:ext cx="1168400" cy="2251075"/>
            </a:xfrm>
            <a:custGeom>
              <a:avLst/>
              <a:gdLst>
                <a:gd name="T0" fmla="*/ 2147483646 w 294"/>
                <a:gd name="T1" fmla="*/ 2147483646 h 568"/>
                <a:gd name="T2" fmla="*/ 2147483646 w 294"/>
                <a:gd name="T3" fmla="*/ 2147483646 h 568"/>
                <a:gd name="T4" fmla="*/ 2147483646 w 294"/>
                <a:gd name="T5" fmla="*/ 2147483646 h 568"/>
                <a:gd name="T6" fmla="*/ 2147483646 w 294"/>
                <a:gd name="T7" fmla="*/ 2147483646 h 568"/>
                <a:gd name="T8" fmla="*/ 2147483646 w 294"/>
                <a:gd name="T9" fmla="*/ 2147483646 h 568"/>
                <a:gd name="T10" fmla="*/ 2147483646 w 294"/>
                <a:gd name="T11" fmla="*/ 2147483646 h 568"/>
                <a:gd name="T12" fmla="*/ 2147483646 w 294"/>
                <a:gd name="T13" fmla="*/ 0 h 568"/>
                <a:gd name="T14" fmla="*/ 2147483646 w 294"/>
                <a:gd name="T15" fmla="*/ 0 h 568"/>
                <a:gd name="T16" fmla="*/ 2147483646 w 294"/>
                <a:gd name="T17" fmla="*/ 2147483646 h 568"/>
                <a:gd name="T18" fmla="*/ 2147483646 w 294"/>
                <a:gd name="T19" fmla="*/ 2147483646 h 568"/>
                <a:gd name="T20" fmla="*/ 2147483646 w 294"/>
                <a:gd name="T21" fmla="*/ 2147483646 h 568"/>
                <a:gd name="T22" fmla="*/ 2147483646 w 294"/>
                <a:gd name="T23" fmla="*/ 2147483646 h 568"/>
                <a:gd name="T24" fmla="*/ 2147483646 w 294"/>
                <a:gd name="T25" fmla="*/ 2147483646 h 568"/>
                <a:gd name="T26" fmla="*/ 0 w 294"/>
                <a:gd name="T27" fmla="*/ 2147483646 h 568"/>
                <a:gd name="T28" fmla="*/ 2147483646 w 294"/>
                <a:gd name="T29" fmla="*/ 2147483646 h 568"/>
                <a:gd name="T30" fmla="*/ 2147483646 w 294"/>
                <a:gd name="T31" fmla="*/ 2147483646 h 56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1042" name="Freeform 35">
              <a:extLst>
                <a:ext uri="{FF2B5EF4-FFF2-40B4-BE49-F238E27FC236}">
                  <a16:creationId xmlns:a16="http://schemas.microsoft.com/office/drawing/2014/main" id="{FFA1537D-70E5-4241-989C-674C568E70B4}"/>
                </a:ext>
              </a:extLst>
            </p:cNvPr>
            <p:cNvSpPr>
              <a:spLocks/>
            </p:cNvSpPr>
            <p:nvPr/>
          </p:nvSpPr>
          <p:spPr bwMode="auto">
            <a:xfrm>
              <a:off x="7494588" y="5664200"/>
              <a:ext cx="100013" cy="209550"/>
            </a:xfrm>
            <a:custGeom>
              <a:avLst/>
              <a:gdLst>
                <a:gd name="T0" fmla="*/ 0 w 25"/>
                <a:gd name="T1" fmla="*/ 0 h 53"/>
                <a:gd name="T2" fmla="*/ 2147483646 w 25"/>
                <a:gd name="T3" fmla="*/ 2147483646 h 53"/>
                <a:gd name="T4" fmla="*/ 2147483646 w 25"/>
                <a:gd name="T5" fmla="*/ 2147483646 h 53"/>
                <a:gd name="T6" fmla="*/ 0 w 25"/>
                <a:gd name="T7" fmla="*/ 0 h 5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1043" name="Freeform 36">
              <a:extLst>
                <a:ext uri="{FF2B5EF4-FFF2-40B4-BE49-F238E27FC236}">
                  <a16:creationId xmlns:a16="http://schemas.microsoft.com/office/drawing/2014/main" id="{CE56E507-7222-4989-B197-D3470B4A25C8}"/>
                </a:ext>
              </a:extLst>
            </p:cNvPr>
            <p:cNvSpPr>
              <a:spLocks/>
            </p:cNvSpPr>
            <p:nvPr/>
          </p:nvSpPr>
          <p:spPr bwMode="auto">
            <a:xfrm>
              <a:off x="7412038" y="5081588"/>
              <a:ext cx="114300" cy="558800"/>
            </a:xfrm>
            <a:custGeom>
              <a:avLst/>
              <a:gdLst>
                <a:gd name="T0" fmla="*/ 0 w 29"/>
                <a:gd name="T1" fmla="*/ 0 h 141"/>
                <a:gd name="T2" fmla="*/ 2147483646 w 29"/>
                <a:gd name="T3" fmla="*/ 2147483646 h 141"/>
                <a:gd name="T4" fmla="*/ 2147483646 w 29"/>
                <a:gd name="T5" fmla="*/ 2147483646 h 141"/>
                <a:gd name="T6" fmla="*/ 2147483646 w 29"/>
                <a:gd name="T7" fmla="*/ 2147483646 h 141"/>
                <a:gd name="T8" fmla="*/ 2147483646 w 29"/>
                <a:gd name="T9" fmla="*/ 2147483646 h 141"/>
                <a:gd name="T10" fmla="*/ 2147483646 w 29"/>
                <a:gd name="T11" fmla="*/ 2147483646 h 141"/>
                <a:gd name="T12" fmla="*/ 2147483646 w 29"/>
                <a:gd name="T13" fmla="*/ 2147483646 h 141"/>
                <a:gd name="T14" fmla="*/ 0 w 29"/>
                <a:gd name="T15" fmla="*/ 0 h 14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1044" name="Freeform 37">
              <a:extLst>
                <a:ext uri="{FF2B5EF4-FFF2-40B4-BE49-F238E27FC236}">
                  <a16:creationId xmlns:a16="http://schemas.microsoft.com/office/drawing/2014/main" id="{40607C83-988C-424A-AEC3-0B8323D673A9}"/>
                </a:ext>
              </a:extLst>
            </p:cNvPr>
            <p:cNvSpPr>
              <a:spLocks/>
            </p:cNvSpPr>
            <p:nvPr/>
          </p:nvSpPr>
          <p:spPr bwMode="auto">
            <a:xfrm>
              <a:off x="7412038" y="4978400"/>
              <a:ext cx="31750" cy="188913"/>
            </a:xfrm>
            <a:custGeom>
              <a:avLst/>
              <a:gdLst>
                <a:gd name="T0" fmla="*/ 0 w 8"/>
                <a:gd name="T1" fmla="*/ 2147483646 h 48"/>
                <a:gd name="T2" fmla="*/ 2147483646 w 8"/>
                <a:gd name="T3" fmla="*/ 2147483646 h 48"/>
                <a:gd name="T4" fmla="*/ 2147483646 w 8"/>
                <a:gd name="T5" fmla="*/ 2147483646 h 48"/>
                <a:gd name="T6" fmla="*/ 2147483646 w 8"/>
                <a:gd name="T7" fmla="*/ 2147483646 h 48"/>
                <a:gd name="T8" fmla="*/ 0 w 8"/>
                <a:gd name="T9" fmla="*/ 0 h 48"/>
                <a:gd name="T10" fmla="*/ 0 w 8"/>
                <a:gd name="T11" fmla="*/ 2147483646 h 48"/>
                <a:gd name="T12" fmla="*/ 0 w 8"/>
                <a:gd name="T13" fmla="*/ 2147483646 h 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1045" name="Freeform 38">
              <a:extLst>
                <a:ext uri="{FF2B5EF4-FFF2-40B4-BE49-F238E27FC236}">
                  <a16:creationId xmlns:a16="http://schemas.microsoft.com/office/drawing/2014/main" id="{FC1394BB-B318-4E7A-BC68-488628638DD6}"/>
                </a:ext>
              </a:extLst>
            </p:cNvPr>
            <p:cNvSpPr>
              <a:spLocks/>
            </p:cNvSpPr>
            <p:nvPr/>
          </p:nvSpPr>
          <p:spPr bwMode="auto">
            <a:xfrm>
              <a:off x="7439026" y="5434013"/>
              <a:ext cx="174625" cy="439738"/>
            </a:xfrm>
            <a:custGeom>
              <a:avLst/>
              <a:gdLst>
                <a:gd name="T0" fmla="*/ 2147483646 w 44"/>
                <a:gd name="T1" fmla="*/ 2147483646 h 111"/>
                <a:gd name="T2" fmla="*/ 0 w 44"/>
                <a:gd name="T3" fmla="*/ 0 h 111"/>
                <a:gd name="T4" fmla="*/ 2147483646 w 44"/>
                <a:gd name="T5" fmla="*/ 2147483646 h 111"/>
                <a:gd name="T6" fmla="*/ 2147483646 w 44"/>
                <a:gd name="T7" fmla="*/ 2147483646 h 111"/>
                <a:gd name="T8" fmla="*/ 2147483646 w 44"/>
                <a:gd name="T9" fmla="*/ 2147483646 h 111"/>
                <a:gd name="T10" fmla="*/ 2147483646 w 44"/>
                <a:gd name="T11" fmla="*/ 2147483646 h 111"/>
                <a:gd name="T12" fmla="*/ 2147483646 w 44"/>
                <a:gd name="T13" fmla="*/ 2147483646 h 111"/>
                <a:gd name="T14" fmla="*/ 2147483646 w 44"/>
                <a:gd name="T15" fmla="*/ 2147483646 h 11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grpSp>
      <p:sp>
        <p:nvSpPr>
          <p:cNvPr id="62" name="Rectangle 61">
            <a:extLst>
              <a:ext uri="{FF2B5EF4-FFF2-40B4-BE49-F238E27FC236}">
                <a16:creationId xmlns:a16="http://schemas.microsoft.com/office/drawing/2014/main" id="{DE4D6865-DBDF-4225-AB46-FAAAA8819907}"/>
              </a:ext>
            </a:extLst>
          </p:cNvPr>
          <p:cNvSpPr/>
          <p:nvPr/>
        </p:nvSpPr>
        <p:spPr>
          <a:xfrm>
            <a:off x="1" y="0"/>
            <a:ext cx="243417"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29" name="Title Placeholder 1">
            <a:extLst>
              <a:ext uri="{FF2B5EF4-FFF2-40B4-BE49-F238E27FC236}">
                <a16:creationId xmlns:a16="http://schemas.microsoft.com/office/drawing/2014/main" id="{1F00FE17-213E-4D8A-996C-575055ADF753}"/>
              </a:ext>
            </a:extLst>
          </p:cNvPr>
          <p:cNvSpPr>
            <a:spLocks noGrp="1"/>
          </p:cNvSpPr>
          <p:nvPr>
            <p:ph type="title"/>
          </p:nvPr>
        </p:nvSpPr>
        <p:spPr bwMode="auto">
          <a:xfrm>
            <a:off x="2592917" y="623888"/>
            <a:ext cx="8786283" cy="128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en-US"/>
              <a:t>Modifiez le style du titre</a:t>
            </a:r>
            <a:endParaRPr lang="en-US" altLang="en-US"/>
          </a:p>
        </p:txBody>
      </p:sp>
      <p:sp>
        <p:nvSpPr>
          <p:cNvPr id="1030" name="Text Placeholder 2">
            <a:extLst>
              <a:ext uri="{FF2B5EF4-FFF2-40B4-BE49-F238E27FC236}">
                <a16:creationId xmlns:a16="http://schemas.microsoft.com/office/drawing/2014/main" id="{9EB3803C-88CF-4402-B89F-2565DFA3290D}"/>
              </a:ext>
            </a:extLst>
          </p:cNvPr>
          <p:cNvSpPr>
            <a:spLocks noGrp="1"/>
          </p:cNvSpPr>
          <p:nvPr>
            <p:ph type="body" idx="1"/>
          </p:nvPr>
        </p:nvSpPr>
        <p:spPr bwMode="auto">
          <a:xfrm>
            <a:off x="2590800" y="2133600"/>
            <a:ext cx="87884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en-US"/>
              <a:t>Modifiez les styles du texte du masque</a:t>
            </a:r>
          </a:p>
          <a:p>
            <a:pPr lvl="1"/>
            <a:r>
              <a:rPr lang="fr-FR" altLang="en-US"/>
              <a:t>Deuxième niveau</a:t>
            </a:r>
          </a:p>
          <a:p>
            <a:pPr lvl="2"/>
            <a:r>
              <a:rPr lang="fr-FR" altLang="en-US"/>
              <a:t>Troisième niveau</a:t>
            </a:r>
          </a:p>
          <a:p>
            <a:pPr lvl="3"/>
            <a:r>
              <a:rPr lang="fr-FR" altLang="en-US"/>
              <a:t>Quatrième niveau</a:t>
            </a:r>
          </a:p>
          <a:p>
            <a:pPr lvl="4"/>
            <a:r>
              <a:rPr lang="fr-FR" altLang="en-US"/>
              <a:t>Cinquième niveau</a:t>
            </a:r>
            <a:endParaRPr lang="en-US" altLang="en-US"/>
          </a:p>
        </p:txBody>
      </p:sp>
      <p:sp>
        <p:nvSpPr>
          <p:cNvPr id="4" name="Date Placeholder 3">
            <a:extLst>
              <a:ext uri="{FF2B5EF4-FFF2-40B4-BE49-F238E27FC236}">
                <a16:creationId xmlns:a16="http://schemas.microsoft.com/office/drawing/2014/main" id="{B56BBF3F-F966-43F2-A6F5-C71D6266EAA4}"/>
              </a:ext>
            </a:extLst>
          </p:cNvPr>
          <p:cNvSpPr>
            <a:spLocks noGrp="1"/>
          </p:cNvSpPr>
          <p:nvPr>
            <p:ph type="dt" sz="half" idx="2"/>
          </p:nvPr>
        </p:nvSpPr>
        <p:spPr>
          <a:xfrm>
            <a:off x="10363201" y="6135689"/>
            <a:ext cx="1022351" cy="369887"/>
          </a:xfrm>
          <a:prstGeom prst="rect">
            <a:avLst/>
          </a:prstGeom>
        </p:spPr>
        <p:txBody>
          <a:bodyPr vert="horz" lIns="91440" tIns="45720" rIns="91440" bIns="45720" rtlCol="0" anchor="ctr"/>
          <a:lstStyle>
            <a:lvl1pPr algn="r">
              <a:defRPr sz="9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a:extLst>
              <a:ext uri="{FF2B5EF4-FFF2-40B4-BE49-F238E27FC236}">
                <a16:creationId xmlns:a16="http://schemas.microsoft.com/office/drawing/2014/main" id="{F8200CAA-E4DF-4EA4-A99C-527F0BCFAA6F}"/>
              </a:ext>
            </a:extLst>
          </p:cNvPr>
          <p:cNvSpPr>
            <a:spLocks noGrp="1"/>
          </p:cNvSpPr>
          <p:nvPr>
            <p:ph type="ftr" sz="quarter" idx="3"/>
          </p:nvPr>
        </p:nvSpPr>
        <p:spPr>
          <a:xfrm>
            <a:off x="2590800" y="6135689"/>
            <a:ext cx="7622117"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Slide Number Placeholder 5">
            <a:extLst>
              <a:ext uri="{FF2B5EF4-FFF2-40B4-BE49-F238E27FC236}">
                <a16:creationId xmlns:a16="http://schemas.microsoft.com/office/drawing/2014/main" id="{EC46A922-4B76-4AF9-8DFC-FF5EBF12CDAA}"/>
              </a:ext>
            </a:extLst>
          </p:cNvPr>
          <p:cNvSpPr>
            <a:spLocks noGrp="1"/>
          </p:cNvSpPr>
          <p:nvPr>
            <p:ph type="sldNum" sz="quarter" idx="4"/>
          </p:nvPr>
        </p:nvSpPr>
        <p:spPr bwMode="gray">
          <a:xfrm>
            <a:off x="681567" y="787401"/>
            <a:ext cx="781051" cy="365125"/>
          </a:xfrm>
          <a:prstGeom prst="rect">
            <a:avLst/>
          </a:prstGeom>
        </p:spPr>
        <p:txBody>
          <a:bodyPr vert="horz" lIns="91440" tIns="45720" rIns="91440" bIns="45720" rtlCol="0" anchor="ctr"/>
          <a:lstStyle>
            <a:lvl1pPr algn="r">
              <a:defRPr sz="2000">
                <a:solidFill>
                  <a:srgbClr val="FEFFFF"/>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7D8FBC4E-25BF-4250-B389-8463B26E3871}" type="slidenum">
              <a:rPr kumimoji="0" lang="ar-SA" sz="2000" b="0" i="0" u="none" strike="noStrike" kern="1200" cap="none" spc="0" normalizeH="0" baseline="0" noProof="0">
                <a:ln>
                  <a:noFill/>
                </a:ln>
                <a:solidFill>
                  <a:srgbClr val="FEFFFF"/>
                </a:solidFill>
                <a:effectLst/>
                <a:uLnTx/>
                <a:uFillTx/>
                <a:latin typeface="Century Gothic" panose="020B0502020202020204"/>
                <a:ea typeface="+mn-ea"/>
                <a:cs typeface="Tahoma" panose="020B060403050404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‹N°›</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269172627"/>
      </p:ext>
    </p:extLst>
  </p:cSld>
  <p:clrMap bg1="lt1" tx1="dk1" bg2="lt2" tx2="dk2" accent1="accent1" accent2="accent2" accent3="accent3" accent4="accent4" accent5="accent5" accent6="accent6" hlink="hlink" folHlink="folHlink"/>
  <p:sldLayoutIdLst>
    <p:sldLayoutId id="2147483997" r:id="rId1"/>
    <p:sldLayoutId id="2147483998" r:id="rId2"/>
    <p:sldLayoutId id="2147483999" r:id="rId3"/>
    <p:sldLayoutId id="2147484000" r:id="rId4"/>
    <p:sldLayoutId id="2147484001" r:id="rId5"/>
    <p:sldLayoutId id="2147484002" r:id="rId6"/>
    <p:sldLayoutId id="2147484003" r:id="rId7"/>
    <p:sldLayoutId id="2147484004" r:id="rId8"/>
    <p:sldLayoutId id="2147484005" r:id="rId9"/>
    <p:sldLayoutId id="2147484006" r:id="rId10"/>
    <p:sldLayoutId id="2147484007" r:id="rId11"/>
    <p:sldLayoutId id="2147484008" r:id="rId12"/>
    <p:sldLayoutId id="2147484009" r:id="rId13"/>
    <p:sldLayoutId id="2147484010" r:id="rId14"/>
    <p:sldLayoutId id="2147484011" r:id="rId15"/>
    <p:sldLayoutId id="2147484012" r:id="rId16"/>
  </p:sldLayoutIdLst>
  <p:txStyles>
    <p:titleStyle>
      <a:lvl1pPr algn="l" defTabSz="457200" rtl="0" eaLnBrk="0" fontAlgn="base" hangingPunct="0">
        <a:spcBef>
          <a:spcPct val="0"/>
        </a:spcBef>
        <a:spcAft>
          <a:spcPct val="0"/>
        </a:spcAft>
        <a:defRPr sz="3600" kern="1200">
          <a:solidFill>
            <a:srgbClr val="262626"/>
          </a:solidFill>
          <a:latin typeface="+mj-lt"/>
          <a:ea typeface="+mj-ea"/>
          <a:cs typeface="+mj-cs"/>
        </a:defRPr>
      </a:lvl1pPr>
      <a:lvl2pPr algn="l" defTabSz="457200" rtl="0" eaLnBrk="0" fontAlgn="base" hangingPunct="0">
        <a:spcBef>
          <a:spcPct val="0"/>
        </a:spcBef>
        <a:spcAft>
          <a:spcPct val="0"/>
        </a:spcAft>
        <a:defRPr sz="3600">
          <a:solidFill>
            <a:srgbClr val="262626"/>
          </a:solidFill>
          <a:latin typeface="Century Gothic" panose="020B0502020202020204" pitchFamily="34" charset="0"/>
          <a:cs typeface="Tahoma" panose="020B0604030504040204" pitchFamily="34" charset="0"/>
        </a:defRPr>
      </a:lvl2pPr>
      <a:lvl3pPr algn="l" defTabSz="457200" rtl="0" eaLnBrk="0" fontAlgn="base" hangingPunct="0">
        <a:spcBef>
          <a:spcPct val="0"/>
        </a:spcBef>
        <a:spcAft>
          <a:spcPct val="0"/>
        </a:spcAft>
        <a:defRPr sz="3600">
          <a:solidFill>
            <a:srgbClr val="262626"/>
          </a:solidFill>
          <a:latin typeface="Century Gothic" panose="020B0502020202020204" pitchFamily="34" charset="0"/>
          <a:cs typeface="Tahoma" panose="020B0604030504040204" pitchFamily="34" charset="0"/>
        </a:defRPr>
      </a:lvl3pPr>
      <a:lvl4pPr algn="l" defTabSz="457200" rtl="0" eaLnBrk="0" fontAlgn="base" hangingPunct="0">
        <a:spcBef>
          <a:spcPct val="0"/>
        </a:spcBef>
        <a:spcAft>
          <a:spcPct val="0"/>
        </a:spcAft>
        <a:defRPr sz="3600">
          <a:solidFill>
            <a:srgbClr val="262626"/>
          </a:solidFill>
          <a:latin typeface="Century Gothic" panose="020B0502020202020204" pitchFamily="34" charset="0"/>
          <a:cs typeface="Tahoma" panose="020B0604030504040204" pitchFamily="34" charset="0"/>
        </a:defRPr>
      </a:lvl4pPr>
      <a:lvl5pPr algn="l" defTabSz="457200" rtl="0" eaLnBrk="0" fontAlgn="base" hangingPunct="0">
        <a:spcBef>
          <a:spcPct val="0"/>
        </a:spcBef>
        <a:spcAft>
          <a:spcPct val="0"/>
        </a:spcAft>
        <a:defRPr sz="3600">
          <a:solidFill>
            <a:srgbClr val="262626"/>
          </a:solidFill>
          <a:latin typeface="Century Gothic" panose="020B0502020202020204" pitchFamily="34" charset="0"/>
          <a:cs typeface="Tahoma" panose="020B060403050404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7380" y="0"/>
            <a:ext cx="10687049" cy="6781799"/>
          </a:xfrm>
          <a:prstGeom prst="rect">
            <a:avLst/>
          </a:prstGeom>
          <a:ln>
            <a:noFill/>
          </a:ln>
          <a:effectLst>
            <a:softEdge rad="112500"/>
          </a:effectLst>
        </p:spPr>
      </p:pic>
    </p:spTree>
    <p:extLst>
      <p:ext uri="{BB962C8B-B14F-4D97-AF65-F5344CB8AC3E}">
        <p14:creationId xmlns:p14="http://schemas.microsoft.com/office/powerpoint/2010/main" val="5237785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62111" y="531741"/>
            <a:ext cx="9404723" cy="1029718"/>
          </a:xfrm>
        </p:spPr>
        <p:txBody>
          <a:bodyPr>
            <a:normAutofit fontScale="90000"/>
          </a:bodyPr>
          <a:lstStyle/>
          <a:p>
            <a:pPr algn="ctr" rtl="1"/>
            <a:r>
              <a:rPr lang="ar-SA" sz="4400" b="1" dirty="0">
                <a:solidFill>
                  <a:srgbClr val="FF0000"/>
                </a:solidFill>
                <a:latin typeface="Simplified Arabic" panose="02020603050405020304" pitchFamily="18" charset="-78"/>
                <a:ea typeface="Times New Roman" panose="02020603050405020304" pitchFamily="18" charset="0"/>
                <a:cs typeface="Simplified Arabic" panose="02020603050405020304" pitchFamily="18" charset="-78"/>
              </a:rPr>
              <a:t>الفصل الثاني: التبادل التجاري الدولي (عملية التدويل)</a:t>
            </a:r>
            <a:r>
              <a:rPr lang="ar-SA" b="1" dirty="0">
                <a:solidFill>
                  <a:srgbClr val="FF0000"/>
                </a:solidFill>
                <a:ea typeface="Times New Roman" panose="02020603050405020304" pitchFamily="18" charset="0"/>
                <a:cs typeface="Traditional Arabic" panose="02020603050405020304" pitchFamily="18" charset="-78"/>
              </a:rPr>
              <a:t/>
            </a:r>
            <a:br>
              <a:rPr lang="ar-SA" b="1" dirty="0">
                <a:solidFill>
                  <a:srgbClr val="FF0000"/>
                </a:solidFill>
                <a:ea typeface="Times New Roman" panose="02020603050405020304" pitchFamily="18" charset="0"/>
                <a:cs typeface="Traditional Arabic" panose="02020603050405020304" pitchFamily="18" charset="-78"/>
              </a:rPr>
            </a:br>
            <a:endParaRPr lang="fr-FR" dirty="0">
              <a:solidFill>
                <a:srgbClr val="FF0000"/>
              </a:solidFill>
            </a:endParaRPr>
          </a:p>
        </p:txBody>
      </p:sp>
      <p:sp>
        <p:nvSpPr>
          <p:cNvPr id="3" name="Espace réservé du contenu 2"/>
          <p:cNvSpPr>
            <a:spLocks noGrp="1"/>
          </p:cNvSpPr>
          <p:nvPr>
            <p:ph idx="1"/>
          </p:nvPr>
        </p:nvSpPr>
        <p:spPr>
          <a:xfrm>
            <a:off x="1080667" y="2159444"/>
            <a:ext cx="10567609" cy="4212562"/>
          </a:xfrm>
        </p:spPr>
        <p:txBody>
          <a:bodyPr>
            <a:normAutofit/>
          </a:bodyPr>
          <a:lstStyle/>
          <a:p>
            <a:pPr marL="171450" indent="0" algn="just" rtl="1">
              <a:lnSpc>
                <a:spcPct val="115000"/>
              </a:lnSpc>
              <a:spcAft>
                <a:spcPts val="1000"/>
              </a:spcAft>
              <a:buNone/>
            </a:pPr>
            <a:r>
              <a:rPr lang="ar-DZ" sz="3200" b="1" dirty="0">
                <a:latin typeface="Simplified Arabic" panose="02020603050405020304" pitchFamily="18" charset="-78"/>
                <a:ea typeface="Times New Roman" panose="02020603050405020304" pitchFamily="18" charset="0"/>
                <a:cs typeface="Simplified Arabic" panose="02020603050405020304" pitchFamily="18" charset="-78"/>
              </a:rPr>
              <a:t>1.	تعريف عملية التدويل</a:t>
            </a:r>
          </a:p>
          <a:p>
            <a:pPr marL="171450" indent="0" algn="just" rtl="1">
              <a:lnSpc>
                <a:spcPct val="115000"/>
              </a:lnSpc>
              <a:spcAft>
                <a:spcPts val="1000"/>
              </a:spcAft>
              <a:buNone/>
            </a:pPr>
            <a:r>
              <a:rPr lang="ar-DZ" sz="3200" b="1" dirty="0">
                <a:latin typeface="Simplified Arabic" panose="02020603050405020304" pitchFamily="18" charset="-78"/>
                <a:ea typeface="Times New Roman" panose="02020603050405020304" pitchFamily="18" charset="0"/>
                <a:cs typeface="Simplified Arabic" panose="02020603050405020304" pitchFamily="18" charset="-78"/>
              </a:rPr>
              <a:t>2.	النظريات المفسرة للقيام بالتدويل </a:t>
            </a:r>
          </a:p>
          <a:p>
            <a:pPr marL="171450" indent="0" algn="just" rtl="1">
              <a:lnSpc>
                <a:spcPct val="115000"/>
              </a:lnSpc>
              <a:spcAft>
                <a:spcPts val="1000"/>
              </a:spcAft>
              <a:buNone/>
            </a:pPr>
            <a:r>
              <a:rPr lang="ar-DZ" sz="3200" b="1" dirty="0">
                <a:latin typeface="Simplified Arabic" panose="02020603050405020304" pitchFamily="18" charset="-78"/>
                <a:ea typeface="Times New Roman" panose="02020603050405020304" pitchFamily="18" charset="0"/>
                <a:cs typeface="Simplified Arabic" panose="02020603050405020304" pitchFamily="18" charset="-78"/>
              </a:rPr>
              <a:t>3.	أهم دوافع منظمات الأعمال نحو التدويل</a:t>
            </a:r>
          </a:p>
          <a:p>
            <a:pPr marL="171450" indent="0" algn="just" rtl="1">
              <a:lnSpc>
                <a:spcPct val="115000"/>
              </a:lnSpc>
              <a:spcAft>
                <a:spcPts val="1000"/>
              </a:spcAft>
              <a:buNone/>
            </a:pPr>
            <a:r>
              <a:rPr lang="ar-DZ" sz="3200" b="1" dirty="0">
                <a:latin typeface="Simplified Arabic" panose="02020603050405020304" pitchFamily="18" charset="-78"/>
                <a:ea typeface="Times New Roman" panose="02020603050405020304" pitchFamily="18" charset="0"/>
                <a:cs typeface="Simplified Arabic" panose="02020603050405020304" pitchFamily="18" charset="-78"/>
              </a:rPr>
              <a:t>4.	مزايا وعيوب التدويل</a:t>
            </a:r>
            <a:endParaRPr lang="ar-DZ" sz="3200" b="1" dirty="0">
              <a:latin typeface="Simplified Arabic" panose="02020603050405020304" pitchFamily="18" charset="-78"/>
              <a:ea typeface="Times New Roman" panose="02020603050405020304" pitchFamily="18" charset="0"/>
              <a:cs typeface="Simplified Arabic" panose="02020603050405020304" pitchFamily="18" charset="-78"/>
            </a:endParaRPr>
          </a:p>
        </p:txBody>
      </p:sp>
    </p:spTree>
    <p:extLst>
      <p:ext uri="{BB962C8B-B14F-4D97-AF65-F5344CB8AC3E}">
        <p14:creationId xmlns:p14="http://schemas.microsoft.com/office/powerpoint/2010/main" val="9726168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40986" y="272418"/>
            <a:ext cx="9754834" cy="721113"/>
          </a:xfrm>
        </p:spPr>
        <p:txBody>
          <a:bodyPr>
            <a:normAutofit fontScale="90000"/>
          </a:bodyPr>
          <a:lstStyle/>
          <a:p>
            <a:pPr algn="ctr" rtl="1">
              <a:lnSpc>
                <a:spcPct val="107000"/>
              </a:lnSpc>
              <a:spcBef>
                <a:spcPts val="600"/>
              </a:spcBef>
              <a:spcAft>
                <a:spcPts val="600"/>
              </a:spcAft>
            </a:pPr>
            <a:r>
              <a:rPr lang="ar-DZ" sz="4400" b="1" u="sng"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أولا: </a:t>
            </a:r>
            <a:r>
              <a:rPr lang="ar-DZ" sz="4400" b="1" u="sng"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تعريف عملية التدويل</a:t>
            </a:r>
            <a:br>
              <a:rPr lang="ar-DZ" sz="4400" b="1" u="sng" dirty="0">
                <a:solidFill>
                  <a:srgbClr val="FF0000"/>
                </a:solidFill>
                <a:latin typeface="Calibri" panose="020F0502020204030204" pitchFamily="34" charset="0"/>
                <a:ea typeface="Calibri" panose="020F0502020204030204" pitchFamily="34" charset="0"/>
                <a:cs typeface="Simplified Arabic" panose="02020603050405020304" pitchFamily="18" charset="-78"/>
              </a:rPr>
            </a:br>
            <a:r>
              <a:rPr lang="ar-DZ" b="1" u="sng"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
            </a:r>
            <a:br>
              <a:rPr lang="ar-DZ" b="1" u="sng" dirty="0">
                <a:solidFill>
                  <a:srgbClr val="FF0000"/>
                </a:solidFill>
                <a:latin typeface="Calibri" panose="020F0502020204030204" pitchFamily="34" charset="0"/>
                <a:ea typeface="Calibri" panose="020F0502020204030204" pitchFamily="34" charset="0"/>
                <a:cs typeface="Simplified Arabic" panose="02020603050405020304" pitchFamily="18" charset="-78"/>
              </a:rPr>
            </a:br>
            <a:r>
              <a:rPr lang="fr-FR" sz="2400" dirty="0">
                <a:solidFill>
                  <a:srgbClr val="FF0000"/>
                </a:solidFill>
                <a:latin typeface="Calibri" panose="020F0502020204030204" pitchFamily="34" charset="0"/>
                <a:ea typeface="Calibri" panose="020F0502020204030204" pitchFamily="34" charset="0"/>
                <a:cs typeface="Arial" panose="020B0604020202020204" pitchFamily="34" charset="0"/>
              </a:rPr>
              <a:t/>
            </a:r>
            <a:br>
              <a:rPr lang="fr-FR" sz="2400" dirty="0">
                <a:solidFill>
                  <a:srgbClr val="FF0000"/>
                </a:solidFill>
                <a:latin typeface="Calibri" panose="020F0502020204030204" pitchFamily="34" charset="0"/>
                <a:ea typeface="Calibri" panose="020F0502020204030204" pitchFamily="34" charset="0"/>
                <a:cs typeface="Arial" panose="020B0604020202020204" pitchFamily="34" charset="0"/>
              </a:rPr>
            </a:br>
            <a:endParaRPr lang="fr-FR" dirty="0">
              <a:solidFill>
                <a:srgbClr val="FF0000"/>
              </a:solidFill>
            </a:endParaRPr>
          </a:p>
        </p:txBody>
      </p:sp>
      <p:sp>
        <p:nvSpPr>
          <p:cNvPr id="3" name="Espace réservé du contenu 2"/>
          <p:cNvSpPr>
            <a:spLocks noGrp="1"/>
          </p:cNvSpPr>
          <p:nvPr>
            <p:ph idx="1"/>
          </p:nvPr>
        </p:nvSpPr>
        <p:spPr>
          <a:xfrm>
            <a:off x="800100" y="1890346"/>
            <a:ext cx="10823331" cy="4457700"/>
          </a:xfrm>
        </p:spPr>
        <p:txBody>
          <a:bodyPr>
            <a:normAutofit fontScale="85000" lnSpcReduction="20000"/>
          </a:bodyPr>
          <a:lstStyle/>
          <a:p>
            <a:pPr marL="0" lvl="0" indent="0" algn="just" rtl="1">
              <a:buClr>
                <a:srgbClr val="A53010"/>
              </a:buClr>
              <a:buNone/>
            </a:pPr>
            <a:r>
              <a:rPr lang="ar-DZ" sz="4400" dirty="0" smtClean="0">
                <a:solidFill>
                  <a:prstClr val="black">
                    <a:lumMod val="75000"/>
                    <a:lumOff val="25000"/>
                  </a:prstClr>
                </a:solidFill>
                <a:latin typeface="Calibri" panose="020F0502020204030204" pitchFamily="34" charset="0"/>
                <a:ea typeface="Times New Roman" panose="02020603050405020304" pitchFamily="18" charset="0"/>
                <a:cs typeface="Simplified Arabic" panose="02020603050405020304" pitchFamily="18" charset="-78"/>
              </a:rPr>
              <a:t>     التدويل </a:t>
            </a:r>
            <a:r>
              <a:rPr lang="ar-DZ" sz="4400" dirty="0">
                <a:solidFill>
                  <a:prstClr val="black">
                    <a:lumMod val="75000"/>
                    <a:lumOff val="25000"/>
                  </a:prstClr>
                </a:solidFill>
                <a:latin typeface="Calibri" panose="020F0502020204030204" pitchFamily="34" charset="0"/>
                <a:ea typeface="Times New Roman" panose="02020603050405020304" pitchFamily="18" charset="0"/>
                <a:cs typeface="Simplified Arabic" panose="02020603050405020304" pitchFamily="18" charset="-78"/>
              </a:rPr>
              <a:t>لغة هو جعل أمر ما أو مسألة ما تحمل صفة الدولية أي تتجاوز النطاق الجغرافي لبلد أو إقليم معين.</a:t>
            </a:r>
          </a:p>
          <a:p>
            <a:pPr marL="0" lvl="0" indent="0" algn="just" rtl="1">
              <a:buClr>
                <a:srgbClr val="A53010"/>
              </a:buClr>
              <a:buNone/>
            </a:pPr>
            <a:r>
              <a:rPr lang="ar-DZ" sz="4400" dirty="0" smtClean="0">
                <a:solidFill>
                  <a:prstClr val="black">
                    <a:lumMod val="75000"/>
                    <a:lumOff val="25000"/>
                  </a:prstClr>
                </a:solidFill>
                <a:latin typeface="Calibri" panose="020F0502020204030204" pitchFamily="34" charset="0"/>
                <a:ea typeface="Times New Roman" panose="02020603050405020304" pitchFamily="18" charset="0"/>
                <a:cs typeface="Simplified Arabic" panose="02020603050405020304" pitchFamily="18" charset="-78"/>
              </a:rPr>
              <a:t>     يمثل </a:t>
            </a:r>
            <a:r>
              <a:rPr lang="ar-DZ" sz="4400" dirty="0">
                <a:solidFill>
                  <a:prstClr val="black">
                    <a:lumMod val="75000"/>
                    <a:lumOff val="25000"/>
                  </a:prstClr>
                </a:solidFill>
                <a:latin typeface="Calibri" panose="020F0502020204030204" pitchFamily="34" charset="0"/>
                <a:ea typeface="Times New Roman" panose="02020603050405020304" pitchFamily="18" charset="0"/>
                <a:cs typeface="Simplified Arabic" panose="02020603050405020304" pitchFamily="18" charset="-78"/>
              </a:rPr>
              <a:t>التدويل الصفة التي تنتقل بها نشاطات منظمات الأعمال من المستوى المحلي إلى المستوى الدولي، فالتدويل يشير إلى مسار ومنحنى وكذلك درجة الممارسات التسويقية عبر المجال الدولي، وهذا لاستهداف المستهلكين والأسواق الأكثر ربحية، أين يكون ذلك وفقا للعديد من الأوجه. </a:t>
            </a:r>
          </a:p>
          <a:p>
            <a:pPr marL="0" lvl="0" indent="0" algn="just" rtl="1">
              <a:buClr>
                <a:srgbClr val="A53010"/>
              </a:buClr>
              <a:buNone/>
            </a:pPr>
            <a:r>
              <a:rPr lang="ar-DZ" sz="4400" dirty="0" smtClean="0">
                <a:solidFill>
                  <a:prstClr val="black">
                    <a:lumMod val="75000"/>
                    <a:lumOff val="25000"/>
                  </a:prstClr>
                </a:solidFill>
                <a:latin typeface="Calibri" panose="020F0502020204030204" pitchFamily="34" charset="0"/>
                <a:ea typeface="Times New Roman" panose="02020603050405020304" pitchFamily="18" charset="0"/>
                <a:cs typeface="Simplified Arabic" panose="02020603050405020304" pitchFamily="18" charset="-78"/>
              </a:rPr>
              <a:t>    التدويل </a:t>
            </a:r>
            <a:r>
              <a:rPr lang="ar-DZ" sz="4400" dirty="0">
                <a:solidFill>
                  <a:prstClr val="black">
                    <a:lumMod val="75000"/>
                    <a:lumOff val="25000"/>
                  </a:prstClr>
                </a:solidFill>
                <a:latin typeface="Calibri" panose="020F0502020204030204" pitchFamily="34" charset="0"/>
                <a:ea typeface="Times New Roman" panose="02020603050405020304" pitchFamily="18" charset="0"/>
                <a:cs typeface="Simplified Arabic" panose="02020603050405020304" pitchFamily="18" charset="-78"/>
              </a:rPr>
              <a:t>هو عملية التطور التي تقوم بها الشركات في سبيل زيادة أنشطتها على المستوى الدولي.</a:t>
            </a:r>
          </a:p>
          <a:p>
            <a:pPr lvl="0" algn="just" rtl="1">
              <a:buClr>
                <a:srgbClr val="A53010"/>
              </a:buClr>
            </a:pPr>
            <a:endParaRPr lang="fr-FR" sz="4000" dirty="0">
              <a:solidFill>
                <a:prstClr val="black">
                  <a:lumMod val="75000"/>
                  <a:lumOff val="25000"/>
                </a:prstClr>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316743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12801" y="272142"/>
            <a:ext cx="11006666" cy="805543"/>
          </a:xfrm>
        </p:spPr>
        <p:txBody>
          <a:bodyPr>
            <a:noAutofit/>
          </a:bodyPr>
          <a:lstStyle/>
          <a:p>
            <a:pPr marL="342900" lvl="0" indent="-342900" algn="ctr" rtl="1">
              <a:spcBef>
                <a:spcPts val="1000"/>
              </a:spcBef>
            </a:pPr>
            <a:r>
              <a:rPr lang="ar-DZ" b="1" u="sng" dirty="0" smtClean="0">
                <a:solidFill>
                  <a:srgbClr val="FF0000"/>
                </a:solidFill>
                <a:ea typeface="Times New Roman" panose="02020603050405020304" pitchFamily="18" charset="0"/>
                <a:cs typeface="Simplified Arabic" panose="02020603050405020304" pitchFamily="18" charset="-78"/>
              </a:rPr>
              <a:t>ثانيا</a:t>
            </a:r>
            <a:r>
              <a:rPr lang="ar-DZ" b="1" u="sng" dirty="0">
                <a:solidFill>
                  <a:srgbClr val="FF0000"/>
                </a:solidFill>
                <a:ea typeface="Times New Roman" panose="02020603050405020304" pitchFamily="18" charset="0"/>
                <a:cs typeface="Simplified Arabic" panose="02020603050405020304" pitchFamily="18" charset="-78"/>
              </a:rPr>
              <a:t>: النظريات المفسرة للقيام بالتدويل </a:t>
            </a:r>
            <a:r>
              <a:rPr lang="fr-FR" sz="2400" dirty="0">
                <a:solidFill>
                  <a:prstClr val="black">
                    <a:lumMod val="75000"/>
                    <a:lumOff val="25000"/>
                  </a:prstClr>
                </a:solidFill>
              </a:rPr>
              <a:t/>
            </a:r>
            <a:br>
              <a:rPr lang="fr-FR" sz="2400" dirty="0">
                <a:solidFill>
                  <a:prstClr val="black">
                    <a:lumMod val="75000"/>
                    <a:lumOff val="25000"/>
                  </a:prstClr>
                </a:solidFill>
              </a:rPr>
            </a:br>
            <a:endParaRPr lang="fr-FR" sz="4400"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954807266"/>
              </p:ext>
            </p:extLst>
          </p:nvPr>
        </p:nvGraphicFramePr>
        <p:xfrm>
          <a:off x="812801" y="1204546"/>
          <a:ext cx="10698237" cy="55655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981448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63840" y="237249"/>
            <a:ext cx="8785599" cy="712320"/>
          </a:xfrm>
        </p:spPr>
        <p:txBody>
          <a:bodyPr/>
          <a:lstStyle/>
          <a:p>
            <a:pPr algn="ctr" rtl="1"/>
            <a:r>
              <a:rPr lang="ar-DZ" b="1" dirty="0" smtClean="0">
                <a:solidFill>
                  <a:srgbClr val="FF0000"/>
                </a:solidFill>
                <a:ea typeface="Times New Roman" panose="02020603050405020304" pitchFamily="18" charset="0"/>
                <a:cs typeface="Simplified Arabic" pitchFamily="2" charset="-78"/>
              </a:rPr>
              <a:t>ثالثا: </a:t>
            </a:r>
            <a:r>
              <a:rPr lang="ar-SA" b="1" dirty="0" smtClean="0">
                <a:solidFill>
                  <a:srgbClr val="FF0000"/>
                </a:solidFill>
                <a:ea typeface="Times New Roman" panose="02020603050405020304" pitchFamily="18" charset="0"/>
                <a:cs typeface="Simplified Arabic" pitchFamily="2" charset="-78"/>
              </a:rPr>
              <a:t>أهم </a:t>
            </a:r>
            <a:r>
              <a:rPr lang="ar-SA" b="1" dirty="0">
                <a:solidFill>
                  <a:srgbClr val="FF0000"/>
                </a:solidFill>
                <a:ea typeface="Times New Roman" panose="02020603050405020304" pitchFamily="18" charset="0"/>
                <a:cs typeface="Simplified Arabic" pitchFamily="2" charset="-78"/>
              </a:rPr>
              <a:t>دوافع القيام بعمليات التدويل</a:t>
            </a:r>
            <a:endParaRPr lang="fr-FR" b="1" dirty="0">
              <a:solidFill>
                <a:srgbClr val="FF0000"/>
              </a:solidFill>
            </a:endParaRPr>
          </a:p>
        </p:txBody>
      </p:sp>
      <p:graphicFrame>
        <p:nvGraphicFramePr>
          <p:cNvPr id="4" name="Espace réservé du contenu 3"/>
          <p:cNvGraphicFramePr>
            <a:graphicFrameLocks noGrp="1"/>
          </p:cNvGraphicFramePr>
          <p:nvPr>
            <p:ph idx="1"/>
          </p:nvPr>
        </p:nvGraphicFramePr>
        <p:xfrm>
          <a:off x="360484" y="1081454"/>
          <a:ext cx="11711353" cy="5662246"/>
        </p:xfrm>
        <a:graphic>
          <a:graphicData uri="http://schemas.openxmlformats.org/drawingml/2006/table">
            <a:tbl>
              <a:tblPr rtl="1" firstRow="1" firstCol="1" bandRow="1">
                <a:tableStyleId>{08FB837D-C827-4EFA-A057-4D05807E0F7C}</a:tableStyleId>
              </a:tblPr>
              <a:tblGrid>
                <a:gridCol w="1798978">
                  <a:extLst>
                    <a:ext uri="{9D8B030D-6E8A-4147-A177-3AD203B41FA5}">
                      <a16:colId xmlns:a16="http://schemas.microsoft.com/office/drawing/2014/main" val="3913800564"/>
                    </a:ext>
                  </a:extLst>
                </a:gridCol>
                <a:gridCol w="4373221">
                  <a:extLst>
                    <a:ext uri="{9D8B030D-6E8A-4147-A177-3AD203B41FA5}">
                      <a16:colId xmlns:a16="http://schemas.microsoft.com/office/drawing/2014/main" val="97673793"/>
                    </a:ext>
                  </a:extLst>
                </a:gridCol>
                <a:gridCol w="5539154">
                  <a:extLst>
                    <a:ext uri="{9D8B030D-6E8A-4147-A177-3AD203B41FA5}">
                      <a16:colId xmlns:a16="http://schemas.microsoft.com/office/drawing/2014/main" val="440250985"/>
                    </a:ext>
                  </a:extLst>
                </a:gridCol>
              </a:tblGrid>
              <a:tr h="719201">
                <a:tc>
                  <a:txBody>
                    <a:bodyPr/>
                    <a:lstStyle/>
                    <a:p>
                      <a:pPr algn="ctr" rtl="1">
                        <a:spcAft>
                          <a:spcPts val="0"/>
                        </a:spcAft>
                      </a:pPr>
                      <a:r>
                        <a:rPr lang="ar-DZ" sz="2800">
                          <a:solidFill>
                            <a:srgbClr val="C00000"/>
                          </a:solidFill>
                          <a:effectLst/>
                          <a:cs typeface="Simplified Arabic" pitchFamily="2" charset="-78"/>
                        </a:rPr>
                        <a:t> </a:t>
                      </a:r>
                      <a:endParaRPr lang="fr-FR" sz="2400">
                        <a:solidFill>
                          <a:srgbClr val="C00000"/>
                        </a:solidFill>
                        <a:effectLst/>
                        <a:latin typeface="Times New Roman" panose="02020603050405020304" pitchFamily="18" charset="0"/>
                        <a:ea typeface="Times New Roman" panose="02020603050405020304" pitchFamily="18" charset="0"/>
                        <a:cs typeface="Simplified Arabic" pitchFamily="2" charset="-78"/>
                      </a:endParaRPr>
                    </a:p>
                  </a:txBody>
                  <a:tcPr marL="67731" marR="67731" marT="0" marB="0"/>
                </a:tc>
                <a:tc>
                  <a:txBody>
                    <a:bodyPr/>
                    <a:lstStyle/>
                    <a:p>
                      <a:pPr algn="ctr" rtl="1">
                        <a:spcAft>
                          <a:spcPts val="0"/>
                        </a:spcAft>
                      </a:pPr>
                      <a:r>
                        <a:rPr lang="ar-SA" sz="2800" dirty="0">
                          <a:solidFill>
                            <a:srgbClr val="C00000"/>
                          </a:solidFill>
                          <a:effectLst/>
                          <a:cs typeface="Simplified Arabic" pitchFamily="2" charset="-78"/>
                        </a:rPr>
                        <a:t>العوامل </a:t>
                      </a:r>
                      <a:endParaRPr lang="fr-FR" sz="2400" dirty="0">
                        <a:solidFill>
                          <a:srgbClr val="C00000"/>
                        </a:solidFill>
                        <a:effectLst/>
                        <a:latin typeface="Times New Roman" panose="02020603050405020304" pitchFamily="18" charset="0"/>
                        <a:ea typeface="Times New Roman" panose="02020603050405020304" pitchFamily="18" charset="0"/>
                        <a:cs typeface="Simplified Arabic" pitchFamily="2" charset="-78"/>
                      </a:endParaRPr>
                    </a:p>
                  </a:txBody>
                  <a:tcPr marL="67731" marR="67731" marT="0" marB="0"/>
                </a:tc>
                <a:tc>
                  <a:txBody>
                    <a:bodyPr/>
                    <a:lstStyle/>
                    <a:p>
                      <a:pPr algn="ctr" rtl="1">
                        <a:spcAft>
                          <a:spcPts val="0"/>
                        </a:spcAft>
                      </a:pPr>
                      <a:r>
                        <a:rPr lang="ar-SA" sz="2800" dirty="0">
                          <a:solidFill>
                            <a:srgbClr val="C00000"/>
                          </a:solidFill>
                          <a:effectLst/>
                          <a:cs typeface="Simplified Arabic" pitchFamily="2" charset="-78"/>
                        </a:rPr>
                        <a:t>السلعة</a:t>
                      </a:r>
                      <a:endParaRPr lang="fr-FR" sz="2400" dirty="0">
                        <a:solidFill>
                          <a:srgbClr val="C00000"/>
                        </a:solidFill>
                        <a:effectLst/>
                        <a:latin typeface="Times New Roman" panose="02020603050405020304" pitchFamily="18" charset="0"/>
                        <a:ea typeface="Times New Roman" panose="02020603050405020304" pitchFamily="18" charset="0"/>
                        <a:cs typeface="Simplified Arabic" pitchFamily="2" charset="-78"/>
                      </a:endParaRPr>
                    </a:p>
                  </a:txBody>
                  <a:tcPr marL="67731" marR="67731" marT="0" marB="0"/>
                </a:tc>
                <a:extLst>
                  <a:ext uri="{0D108BD9-81ED-4DB2-BD59-A6C34878D82A}">
                    <a16:rowId xmlns:a16="http://schemas.microsoft.com/office/drawing/2014/main" val="409392247"/>
                  </a:ext>
                </a:extLst>
              </a:tr>
              <a:tr h="823841">
                <a:tc rowSpan="3">
                  <a:txBody>
                    <a:bodyPr/>
                    <a:lstStyle/>
                    <a:p>
                      <a:pPr algn="ctr" rtl="1">
                        <a:spcAft>
                          <a:spcPts val="0"/>
                        </a:spcAft>
                      </a:pPr>
                      <a:r>
                        <a:rPr lang="ar-SA" sz="2000" dirty="0">
                          <a:solidFill>
                            <a:srgbClr val="C00000"/>
                          </a:solidFill>
                          <a:effectLst/>
                          <a:cs typeface="Simplified Arabic" pitchFamily="2" charset="-78"/>
                        </a:rPr>
                        <a:t> </a:t>
                      </a:r>
                      <a:endParaRPr lang="fr-FR" sz="1800" dirty="0">
                        <a:solidFill>
                          <a:srgbClr val="C00000"/>
                        </a:solidFill>
                        <a:effectLst/>
                        <a:cs typeface="Simplified Arabic" pitchFamily="2" charset="-78"/>
                      </a:endParaRPr>
                    </a:p>
                    <a:p>
                      <a:pPr algn="ctr" rtl="1">
                        <a:spcAft>
                          <a:spcPts val="0"/>
                        </a:spcAft>
                      </a:pPr>
                      <a:r>
                        <a:rPr lang="ar-SA" sz="2000" dirty="0">
                          <a:solidFill>
                            <a:srgbClr val="C00000"/>
                          </a:solidFill>
                          <a:effectLst/>
                          <a:cs typeface="Simplified Arabic" pitchFamily="2" charset="-78"/>
                        </a:rPr>
                        <a:t> </a:t>
                      </a:r>
                      <a:endParaRPr lang="fr-FR" sz="1800" dirty="0">
                        <a:solidFill>
                          <a:srgbClr val="C00000"/>
                        </a:solidFill>
                        <a:effectLst/>
                        <a:cs typeface="Simplified Arabic" pitchFamily="2" charset="-78"/>
                      </a:endParaRPr>
                    </a:p>
                    <a:p>
                      <a:pPr algn="ctr" rtl="1">
                        <a:spcAft>
                          <a:spcPts val="0"/>
                        </a:spcAft>
                      </a:pPr>
                      <a:r>
                        <a:rPr lang="ar-SA" sz="2000" dirty="0">
                          <a:solidFill>
                            <a:srgbClr val="C00000"/>
                          </a:solidFill>
                          <a:effectLst/>
                          <a:cs typeface="Simplified Arabic" pitchFamily="2" charset="-78"/>
                        </a:rPr>
                        <a:t>الدوافع</a:t>
                      </a:r>
                      <a:endParaRPr lang="fr-FR" sz="1800" dirty="0">
                        <a:solidFill>
                          <a:srgbClr val="C00000"/>
                        </a:solidFill>
                        <a:effectLst/>
                        <a:cs typeface="Simplified Arabic" pitchFamily="2" charset="-78"/>
                      </a:endParaRPr>
                    </a:p>
                    <a:p>
                      <a:pPr algn="ctr" rtl="1">
                        <a:spcAft>
                          <a:spcPts val="0"/>
                        </a:spcAft>
                      </a:pPr>
                      <a:r>
                        <a:rPr lang="ar-SA" sz="2000" dirty="0">
                          <a:solidFill>
                            <a:srgbClr val="C00000"/>
                          </a:solidFill>
                          <a:effectLst/>
                          <a:cs typeface="Simplified Arabic" pitchFamily="2" charset="-78"/>
                        </a:rPr>
                        <a:t>الرئيسية</a:t>
                      </a:r>
                      <a:endParaRPr lang="fr-FR" sz="1800" dirty="0">
                        <a:solidFill>
                          <a:srgbClr val="C00000"/>
                        </a:solidFill>
                        <a:effectLst/>
                        <a:cs typeface="Simplified Arabic" pitchFamily="2" charset="-78"/>
                      </a:endParaRPr>
                    </a:p>
                    <a:p>
                      <a:pPr algn="ctr" rtl="1">
                        <a:spcAft>
                          <a:spcPts val="0"/>
                        </a:spcAft>
                      </a:pPr>
                      <a:r>
                        <a:rPr lang="ar-DZ" sz="2000" dirty="0">
                          <a:solidFill>
                            <a:srgbClr val="C00000"/>
                          </a:solidFill>
                          <a:effectLst/>
                          <a:cs typeface="Simplified Arabic" pitchFamily="2" charset="-78"/>
                        </a:rPr>
                        <a:t> </a:t>
                      </a:r>
                      <a:endParaRPr lang="fr-FR" sz="1800" dirty="0">
                        <a:solidFill>
                          <a:srgbClr val="C00000"/>
                        </a:solidFill>
                        <a:effectLst/>
                        <a:latin typeface="Times New Roman" panose="02020603050405020304" pitchFamily="18" charset="0"/>
                        <a:ea typeface="Times New Roman" panose="02020603050405020304" pitchFamily="18" charset="0"/>
                        <a:cs typeface="Simplified Arabic" pitchFamily="2" charset="-78"/>
                      </a:endParaRPr>
                    </a:p>
                  </a:txBody>
                  <a:tcPr marL="67731" marR="67731" marT="0" marB="0"/>
                </a:tc>
                <a:tc>
                  <a:txBody>
                    <a:bodyPr/>
                    <a:lstStyle/>
                    <a:p>
                      <a:pPr algn="just" rtl="1">
                        <a:spcAft>
                          <a:spcPts val="0"/>
                        </a:spcAft>
                      </a:pPr>
                      <a:r>
                        <a:rPr lang="ar-SA" sz="2000">
                          <a:effectLst/>
                          <a:cs typeface="Simplified Arabic" pitchFamily="2" charset="-78"/>
                        </a:rPr>
                        <a:t>خصائص المنتوج</a:t>
                      </a:r>
                      <a:endParaRPr lang="fr-FR" sz="1800">
                        <a:effectLst/>
                        <a:latin typeface="Times New Roman" panose="02020603050405020304" pitchFamily="18" charset="0"/>
                        <a:ea typeface="Times New Roman" panose="02020603050405020304" pitchFamily="18" charset="0"/>
                        <a:cs typeface="Simplified Arabic" pitchFamily="2" charset="-78"/>
                      </a:endParaRPr>
                    </a:p>
                  </a:txBody>
                  <a:tcPr marL="67731" marR="67731" marT="0" marB="0"/>
                </a:tc>
                <a:tc>
                  <a:txBody>
                    <a:bodyPr/>
                    <a:lstStyle/>
                    <a:p>
                      <a:pPr algn="just" rtl="1">
                        <a:spcAft>
                          <a:spcPts val="0"/>
                        </a:spcAft>
                      </a:pPr>
                      <a:r>
                        <a:rPr lang="ar-SA" sz="2000">
                          <a:effectLst/>
                          <a:cs typeface="Simplified Arabic" pitchFamily="2" charset="-78"/>
                        </a:rPr>
                        <a:t>نوع المنتوج، استخداماته، درجة حداثته، جودته، خصائص العملية الإنتاجية</a:t>
                      </a:r>
                      <a:endParaRPr lang="fr-FR" sz="1800">
                        <a:effectLst/>
                        <a:latin typeface="Times New Roman" panose="02020603050405020304" pitchFamily="18" charset="0"/>
                        <a:ea typeface="Times New Roman" panose="02020603050405020304" pitchFamily="18" charset="0"/>
                        <a:cs typeface="Simplified Arabic" pitchFamily="2" charset="-78"/>
                      </a:endParaRPr>
                    </a:p>
                  </a:txBody>
                  <a:tcPr marL="67731" marR="67731" marT="0" marB="0"/>
                </a:tc>
                <a:extLst>
                  <a:ext uri="{0D108BD9-81ED-4DB2-BD59-A6C34878D82A}">
                    <a16:rowId xmlns:a16="http://schemas.microsoft.com/office/drawing/2014/main" val="4292473143"/>
                  </a:ext>
                </a:extLst>
              </a:tr>
              <a:tr h="1235761">
                <a:tc vMerge="1">
                  <a:txBody>
                    <a:bodyPr/>
                    <a:lstStyle/>
                    <a:p>
                      <a:endParaRPr lang="fr-FR"/>
                    </a:p>
                  </a:txBody>
                  <a:tcPr/>
                </a:tc>
                <a:tc>
                  <a:txBody>
                    <a:bodyPr/>
                    <a:lstStyle/>
                    <a:p>
                      <a:pPr algn="just" rtl="1">
                        <a:spcAft>
                          <a:spcPts val="0"/>
                        </a:spcAft>
                      </a:pPr>
                      <a:r>
                        <a:rPr lang="ar-SA" sz="2000" dirty="0">
                          <a:effectLst/>
                          <a:cs typeface="Simplified Arabic" pitchFamily="2" charset="-78"/>
                        </a:rPr>
                        <a:t>الخصائص المميزة للدولة المضيفة</a:t>
                      </a:r>
                      <a:endParaRPr lang="fr-FR" sz="1800" dirty="0">
                        <a:effectLst/>
                        <a:latin typeface="Times New Roman" panose="02020603050405020304" pitchFamily="18" charset="0"/>
                        <a:ea typeface="Times New Roman" panose="02020603050405020304" pitchFamily="18" charset="0"/>
                        <a:cs typeface="Simplified Arabic" pitchFamily="2" charset="-78"/>
                      </a:endParaRPr>
                    </a:p>
                  </a:txBody>
                  <a:tcPr marL="67731" marR="67731" marT="0" marB="0"/>
                </a:tc>
                <a:tc>
                  <a:txBody>
                    <a:bodyPr/>
                    <a:lstStyle/>
                    <a:p>
                      <a:pPr algn="just" rtl="1">
                        <a:spcAft>
                          <a:spcPts val="0"/>
                        </a:spcAft>
                      </a:pPr>
                      <a:r>
                        <a:rPr lang="ar-SA" sz="2000">
                          <a:effectLst/>
                          <a:cs typeface="Simplified Arabic" pitchFamily="2" charset="-78"/>
                        </a:rPr>
                        <a:t>مستوى الطلب في السوق المحلي، المستوى العام للدخل، مدى التقدم الحضاري، مستوى التهديدات والأخطار التجارية، سياسات التحفيزية للاستثمار والاستثمارات الأجنبية.</a:t>
                      </a:r>
                      <a:endParaRPr lang="fr-FR" sz="1800">
                        <a:effectLst/>
                        <a:latin typeface="Times New Roman" panose="02020603050405020304" pitchFamily="18" charset="0"/>
                        <a:ea typeface="Times New Roman" panose="02020603050405020304" pitchFamily="18" charset="0"/>
                        <a:cs typeface="Simplified Arabic" pitchFamily="2" charset="-78"/>
                      </a:endParaRPr>
                    </a:p>
                  </a:txBody>
                  <a:tcPr marL="67731" marR="67731" marT="0" marB="0"/>
                </a:tc>
                <a:extLst>
                  <a:ext uri="{0D108BD9-81ED-4DB2-BD59-A6C34878D82A}">
                    <a16:rowId xmlns:a16="http://schemas.microsoft.com/office/drawing/2014/main" val="681066851"/>
                  </a:ext>
                </a:extLst>
              </a:tr>
              <a:tr h="1235761">
                <a:tc vMerge="1">
                  <a:txBody>
                    <a:bodyPr/>
                    <a:lstStyle/>
                    <a:p>
                      <a:endParaRPr lang="fr-FR"/>
                    </a:p>
                  </a:txBody>
                  <a:tcPr/>
                </a:tc>
                <a:tc>
                  <a:txBody>
                    <a:bodyPr/>
                    <a:lstStyle/>
                    <a:p>
                      <a:pPr algn="just" rtl="1">
                        <a:spcAft>
                          <a:spcPts val="0"/>
                        </a:spcAft>
                      </a:pPr>
                      <a:r>
                        <a:rPr lang="ar-SA" sz="2000" dirty="0">
                          <a:effectLst/>
                          <a:cs typeface="Simplified Arabic" pitchFamily="2" charset="-78"/>
                        </a:rPr>
                        <a:t>علاقة الدولة المضيفة بسوق دولة أخرى محفز</a:t>
                      </a:r>
                      <a:endParaRPr lang="fr-FR" sz="1800" dirty="0">
                        <a:effectLst/>
                        <a:latin typeface="Times New Roman" panose="02020603050405020304" pitchFamily="18" charset="0"/>
                        <a:ea typeface="Times New Roman" panose="02020603050405020304" pitchFamily="18" charset="0"/>
                        <a:cs typeface="Simplified Arabic" pitchFamily="2" charset="-78"/>
                      </a:endParaRPr>
                    </a:p>
                  </a:txBody>
                  <a:tcPr marL="67731" marR="67731" marT="0" marB="0"/>
                </a:tc>
                <a:tc>
                  <a:txBody>
                    <a:bodyPr/>
                    <a:lstStyle/>
                    <a:p>
                      <a:pPr algn="just" rtl="1">
                        <a:spcAft>
                          <a:spcPts val="0"/>
                        </a:spcAft>
                      </a:pPr>
                      <a:r>
                        <a:rPr lang="ar-SA" sz="2000">
                          <a:effectLst/>
                          <a:cs typeface="Simplified Arabic" pitchFamily="2" charset="-78"/>
                        </a:rPr>
                        <a:t>نظام النقل والاتصالات بين الدول المضيفة والدول الأخرى، الاتفاقيات الاقتصادية والسياسية على حركة انتقال البضائع ورؤوس الأموال، التكتلات الاقتصادية.</a:t>
                      </a:r>
                      <a:endParaRPr lang="fr-FR" sz="1800">
                        <a:effectLst/>
                        <a:latin typeface="Times New Roman" panose="02020603050405020304" pitchFamily="18" charset="0"/>
                        <a:ea typeface="Times New Roman" panose="02020603050405020304" pitchFamily="18" charset="0"/>
                        <a:cs typeface="Simplified Arabic" pitchFamily="2" charset="-78"/>
                      </a:endParaRPr>
                    </a:p>
                  </a:txBody>
                  <a:tcPr marL="67731" marR="67731" marT="0" marB="0"/>
                </a:tc>
                <a:extLst>
                  <a:ext uri="{0D108BD9-81ED-4DB2-BD59-A6C34878D82A}">
                    <a16:rowId xmlns:a16="http://schemas.microsoft.com/office/drawing/2014/main" val="4052260196"/>
                  </a:ext>
                </a:extLst>
              </a:tr>
              <a:tr h="823841">
                <a:tc>
                  <a:txBody>
                    <a:bodyPr/>
                    <a:lstStyle/>
                    <a:p>
                      <a:pPr algn="ctr" rtl="1">
                        <a:spcAft>
                          <a:spcPts val="0"/>
                        </a:spcAft>
                      </a:pPr>
                      <a:r>
                        <a:rPr lang="ar-DZ" sz="2000" dirty="0">
                          <a:solidFill>
                            <a:srgbClr val="C00000"/>
                          </a:solidFill>
                          <a:effectLst/>
                          <a:cs typeface="Simplified Arabic" pitchFamily="2" charset="-78"/>
                        </a:rPr>
                        <a:t>الدوافع الخاصة</a:t>
                      </a:r>
                      <a:endParaRPr lang="fr-FR" sz="1800" dirty="0">
                        <a:solidFill>
                          <a:srgbClr val="C00000"/>
                        </a:solidFill>
                        <a:effectLst/>
                        <a:cs typeface="Simplified Arabic" pitchFamily="2" charset="-78"/>
                      </a:endParaRPr>
                    </a:p>
                    <a:p>
                      <a:pPr algn="ctr" rtl="1">
                        <a:spcAft>
                          <a:spcPts val="0"/>
                        </a:spcAft>
                      </a:pPr>
                      <a:r>
                        <a:rPr lang="ar-DZ" sz="2000" dirty="0">
                          <a:solidFill>
                            <a:srgbClr val="C00000"/>
                          </a:solidFill>
                          <a:effectLst/>
                          <a:cs typeface="Simplified Arabic" pitchFamily="2" charset="-78"/>
                        </a:rPr>
                        <a:t>بمنظمة الأعمال</a:t>
                      </a:r>
                      <a:endParaRPr lang="fr-FR" sz="1800" dirty="0">
                        <a:solidFill>
                          <a:srgbClr val="C00000"/>
                        </a:solidFill>
                        <a:effectLst/>
                        <a:latin typeface="Times New Roman" panose="02020603050405020304" pitchFamily="18" charset="0"/>
                        <a:ea typeface="Times New Roman" panose="02020603050405020304" pitchFamily="18" charset="0"/>
                        <a:cs typeface="Simplified Arabic" pitchFamily="2" charset="-78"/>
                      </a:endParaRPr>
                    </a:p>
                  </a:txBody>
                  <a:tcPr marL="67731" marR="67731" marT="0" marB="0"/>
                </a:tc>
                <a:tc>
                  <a:txBody>
                    <a:bodyPr/>
                    <a:lstStyle/>
                    <a:p>
                      <a:pPr algn="just" rtl="1">
                        <a:spcAft>
                          <a:spcPts val="0"/>
                        </a:spcAft>
                      </a:pPr>
                      <a:r>
                        <a:rPr lang="ar-SA" sz="2000">
                          <a:effectLst/>
                          <a:cs typeface="Simplified Arabic" pitchFamily="2" charset="-78"/>
                        </a:rPr>
                        <a:t>الخصائص المميزة</a:t>
                      </a:r>
                      <a:endParaRPr lang="fr-FR" sz="1800">
                        <a:effectLst/>
                        <a:cs typeface="Simplified Arabic" pitchFamily="2" charset="-78"/>
                      </a:endParaRPr>
                    </a:p>
                    <a:p>
                      <a:pPr algn="just" rtl="1">
                        <a:spcAft>
                          <a:spcPts val="0"/>
                        </a:spcAft>
                      </a:pPr>
                      <a:r>
                        <a:rPr lang="ar-SA" sz="2000">
                          <a:effectLst/>
                          <a:cs typeface="Simplified Arabic" pitchFamily="2" charset="-78"/>
                        </a:rPr>
                        <a:t>لمنظمة الأعمال</a:t>
                      </a:r>
                      <a:endParaRPr lang="fr-FR" sz="1800">
                        <a:effectLst/>
                        <a:latin typeface="Times New Roman" panose="02020603050405020304" pitchFamily="18" charset="0"/>
                        <a:ea typeface="Times New Roman" panose="02020603050405020304" pitchFamily="18" charset="0"/>
                        <a:cs typeface="Simplified Arabic" pitchFamily="2" charset="-78"/>
                      </a:endParaRPr>
                    </a:p>
                  </a:txBody>
                  <a:tcPr marL="67731" marR="67731" marT="0" marB="0"/>
                </a:tc>
                <a:tc>
                  <a:txBody>
                    <a:bodyPr/>
                    <a:lstStyle/>
                    <a:p>
                      <a:pPr algn="just" rtl="1">
                        <a:spcAft>
                          <a:spcPts val="0"/>
                        </a:spcAft>
                      </a:pPr>
                      <a:r>
                        <a:rPr lang="ar-SA" sz="2000">
                          <a:effectLst/>
                          <a:cs typeface="Simplified Arabic" pitchFamily="2" charset="-78"/>
                        </a:rPr>
                        <a:t>الميزة الفنية والسعرية للمنتوج، الإمكانية البشرية والمادية</a:t>
                      </a:r>
                      <a:endParaRPr lang="fr-FR" sz="1800">
                        <a:effectLst/>
                        <a:cs typeface="Simplified Arabic" pitchFamily="2" charset="-78"/>
                      </a:endParaRPr>
                    </a:p>
                    <a:p>
                      <a:pPr algn="just" rtl="1">
                        <a:spcAft>
                          <a:spcPts val="0"/>
                        </a:spcAft>
                      </a:pPr>
                      <a:r>
                        <a:rPr lang="ar-SA" sz="2000">
                          <a:effectLst/>
                          <a:cs typeface="Simplified Arabic" pitchFamily="2" charset="-78"/>
                        </a:rPr>
                        <a:t>والمعرفية للقيام بنشاط التدويل</a:t>
                      </a:r>
                      <a:r>
                        <a:rPr lang="fr-FR" sz="2000">
                          <a:effectLst/>
                          <a:cs typeface="Simplified Arabic" pitchFamily="2" charset="-78"/>
                        </a:rPr>
                        <a:t>.</a:t>
                      </a:r>
                      <a:endParaRPr lang="fr-FR" sz="1800">
                        <a:effectLst/>
                        <a:latin typeface="Times New Roman" panose="02020603050405020304" pitchFamily="18" charset="0"/>
                        <a:ea typeface="Times New Roman" panose="02020603050405020304" pitchFamily="18" charset="0"/>
                        <a:cs typeface="Simplified Arabic" pitchFamily="2" charset="-78"/>
                      </a:endParaRPr>
                    </a:p>
                  </a:txBody>
                  <a:tcPr marL="67731" marR="67731" marT="0" marB="0"/>
                </a:tc>
                <a:extLst>
                  <a:ext uri="{0D108BD9-81ED-4DB2-BD59-A6C34878D82A}">
                    <a16:rowId xmlns:a16="http://schemas.microsoft.com/office/drawing/2014/main" val="3791602209"/>
                  </a:ext>
                </a:extLst>
              </a:tr>
              <a:tr h="823841">
                <a:tc>
                  <a:txBody>
                    <a:bodyPr/>
                    <a:lstStyle/>
                    <a:p>
                      <a:pPr algn="ctr" rtl="1">
                        <a:spcAft>
                          <a:spcPts val="0"/>
                        </a:spcAft>
                      </a:pPr>
                      <a:r>
                        <a:rPr lang="ar-SA" sz="2000" dirty="0">
                          <a:solidFill>
                            <a:srgbClr val="C00000"/>
                          </a:solidFill>
                          <a:effectLst/>
                          <a:cs typeface="Simplified Arabic" pitchFamily="2" charset="-78"/>
                        </a:rPr>
                        <a:t>الدوافع</a:t>
                      </a:r>
                      <a:endParaRPr lang="fr-FR" sz="1800" dirty="0">
                        <a:solidFill>
                          <a:srgbClr val="C00000"/>
                        </a:solidFill>
                        <a:effectLst/>
                        <a:cs typeface="Simplified Arabic" pitchFamily="2" charset="-78"/>
                      </a:endParaRPr>
                    </a:p>
                    <a:p>
                      <a:pPr algn="ctr" rtl="1">
                        <a:spcAft>
                          <a:spcPts val="0"/>
                        </a:spcAft>
                      </a:pPr>
                      <a:r>
                        <a:rPr lang="ar-SA" sz="2000" dirty="0">
                          <a:solidFill>
                            <a:srgbClr val="C00000"/>
                          </a:solidFill>
                          <a:effectLst/>
                          <a:cs typeface="Simplified Arabic" pitchFamily="2" charset="-78"/>
                        </a:rPr>
                        <a:t>العامة</a:t>
                      </a:r>
                      <a:endParaRPr lang="fr-FR" sz="1800" dirty="0">
                        <a:solidFill>
                          <a:srgbClr val="C00000"/>
                        </a:solidFill>
                        <a:effectLst/>
                        <a:latin typeface="Times New Roman" panose="02020603050405020304" pitchFamily="18" charset="0"/>
                        <a:ea typeface="Times New Roman" panose="02020603050405020304" pitchFamily="18" charset="0"/>
                        <a:cs typeface="Simplified Arabic" pitchFamily="2" charset="-78"/>
                      </a:endParaRPr>
                    </a:p>
                  </a:txBody>
                  <a:tcPr marL="67731" marR="67731" marT="0" marB="0"/>
                </a:tc>
                <a:tc>
                  <a:txBody>
                    <a:bodyPr/>
                    <a:lstStyle/>
                    <a:p>
                      <a:pPr algn="just" rtl="1">
                        <a:spcAft>
                          <a:spcPts val="0"/>
                        </a:spcAft>
                      </a:pPr>
                      <a:r>
                        <a:rPr lang="ar-SA" sz="2000">
                          <a:effectLst/>
                          <a:cs typeface="Simplified Arabic" pitchFamily="2" charset="-78"/>
                        </a:rPr>
                        <a:t>العوامل الدولية</a:t>
                      </a:r>
                      <a:endParaRPr lang="fr-FR" sz="1800">
                        <a:effectLst/>
                        <a:latin typeface="Times New Roman" panose="02020603050405020304" pitchFamily="18" charset="0"/>
                        <a:ea typeface="Times New Roman" panose="02020603050405020304" pitchFamily="18" charset="0"/>
                        <a:cs typeface="Simplified Arabic" pitchFamily="2" charset="-78"/>
                      </a:endParaRPr>
                    </a:p>
                  </a:txBody>
                  <a:tcPr marL="67731" marR="67731" marT="0" marB="0"/>
                </a:tc>
                <a:tc>
                  <a:txBody>
                    <a:bodyPr/>
                    <a:lstStyle/>
                    <a:p>
                      <a:pPr algn="just" rtl="1">
                        <a:spcAft>
                          <a:spcPts val="0"/>
                        </a:spcAft>
                      </a:pPr>
                      <a:r>
                        <a:rPr lang="ar-SA" sz="2000" dirty="0">
                          <a:effectLst/>
                          <a:cs typeface="Simplified Arabic" pitchFamily="2" charset="-78"/>
                        </a:rPr>
                        <a:t>الاتفاقيات المبرمة بين الدول المضيفة والدولة الأم، سواء كانت ثنائية أو ضمن اتفاقيات دولية</a:t>
                      </a:r>
                      <a:r>
                        <a:rPr lang="fr-FR" sz="2000" dirty="0">
                          <a:effectLst/>
                          <a:cs typeface="Simplified Arabic" pitchFamily="2" charset="-78"/>
                        </a:rPr>
                        <a:t>.</a:t>
                      </a:r>
                      <a:endParaRPr lang="fr-FR" sz="1800" dirty="0">
                        <a:effectLst/>
                        <a:latin typeface="Times New Roman" panose="02020603050405020304" pitchFamily="18" charset="0"/>
                        <a:ea typeface="Times New Roman" panose="02020603050405020304" pitchFamily="18" charset="0"/>
                        <a:cs typeface="Simplified Arabic" pitchFamily="2" charset="-78"/>
                      </a:endParaRPr>
                    </a:p>
                  </a:txBody>
                  <a:tcPr marL="67731" marR="67731" marT="0" marB="0"/>
                </a:tc>
                <a:extLst>
                  <a:ext uri="{0D108BD9-81ED-4DB2-BD59-A6C34878D82A}">
                    <a16:rowId xmlns:a16="http://schemas.microsoft.com/office/drawing/2014/main" val="833785908"/>
                  </a:ext>
                </a:extLst>
              </a:tr>
            </a:tbl>
          </a:graphicData>
        </a:graphic>
      </p:graphicFrame>
    </p:spTree>
    <p:extLst>
      <p:ext uri="{BB962C8B-B14F-4D97-AF65-F5344CB8AC3E}">
        <p14:creationId xmlns:p14="http://schemas.microsoft.com/office/powerpoint/2010/main" val="3227934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87597" y="134941"/>
            <a:ext cx="9905998" cy="1095982"/>
          </a:xfrm>
        </p:spPr>
        <p:txBody>
          <a:bodyPr>
            <a:noAutofit/>
          </a:bodyPr>
          <a:lstStyle/>
          <a:p>
            <a:pPr marL="228600" lvl="0" indent="-228600" algn="ctr" rtl="1">
              <a:lnSpc>
                <a:spcPct val="120000"/>
              </a:lnSpc>
              <a:spcBef>
                <a:spcPts val="1000"/>
              </a:spcBef>
            </a:pPr>
            <a:r>
              <a:rPr lang="ar-DZ" sz="4000" b="1" dirty="0" smtClean="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رابع</a:t>
            </a:r>
            <a:r>
              <a:rPr lang="ar-SA" sz="4000" b="1" dirty="0" smtClean="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ا</a:t>
            </a:r>
            <a:r>
              <a:rPr lang="ar-SA" sz="4000" b="1"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 مزايا وعيوب التدويل</a:t>
            </a:r>
            <a:r>
              <a:rPr lang="fr-FR" cap="none" dirty="0">
                <a:solidFill>
                  <a:srgbClr val="FF0000"/>
                </a:solidFill>
                <a:latin typeface="Times New Roman" panose="02020603050405020304" pitchFamily="18" charset="0"/>
                <a:ea typeface="Times New Roman" panose="02020603050405020304" pitchFamily="18" charset="0"/>
              </a:rPr>
              <a:t/>
            </a:r>
            <a:br>
              <a:rPr lang="fr-FR" cap="none" dirty="0">
                <a:solidFill>
                  <a:srgbClr val="FF0000"/>
                </a:solidFill>
                <a:latin typeface="Times New Roman" panose="02020603050405020304" pitchFamily="18" charset="0"/>
                <a:ea typeface="Times New Roman" panose="02020603050405020304" pitchFamily="18" charset="0"/>
              </a:rPr>
            </a:br>
            <a:endParaRPr lang="fr-FR" sz="5400" dirty="0">
              <a:solidFill>
                <a:srgbClr val="FF0000"/>
              </a:solidFill>
            </a:endParaRPr>
          </a:p>
        </p:txBody>
      </p:sp>
      <p:graphicFrame>
        <p:nvGraphicFramePr>
          <p:cNvPr id="4" name="Espace réservé du contenu 3"/>
          <p:cNvGraphicFramePr>
            <a:graphicFrameLocks noGrp="1"/>
          </p:cNvGraphicFramePr>
          <p:nvPr>
            <p:ph idx="1"/>
          </p:nvPr>
        </p:nvGraphicFramePr>
        <p:xfrm>
          <a:off x="386319" y="1424353"/>
          <a:ext cx="11544843" cy="53545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66333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a:xfrm>
            <a:off x="838202" y="381000"/>
            <a:ext cx="10863942" cy="5050971"/>
          </a:xfrm>
        </p:spPr>
        <p:txBody>
          <a:bodyPr rtlCol="0">
            <a:normAutofit/>
          </a:bodyPr>
          <a:lstStyle/>
          <a:p>
            <a:pPr algn="ctr" defTabSz="685800" rtl="1">
              <a:defRPr/>
            </a:pPr>
            <a:r>
              <a:rPr lang="ar-DZ" sz="9600" b="1" dirty="0">
                <a:ln w="18415" cmpd="sng">
                  <a:solidFill>
                    <a:srgbClr val="FFFFFF"/>
                  </a:solidFill>
                  <a:prstDash val="solid"/>
                </a:ln>
                <a:solidFill>
                  <a:srgbClr val="FF0000"/>
                </a:solidFill>
                <a:effectLst>
                  <a:outerShdw blurRad="38100" dist="38100" dir="2700000" algn="tl">
                    <a:srgbClr val="000000">
                      <a:alpha val="43137"/>
                    </a:srgbClr>
                  </a:outerShdw>
                </a:effectLst>
                <a:latin typeface="Arial" charset="0"/>
                <a:cs typeface="B Arabic Style" pitchFamily="2" charset="-78"/>
              </a:rPr>
              <a:t>شكرا على حسن الإصغاء</a:t>
            </a:r>
            <a:br>
              <a:rPr lang="ar-DZ" sz="9600" b="1" dirty="0">
                <a:ln w="18415" cmpd="sng">
                  <a:solidFill>
                    <a:srgbClr val="FFFFFF"/>
                  </a:solidFill>
                  <a:prstDash val="solid"/>
                </a:ln>
                <a:solidFill>
                  <a:srgbClr val="FF0000"/>
                </a:solidFill>
                <a:effectLst>
                  <a:outerShdw blurRad="38100" dist="38100" dir="2700000" algn="tl">
                    <a:srgbClr val="000000">
                      <a:alpha val="43137"/>
                    </a:srgbClr>
                  </a:outerShdw>
                </a:effectLst>
                <a:latin typeface="Arial" charset="0"/>
                <a:cs typeface="B Arabic Style" pitchFamily="2" charset="-78"/>
              </a:rPr>
            </a:br>
            <a:r>
              <a:rPr lang="ar-DZ" sz="9600" b="1" dirty="0">
                <a:ln w="18415" cmpd="sng">
                  <a:solidFill>
                    <a:srgbClr val="FFFFFF"/>
                  </a:solidFill>
                  <a:prstDash val="solid"/>
                </a:ln>
                <a:solidFill>
                  <a:srgbClr val="FF0000"/>
                </a:solidFill>
                <a:effectLst>
                  <a:outerShdw blurRad="38100" dist="38100" dir="2700000" algn="tl">
                    <a:srgbClr val="000000">
                      <a:alpha val="43137"/>
                    </a:srgbClr>
                  </a:outerShdw>
                </a:effectLst>
                <a:latin typeface="Arial" charset="0"/>
                <a:cs typeface="B Arabic Style" pitchFamily="2" charset="-78"/>
              </a:rPr>
              <a:t>والمتابعة</a:t>
            </a:r>
            <a:r>
              <a:rPr lang="fr-FR" sz="8000" dirty="0">
                <a:ln w="18415" cmpd="sng">
                  <a:solidFill>
                    <a:srgbClr val="FFFFFF"/>
                  </a:solidFill>
                  <a:prstDash val="solid"/>
                </a:ln>
                <a:solidFill>
                  <a:srgbClr val="FF0000"/>
                </a:solidFill>
                <a:effectLst>
                  <a:outerShdw blurRad="63500" dir="3600000" algn="tl" rotWithShape="0">
                    <a:srgbClr val="000000">
                      <a:alpha val="70000"/>
                    </a:srgbClr>
                  </a:outerShdw>
                </a:effectLst>
                <a:latin typeface="Arial" charset="0"/>
                <a:cs typeface="B Arabic Style" pitchFamily="2" charset="-78"/>
              </a:rPr>
              <a:t/>
            </a:r>
            <a:br>
              <a:rPr lang="fr-FR" sz="8000" dirty="0">
                <a:ln w="18415" cmpd="sng">
                  <a:solidFill>
                    <a:srgbClr val="FFFFFF"/>
                  </a:solidFill>
                  <a:prstDash val="solid"/>
                </a:ln>
                <a:solidFill>
                  <a:srgbClr val="FF0000"/>
                </a:solidFill>
                <a:effectLst>
                  <a:outerShdw blurRad="63500" dir="3600000" algn="tl" rotWithShape="0">
                    <a:srgbClr val="000000">
                      <a:alpha val="70000"/>
                    </a:srgbClr>
                  </a:outerShdw>
                </a:effectLst>
                <a:latin typeface="Arial" charset="0"/>
                <a:cs typeface="B Arabic Style" pitchFamily="2" charset="-78"/>
              </a:rPr>
            </a:br>
            <a:endParaRPr lang="fr-FR" sz="6600" dirty="0">
              <a:solidFill>
                <a:srgbClr val="FF0000"/>
              </a:solidFill>
            </a:endParaRPr>
          </a:p>
        </p:txBody>
      </p:sp>
    </p:spTree>
    <p:extLst>
      <p:ext uri="{BB962C8B-B14F-4D97-AF65-F5344CB8AC3E}">
        <p14:creationId xmlns:p14="http://schemas.microsoft.com/office/powerpoint/2010/main" val="356221466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1_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219</TotalTime>
  <Words>426</Words>
  <Application>Microsoft Office PowerPoint</Application>
  <PresentationFormat>Grand écran</PresentationFormat>
  <Paragraphs>43</Paragraphs>
  <Slides>7</Slides>
  <Notes>0</Notes>
  <HiddenSlides>0</HiddenSlides>
  <MMClips>0</MMClips>
  <ScaleCrop>false</ScaleCrop>
  <HeadingPairs>
    <vt:vector size="6" baseType="variant">
      <vt:variant>
        <vt:lpstr>Polices utilisées</vt:lpstr>
      </vt:variant>
      <vt:variant>
        <vt:i4>9</vt:i4>
      </vt:variant>
      <vt:variant>
        <vt:lpstr>Thème</vt:lpstr>
      </vt:variant>
      <vt:variant>
        <vt:i4>2</vt:i4>
      </vt:variant>
      <vt:variant>
        <vt:lpstr>Titres des diapositives</vt:lpstr>
      </vt:variant>
      <vt:variant>
        <vt:i4>7</vt:i4>
      </vt:variant>
    </vt:vector>
  </HeadingPairs>
  <TitlesOfParts>
    <vt:vector size="18" baseType="lpstr">
      <vt:lpstr>Arial</vt:lpstr>
      <vt:lpstr>B Arabic Style</vt:lpstr>
      <vt:lpstr>Calibri</vt:lpstr>
      <vt:lpstr>Century Gothic</vt:lpstr>
      <vt:lpstr>Simplified Arabic</vt:lpstr>
      <vt:lpstr>Tahoma</vt:lpstr>
      <vt:lpstr>Times New Roman</vt:lpstr>
      <vt:lpstr>Traditional Arabic</vt:lpstr>
      <vt:lpstr>Wingdings 3</vt:lpstr>
      <vt:lpstr>Brin</vt:lpstr>
      <vt:lpstr>1_Brin</vt:lpstr>
      <vt:lpstr>Présentation PowerPoint</vt:lpstr>
      <vt:lpstr>الفصل الثاني: التبادل التجاري الدولي (عملية التدويل) </vt:lpstr>
      <vt:lpstr>أولا: تعريف عملية التدويل   </vt:lpstr>
      <vt:lpstr>ثانيا: النظريات المفسرة للقيام بالتدويل  </vt:lpstr>
      <vt:lpstr>ثالثا: أهم دوافع القيام بعمليات التدويل</vt:lpstr>
      <vt:lpstr>رابعا: مزايا وعيوب التدويل </vt:lpstr>
      <vt:lpstr>شكرا على حسن الإصغاء والمتابعة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lazhar djerafi</dc:creator>
  <cp:lastModifiedBy>Utilisateur Windows</cp:lastModifiedBy>
  <cp:revision>47</cp:revision>
  <dcterms:created xsi:type="dcterms:W3CDTF">2017-02-06T17:30:54Z</dcterms:created>
  <dcterms:modified xsi:type="dcterms:W3CDTF">2025-02-06T16:50:56Z</dcterms:modified>
</cp:coreProperties>
</file>