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CCE98-9664-409E-B91A-99CBA7595466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593D-3E38-4651-A882-30B203285B9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751205"/>
            <a:ext cx="7772400" cy="4863465"/>
          </a:xfrm>
        </p:spPr>
        <p:txBody>
          <a:bodyPr>
            <a:normAutofit/>
          </a:bodyPr>
          <a:lstStyle/>
          <a:p>
            <a:r>
              <a:rPr lang="fr-FR" altLang="en-US" sz="3555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VII</a:t>
            </a:r>
            <a:br>
              <a:rPr lang="fr-FR" altLang="en-US" sz="3555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alt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Roaring Twenties</a:t>
            </a:r>
            <a:endParaRPr lang="fr-FR" alt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 of America into an ethnically and religiously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diverse nation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predominantly urban, caused a backlash in the 1920s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Laws of 1921 and 1924 restricted immigration from southern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eastern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 and banned immigration from Asia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Prohibition, the Eighteenth Amendment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culmination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long campaign but proved a disappointment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practice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 been the first issue to mobilize large numbers of women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political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campaign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Enforced beginning in January 1920, the law was widely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violated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lacked effective enforcement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facilitated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crime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Ku Klux Klan aimed to restore virtuous, rural Protestant values. Revived in 1915 at Stone Mountain, Georgia, it advocated white supremacy but was also anti-Catholic and anti-immigrant.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78230" indent="-107823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Fundamentalists tried to prevent the teaching of evolution in state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schools.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Tennessee passed an anti-evolution law in 1925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Scopes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‘monkey trial’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1925 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courtroom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victory but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public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defeat for the fundamentalists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8230" indent="-107823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Smith, Democratic presidential candidate in 1928, was an Irish Catholic and could not attract the votes of southern white Protestants.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1920s was a period of sustained economic growth and rising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 wages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durable goods became accessible to a rapidly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growing middle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capita income was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$522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1921 and $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1928, far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higher than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any other country in the world.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was producing 5.5 million cars per year,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Americans owned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five-sixths of all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fiction of Sinclair Lewis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‘Babbitt’ criticized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consumerism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conformity it bred.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890905" indent="-89090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Hollywood movies became a central part of popular entertainment.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Inventive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created the first generation of great stars.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6675" indent="-133667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Rapid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improvements provided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‘talkies’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1927.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0905" indent="-89090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more permissive youth culture created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generational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6675" indent="-1336675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Bobbed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hair, knee-length dress,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smoking were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symbolic of new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attitudes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Scott Fitzgerald’s Great Gatsby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Jazz became popular among white, as well as black, audiences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&gt;&gt; Paul Samuel Whiteman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984250" indent="-98425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 Migration from the southern countryside to northern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cities created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urban black enclaves, notably in Harlem, New York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4250" indent="-98425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0905" indent="-89090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Influential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leaders competed for black audiences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6675" indent="-133667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Marcus Garvey and the Universal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Negro improvement Association 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‘back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Africa’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campaign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6825" indent="-126682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B.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Dubois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NAACP continued the campaign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against segregation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890905" indent="-89090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and white intellectuals joined to enjoy and study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Harlem phenomenon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Alain Locke described and analyzed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‘new Negro’ in 1925.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4250" indent="-98425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size and reach of the federal government declined through the 1920s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0905" indent="-89090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Calvin Coolidge was content to keep government intervention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minimum. He won reelection in his own right in 1924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925" indent="-796925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restraint of the government makes a striking contrast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immense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 of totalitarian states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3176</Words>
  <Application>WPS Presentation</Application>
  <PresentationFormat>Affichage à l'écran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Thème Office</vt:lpstr>
      <vt:lpstr>The 1920s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1920s</dc:title>
  <dc:creator>win7</dc:creator>
  <cp:lastModifiedBy>info</cp:lastModifiedBy>
  <cp:revision>13</cp:revision>
  <dcterms:created xsi:type="dcterms:W3CDTF">2022-04-19T18:50:00Z</dcterms:created>
  <dcterms:modified xsi:type="dcterms:W3CDTF">2024-02-24T20:01:21Z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3C90BE439A7E48C2B606F1CBE6205CA2_13</vt:lpwstr>
  </property>
  <property fmtid="{D5CDD505-2E9C-101B-9397-08002B2CF9AE}" pid="3" name="KSOProductBuildVer">
    <vt:lpwstr>1036-12.2.0.13431</vt:lpwstr>
  </property>
</Properties>
</file>