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2" Type="http://schemas.openxmlformats.org/officeDocument/2006/relationships/tableStyles" Target="tableStyles.xml"/><Relationship Id="rId21" Type="http://schemas.openxmlformats.org/officeDocument/2006/relationships/viewProps" Target="viewProps.xml"/><Relationship Id="rId20" Type="http://schemas.openxmlformats.org/officeDocument/2006/relationships/presProps" Target="presProps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 panose="020B0604020202020204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 panose="020B0604020202020204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 panose="020B0604020202020204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 panose="020B0604020202020204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6255" y="2285683"/>
            <a:ext cx="8229600" cy="1143000"/>
          </a:xfrm>
        </p:spPr>
        <p:txBody>
          <a:bodyPr/>
          <a:lstStyle/>
          <a:p>
            <a:r>
              <a:rPr b="1" i="1"/>
              <a:t>History of Law</a:t>
            </a:r>
            <a:endParaRPr b="1" i="1"/>
          </a:p>
        </p:txBody>
      </p:sp>
      <p:sp>
        <p:nvSpPr>
          <p:cNvPr id="5" name="Zone de texte 4"/>
          <p:cNvSpPr txBox="1"/>
          <p:nvPr/>
        </p:nvSpPr>
        <p:spPr>
          <a:xfrm>
            <a:off x="5143500" y="5160645"/>
            <a:ext cx="3509010" cy="73406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fr-FR" altLang="en-US" sz="2400" b="1" i="1"/>
              <a:t>Supervised BY </a:t>
            </a:r>
            <a:endParaRPr lang="fr-FR" altLang="en-US" sz="2400" b="1" i="1"/>
          </a:p>
          <a:p>
            <a:r>
              <a:rPr lang="fr-FR" altLang="en-US" sz="2400" b="1" i="1"/>
              <a:t>Ms. Bellil Souraya</a:t>
            </a:r>
            <a:endParaRPr lang="fr-FR" altLang="en-US" sz="2400" b="1" i="1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Magna Carta (1215)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Signed by King John of England.</a:t>
            </a:r>
          </a:p>
          <a:p>
            <a:r>
              <a:t>Limited the power of the king.</a:t>
            </a:r>
          </a:p>
          <a:p>
            <a:r>
              <a:t>Established the idea that the ruler is subject to the law.</a:t>
            </a:r>
          </a:p>
          <a:p>
            <a:r>
              <a:t>Important step toward constitutional law.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Common Law System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Developed in England after 1066.</a:t>
            </a:r>
          </a:p>
          <a:p>
            <a:r>
              <a:t>Based on judicial decisions (case law).</a:t>
            </a:r>
          </a:p>
          <a:p>
            <a:r>
              <a:t>Principle of stare decisis (precedent must be followed).</a:t>
            </a:r>
          </a:p>
          <a:p>
            <a:r>
              <a:t>Adopted in UK, USA, and other countries.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Civil Law System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Based on Roman law traditions.</a:t>
            </a:r>
          </a:p>
          <a:p>
            <a:r>
              <a:t>Law is written in codes.</a:t>
            </a:r>
          </a:p>
          <a:p>
            <a:r>
              <a:t>Judges apply the code rather than create law.</a:t>
            </a:r>
          </a:p>
          <a:p>
            <a:r>
              <a:t>Example: Napoleonic Code (1804).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Islamic Law (Sharia)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Based on the Qur'an and Sunnah.</a:t>
            </a:r>
          </a:p>
          <a:p>
            <a:r>
              <a:t>Other sources: Ijma (consensus), Qiyas (analogy).</a:t>
            </a:r>
          </a:p>
          <a:p>
            <a:r>
              <a:t>Regulates religious, personal, and social life.</a:t>
            </a:r>
          </a:p>
          <a:p>
            <a:r>
              <a:t>Influential in many Muslim-majority countries.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Modern Constitutional Law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Developed after the Enlightenment.</a:t>
            </a:r>
          </a:p>
          <a:p>
            <a:r>
              <a:t>Idea of separation of powers (legislative, executive, judiciary).</a:t>
            </a:r>
          </a:p>
          <a:p>
            <a:r>
              <a:t>Written constitutions define state structure.</a:t>
            </a:r>
          </a:p>
          <a:p>
            <a:r>
              <a:t>Protection of fundamental rights and freedoms.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19th and 20th Century Legal Developments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Industrial revolution led to labor law.</a:t>
            </a:r>
          </a:p>
          <a:p>
            <a:r>
              <a:t>Growth of administrative law.</a:t>
            </a:r>
          </a:p>
          <a:p>
            <a:r>
              <a:t>Human rights law after World War II.</a:t>
            </a:r>
          </a:p>
          <a:p>
            <a:r>
              <a:t>Development of international law.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Contemporary Legal Challenges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Globalization and harmonization of laws.</a:t>
            </a:r>
          </a:p>
          <a:p>
            <a:r>
              <a:t>European Union law and supranational systems.</a:t>
            </a:r>
          </a:p>
          <a:p>
            <a:r>
              <a:t>Digital law and cybercrime regulation.</a:t>
            </a:r>
          </a:p>
          <a:p>
            <a:r>
              <a:t>Environmental law and sustainable development.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Law has evolved with society.</a:t>
            </a:r>
          </a:p>
          <a:p>
            <a:r>
              <a:t>Ancient legal systems still influence modern law.</a:t>
            </a:r>
          </a:p>
          <a:p>
            <a:r>
              <a:t>Understanding legal history helps interpret current laws.</a:t>
            </a:r>
          </a:p>
          <a:p>
            <a:r>
              <a:t>Legal evolution reflects political, social, and economic changes.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is Law?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Law is a system of rules created and enforced by the state.</a:t>
            </a:r>
          </a:p>
          <a:p>
            <a:r>
              <a:t>It regulates human behavior in society.</a:t>
            </a:r>
          </a:p>
          <a:p>
            <a:r>
              <a:t>It defines rights and duties.</a:t>
            </a:r>
          </a:p>
          <a:p>
            <a:r>
              <a:t>It provides sanctions in case of violation.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Why Do We Need Law?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To maintain order in society.</a:t>
            </a:r>
          </a:p>
          <a:p>
            <a:r>
              <a:t>To protect individuals and property.</a:t>
            </a:r>
          </a:p>
          <a:p>
            <a:r>
              <a:t>To resolve conflicts peacefully.</a:t>
            </a:r>
          </a:p>
          <a:p>
            <a:r>
              <a:t>To organize political power.</a:t>
            </a:r>
          </a:p>
          <a:p>
            <a:r>
              <a:t>To ensure justice and stability.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Origins of Law in Ancient Civilizations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Law first appeared when societies became organized.</a:t>
            </a:r>
          </a:p>
          <a:p>
            <a:r>
              <a:t>It was closely connected to religion and morality.</a:t>
            </a:r>
          </a:p>
          <a:p>
            <a:r>
              <a:t>Early laws were often unwritten customs.</a:t>
            </a:r>
          </a:p>
          <a:p>
            <a:r>
              <a:t>Later, laws were written to ensure stability and authority.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Mesopotamia – Code of Hammurabi (1754 BC)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One of the first written legal codes.</a:t>
            </a:r>
          </a:p>
          <a:p>
            <a:r>
              <a:t>Based on the principle of retaliation: 'eye for an eye'.</a:t>
            </a:r>
          </a:p>
          <a:p>
            <a:r>
              <a:t>Regulated family law, trade, property, and crime.</a:t>
            </a:r>
          </a:p>
          <a:p>
            <a:r>
              <a:t>Showed the importance of written law for justice.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Ancient Egyptian and Hebrew Law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Egyptian law was based on the idea of Ma'at (justice and balance).</a:t>
            </a:r>
          </a:p>
          <a:p>
            <a:r>
              <a:t>Hebrew law (Mosaic Law) was religious in nature.</a:t>
            </a:r>
          </a:p>
          <a:p>
            <a:r>
              <a:t>Law was seen as divine and sacred.</a:t>
            </a:r>
          </a:p>
          <a:p>
            <a:r>
              <a:t>Strong connection between religion and legal rules.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Greek Law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Important development in Athens.</a:t>
            </a:r>
          </a:p>
          <a:p>
            <a:r>
              <a:t>Draco introduced strict written laws.</a:t>
            </a:r>
          </a:p>
          <a:p>
            <a:r>
              <a:t>Solon introduced reforms to reduce social inequality.</a:t>
            </a:r>
          </a:p>
          <a:p>
            <a:r>
              <a:t>Citizens participated in courts and decision-making.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Roman Law – Foundation of Civil Law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The Twelve Tables (450 BC) made law public.</a:t>
            </a:r>
          </a:p>
          <a:p>
            <a:r>
              <a:t>Roman law developed concepts of property, contracts, and obligations.</a:t>
            </a:r>
          </a:p>
          <a:p>
            <a:r>
              <a:t>Corpus Juris Civilis (6th century) compiled Roman law.</a:t>
            </a:r>
          </a:p>
          <a:p>
            <a:r>
              <a:t>Strong influence on modern civil law systems.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Medieval Law (5th–15th Century)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Feudal law based on land and loyalty.</a:t>
            </a:r>
          </a:p>
          <a:p>
            <a:r>
              <a:t>Canon law governed church matters.</a:t>
            </a:r>
          </a:p>
          <a:p>
            <a:r>
              <a:t>Customary law developed locally.</a:t>
            </a:r>
          </a:p>
          <a:p>
            <a:r>
              <a:t>Universities revived Roman law studies.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3209</Words>
  <Application>WPS Presentation</Application>
  <PresentationFormat>On-screen Show (4:3)</PresentationFormat>
  <Paragraphs>118</Paragraphs>
  <Slides>17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25" baseType="lpstr">
      <vt:lpstr>Arial</vt:lpstr>
      <vt:lpstr>SimSun</vt:lpstr>
      <vt:lpstr>Wingdings</vt:lpstr>
      <vt:lpstr>Arial</vt:lpstr>
      <vt:lpstr>Calibri</vt:lpstr>
      <vt:lpstr>Microsoft YaHei</vt:lpstr>
      <vt:lpstr>Arial Unicode MS</vt:lpstr>
      <vt:lpstr>Office Theme</vt:lpstr>
      <vt:lpstr>History of Law</vt:lpstr>
      <vt:lpstr>What is Law?</vt:lpstr>
      <vt:lpstr>Why Do We Need Law?</vt:lpstr>
      <vt:lpstr>Origins of Law in Ancient Civilizations</vt:lpstr>
      <vt:lpstr>Mesopotamia – Code of Hammurabi (1754 BC)</vt:lpstr>
      <vt:lpstr>Ancient Egyptian and Hebrew Law</vt:lpstr>
      <vt:lpstr>Greek Law</vt:lpstr>
      <vt:lpstr>Roman Law – Foundation of Civil Law</vt:lpstr>
      <vt:lpstr>Medieval Law (5th–15th Century)</vt:lpstr>
      <vt:lpstr>Magna Carta (1215)</vt:lpstr>
      <vt:lpstr>Common Law System</vt:lpstr>
      <vt:lpstr>Civil Law System</vt:lpstr>
      <vt:lpstr>Islamic Law (Sharia)</vt:lpstr>
      <vt:lpstr>Modern Constitutional Law</vt:lpstr>
      <vt:lpstr>19th and 20th Century Legal Developments</vt:lpstr>
      <vt:lpstr>Contemporary Legal Challenges</vt:lpstr>
      <vt:lpstr>Conclusion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dc:description>generated using python-pptx</dc:description>
  <cp:lastModifiedBy>Souraya Bellil</cp:lastModifiedBy>
  <cp:revision>2</cp:revision>
  <dcterms:created xsi:type="dcterms:W3CDTF">2013-01-27T09:14:00Z</dcterms:created>
  <dcterms:modified xsi:type="dcterms:W3CDTF">2026-04-14T19:01:15Z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7A143091F4BE487395A2733E627326F9_12</vt:lpwstr>
  </property>
  <property fmtid="{D5CDD505-2E9C-101B-9397-08002B2CF9AE}" pid="3" name="KSOProductBuildVer">
    <vt:lpwstr>1036-12.2.0.23196</vt:lpwstr>
  </property>
</Properties>
</file>