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53" d="100"/>
          <a:sy n="53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13655-2054-4998-940A-F98BC998EFE8}" type="datetimeFigureOut">
              <a:rPr lang="fr-FR" smtClean="0"/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79D61-DB6F-4F31-9FEA-B4983F965208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r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Cliquez pour modifier le style du titre</a:t>
            </a:r>
          </a:p>
        </p:txBody>
      </p:sp>
      <p:sp>
        <p:nvSpPr>
          <p:cNvPr id="1027" name="Espace réservé du texte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Cliquez pour modifier les styles du texte du masque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1028" name="Espace réservé de la date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3312F84C-985F-4EDD-8383-A632C6393DEF}" type="datetimeFigureOut">
              <a:rPr lang="fr-FR" smtClean="0"/>
            </a:fld>
            <a:endParaRPr lang="en-US"/>
          </a:p>
        </p:txBody>
      </p:sp>
      <p:sp>
        <p:nvSpPr>
          <p:cNvPr id="1029" name="Espace réservé du pied de page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Espace réservé du numéro de diapositive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20F0D4E2-0BE7-49ED-9C21-28A90C8F0C8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5365" y="1658620"/>
            <a:ext cx="6985635" cy="3724910"/>
          </a:xfrm>
        </p:spPr>
        <p:txBody>
          <a:bodyPr>
            <a:normAutofit fontScale="90000"/>
          </a:bodyPr>
          <a:lstStyle/>
          <a:p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I</a:t>
            </a:r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Industrialization in the United States</a:t>
            </a:r>
            <a: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History, Components, and Impact on the Growth of the Nation</a:t>
            </a:r>
            <a:endParaRPr lang="fr-FR" altLang="en-US" sz="4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285720" y="357188"/>
            <a:ext cx="8572560" cy="6143625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 entrepreneurs lived ostentatious lives in the spotlight of publicity.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contemporaries nicknamed them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robber-barons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criticized their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dishonest practices.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lived in Manhattan mansions or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millionaires’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colony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Newport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Rhode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became philanthropists.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Carnegie’s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Gospel of Wealth (1889) argued for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responsibilities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rich.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founded a network of more than 2,000 free libraries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143625"/>
          </a:xfrm>
        </p:spPr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Iron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steel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essential to American industrialization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Small-scale iron production had provided weapons and tools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centuries.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British entrepreneurs industrialized production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was well supplied with the basic raw materials: iron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ore, limestone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coal.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614362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entrepreneurs enhanced the scale and efficiency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production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the career of Andrew Carnegie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1835-1919) demonstrates.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began life as a poor immigrant.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attention to detail, coupled with a vision of great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possibilities, contributed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success.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modernized steel production and greatly expanded U.S. exports.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401080" cy="6143625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Oil was a second vital commodity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industrialization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Whales were the principal source of oil before 1860.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Whaling was dangerous and unpredictable.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Oil prices rose as ocean stocks were depleted.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discovery of Brock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1859 displaced reliance on whale oil.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George Bissell and Edwin Drake discovered that oil could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procured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drilling (with a salt drill) at Titusville,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Pennsylvania,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1859.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oil rush was comparable to the California gold rush.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401080" cy="614362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D. Rockefeller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1839-1937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built his empire on oil refining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scale of his operations enabled him to buy out competitors.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controlled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85J90 percent of the market.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Carnegie, he was an expert organizer. He was a pioneer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vertical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integration, or controlling the entire production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exploration to marketing.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a sober, God-fearing workaholic and Baptist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Sunday-school teacher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401080" cy="6143625"/>
          </a:xfrm>
        </p:spPr>
        <p:txBody>
          <a:bodyPr>
            <a:noAutofit/>
          </a:bodyPr>
          <a:lstStyle/>
          <a:p>
            <a:pPr lvl="1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feared that supplies might run out at any time. Only in 1901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discoveries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Texas allay his fears.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Rockefeller’s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company, Standard Oil, pioneered universal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 ‘Standard’ wagons were synonymous with quality.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origins of the auto industry (in the 1890s) created still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demand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Rockefeller’s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457200" y="357188"/>
            <a:ext cx="8401080" cy="6143625"/>
          </a:xfrm>
        </p:spPr>
        <p:txBody>
          <a:bodyPr>
            <a:no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industrialization accelerated, society became accustomed to the idea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successive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improvements and inventions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285720" y="357188"/>
            <a:ext cx="8572560" cy="6143625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Thomas Alva Edison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1847-1931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was among the inventor-geniuses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Painstaking and meticulous, he made a science of developing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testing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possibilities in his laboratory at Menlo Park,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Jersey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light bulbs (1879) would revolutionize the 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time.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gramophones (1877) and moving pictures (1896) laid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foundations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20th-century entertainment industry. 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held 1,328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patents at the time of his death.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idx="1"/>
          </p:nvPr>
        </p:nvSpPr>
        <p:spPr>
          <a:xfrm>
            <a:off x="285720" y="357188"/>
            <a:ext cx="8572560" cy="6143625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Alexander Graham Bell rivaled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Edison’s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ingenuity.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telephone (1876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began to overcome previously insuperable boundaries of space.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Congress and the Supreme Court created a highly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favorable environment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rapid economic growth.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strikes became common as a severe class division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developed, 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rarely succeeded.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3345</Words>
  <Application>WPS Presentation</Application>
  <PresentationFormat>Affichage à l'écran (4:3)</PresentationFormat>
  <Paragraphs>60</Paragraphs>
  <Slides>10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Default Design</vt:lpstr>
      <vt:lpstr>Industrialization in the United States: History, Components, and Impact on the Growth of the Nation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Industrialization in the United States</dc:title>
  <dc:creator>win7</dc:creator>
  <cp:lastModifiedBy>info</cp:lastModifiedBy>
  <cp:revision>18</cp:revision>
  <dcterms:created xsi:type="dcterms:W3CDTF">2021-12-30T14:22:00Z</dcterms:created>
  <dcterms:modified xsi:type="dcterms:W3CDTF">2024-02-24T19:27:15Z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EE0426CEF2184544A4F380C33DF043F6_13</vt:lpwstr>
  </property>
  <property fmtid="{D5CDD505-2E9C-101B-9397-08002B2CF9AE}" pid="3" name="KSOProductBuildVer">
    <vt:lpwstr>1036-12.2.0.13431</vt:lpwstr>
  </property>
</Properties>
</file>