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96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BDAAE7A-3EE2-4191-99A0-9D2B9C17BAA8}"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DAAE7A-3EE2-4191-99A0-9D2B9C17BAA8}"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DAAE7A-3EE2-4191-99A0-9D2B9C17BAA8}"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BDAAE7A-3EE2-4191-99A0-9D2B9C17BAA8}"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endParaRPr lang="fr-FR" smtClean="0"/>
          </a:p>
        </p:txBody>
      </p:sp>
      <p:sp>
        <p:nvSpPr>
          <p:cNvPr id="4" name="Espace réservé de la date 3"/>
          <p:cNvSpPr>
            <a:spLocks noGrp="1"/>
          </p:cNvSpPr>
          <p:nvPr>
            <p:ph type="dt" sz="half" idx="10"/>
          </p:nvPr>
        </p:nvSpPr>
        <p:spPr/>
        <p:txBody>
          <a:bodyPr/>
          <a:lstStyle/>
          <a:p>
            <a:fld id="{3BDAAE7A-3EE2-4191-99A0-9D2B9C17BAA8}"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BDAAE7A-3EE2-4191-99A0-9D2B9C17BAA8}"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BDAAE7A-3EE2-4191-99A0-9D2B9C17BAA8}"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BDAAE7A-3EE2-4191-99A0-9D2B9C17BAA8}"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DAAE7A-3EE2-4191-99A0-9D2B9C17BAA8}"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3BDAAE7A-3EE2-4191-99A0-9D2B9C17BAA8}"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Espace réservé de la date 4"/>
          <p:cNvSpPr>
            <a:spLocks noGrp="1"/>
          </p:cNvSpPr>
          <p:nvPr>
            <p:ph type="dt" sz="half" idx="10"/>
          </p:nvPr>
        </p:nvSpPr>
        <p:spPr/>
        <p:txBody>
          <a:bodyPr/>
          <a:lstStyle/>
          <a:p>
            <a:fld id="{3BDAAE7A-3EE2-4191-99A0-9D2B9C17BAA8}"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B710874-1E7B-4753-8472-923860CD47EB}"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DAAE7A-3EE2-4191-99A0-9D2B9C17BAA8}" type="datetimeFigureOut">
              <a:rPr lang="fr-FR" smtClean="0"/>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10874-1E7B-4753-8472-923860CD47EB}"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85728"/>
            <a:ext cx="8429684" cy="6357981"/>
          </a:xfrm>
        </p:spPr>
        <p:txBody>
          <a:bodyPr>
            <a:normAutofit fontScale="90000"/>
          </a:bodyPr>
          <a:lstStyle/>
          <a:p>
            <a:pPr algn="l"/>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latin typeface="Times New Roman" panose="02020603050405020304" pitchFamily="18" charset="0"/>
                <a:cs typeface="Times New Roman" panose="02020603050405020304" pitchFamily="18" charset="0"/>
              </a:rPr>
            </a:br>
            <a:r>
              <a:rPr lang="en-US" sz="3300" dirty="0" smtClean="0">
                <a:latin typeface="Times New Roman" panose="02020603050405020304" pitchFamily="18" charset="0"/>
                <a:cs typeface="Times New Roman" panose="02020603050405020304" pitchFamily="18" charset="0"/>
              </a:rPr>
              <a:t>For many days together the cold was fierce in its intensity; and the wheels of the ranch-wagon, when we drove out for a load of fire-wood, creaked and sang as they ground through the powdery snow that lay upon the ground. At night in the clear sky the stars seemed to snap and glitter…In the still nights we could hear the trees crack and jar from the strain of the biting frost; and in its winding bed the river lay fixed like a huge bent bar of blue steel.</a:t>
            </a:r>
            <a:br>
              <a:rPr lang="en-US" sz="3600" dirty="0" smtClean="0">
                <a:latin typeface="Times New Roman" panose="02020603050405020304" pitchFamily="18" charset="0"/>
                <a:cs typeface="Times New Roman" panose="02020603050405020304" pitchFamily="18" charset="0"/>
              </a:rPr>
            </a:br>
            <a:br>
              <a:rPr lang="en-US" sz="3600" dirty="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Theodore Roosevelt  </a:t>
            </a:r>
            <a:br>
              <a:rPr lang="en-US" sz="3600" dirty="0" smtClean="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100" dirty="0" smtClean="0">
                <a:latin typeface="Times New Roman" panose="02020603050405020304" pitchFamily="18" charset="0"/>
                <a:cs typeface="Times New Roman" panose="02020603050405020304" pitchFamily="18" charset="0"/>
              </a:rPr>
              <a:t>Hunting Trip of a Ranchman 1885</a:t>
            </a:r>
            <a:br>
              <a:rPr lang="en-US" sz="2400" dirty="0" smtClean="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br>
              <a:rPr lang="en-US" sz="2400" dirty="0" smtClean="0"/>
            </a:br>
            <a:br>
              <a:rPr lang="en-US" sz="2400" dirty="0"/>
            </a:br>
            <a:endParaRPr lang="fr-FR" sz="24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574</Words>
  <Application>WPS Presentation</Application>
  <PresentationFormat>Affichage à l'écran (4:3)</PresentationFormat>
  <Paragraphs>2</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SimSun</vt:lpstr>
      <vt:lpstr>Wingdings</vt:lpstr>
      <vt:lpstr>Times New Roman</vt:lpstr>
      <vt:lpstr>Calibri</vt:lpstr>
      <vt:lpstr>Microsoft YaHei</vt:lpstr>
      <vt:lpstr>Arial Unicode MS</vt:lpstr>
      <vt:lpstr>Thème Office</vt:lpstr>
      <vt:lpstr>               For many days together the cold was fierce in its intensity; and the wheels of the ranch-wagon, when we drove out for a load of fire-wood, creaked and sang as they ground through the powdery snow that lay upon the ground. At night in the clear sky the stars seemed to snap and glitter…In the still nights we could hear the trees crack and jar from the strain of the biting frost; and in its winding bed the river lay fixed like a huge bent bar of blue steel.  Theodore Roosevelt                                   Hunting Trip of a Ranchman 1885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For many days together the cold was fierce in its intensity; and the wheels of the ranch-wagon, when we drove out for a load of fire-wood, creaked and sang as they ground through the powdery snow that lay upon the ground. At night in the clear sky the stars seemed to snap and glitter…In the still nights we could hear the trees crack and jar from the strain of the biting frost; and in its winding bed the river lay fixed like a huge bent bar of blue steel.  Theodore Roosevelt                                   Hunting Trip of a Ranchman 1885               </dc:title>
  <dc:creator>win7</dc:creator>
  <cp:lastModifiedBy>info</cp:lastModifiedBy>
  <cp:revision>2</cp:revision>
  <dcterms:created xsi:type="dcterms:W3CDTF">2023-02-20T22:21:00Z</dcterms:created>
  <dcterms:modified xsi:type="dcterms:W3CDTF">2024-02-24T19:36:05Z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2D8FE92A288546CAB5AADC024FE5FA74_13</vt:lpwstr>
  </property>
  <property fmtid="{D5CDD505-2E9C-101B-9397-08002B2CF9AE}" pid="3" name="KSOProductBuildVer">
    <vt:lpwstr>1036-12.2.0.13431</vt:lpwstr>
  </property>
</Properties>
</file>