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69" r:id="rId3"/>
    <p:sldId id="259" r:id="rId4"/>
    <p:sldId id="268" r:id="rId5"/>
    <p:sldId id="261" r:id="rId6"/>
    <p:sldId id="262" r:id="rId7"/>
    <p:sldId id="263" r:id="rId8"/>
    <p:sldId id="264" r:id="rId9"/>
    <p:sldId id="267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L="0" marR="0" indent="0" algn="ctr">
              <a:buNone/>
            </a:pPr>
            <a:endParaRPr lang="en-US" sz="4000" b="1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buNone/>
            </a:pPr>
            <a:endParaRPr lang="en-US" sz="4000" b="1" kern="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buNone/>
            </a:pPr>
            <a:r>
              <a:rPr lang="en-US" sz="40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Lecture IV</a:t>
            </a:r>
          </a:p>
          <a:p>
            <a:pPr marL="0" marR="0" indent="0" algn="ctr">
              <a:buNone/>
            </a:pPr>
            <a:br>
              <a:rPr lang="en-US" sz="40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American Civil War: Part I</a:t>
            </a:r>
            <a:br>
              <a:rPr lang="en-US" sz="28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2800" kern="1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396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336" y="383457"/>
            <a:ext cx="10507850" cy="6280813"/>
          </a:xfrm>
        </p:spPr>
        <p:txBody>
          <a:bodyPr>
            <a:no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Confederates blunted U.S. efforts in the eastern theater.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Robert E. Lee’s victory in the Seven Days campaign in June and July turned back George B. McClellan’s offensive against Richmond. There were even more casualties than at Shiloh.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Lee followed up his success at Richmond with a victory at Second Bull Run (Manassas) in August of 1862.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3961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United States and the Confederacy each had strengths and weaknesses as they prepared for war.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United States enjoyed several key advantages. </a:t>
            </a:r>
          </a:p>
          <a:p>
            <a:pPr marL="806450" marR="0" lvl="1" indent="-349250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 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It held approximately a five-to-two advantage in military-age manpower. </a:t>
            </a:r>
          </a:p>
          <a:p>
            <a:pPr marL="898525" marR="0" indent="-898525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     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Its manufacturing far outstripped that in the Confederacy. </a:t>
            </a:r>
          </a:p>
          <a:p>
            <a:pPr marL="0" marR="0" indent="0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     3.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It began the war with a regular army and navy.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5454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endParaRPr lang="en-US" sz="2800" b="1" i="0" u="none" strike="noStrike" baseline="0" dirty="0">
              <a:solidFill>
                <a:srgbClr val="000000"/>
              </a:solidFill>
            </a:endParaRP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Confederacy also possessed important strengths.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It did not have to conquer the United States to win.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Its armies would defend home ground—three-quarters of a million square miles.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Its geographic size would pose a daunting obstacle to U.S. forces. 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1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endParaRPr lang="en-US" sz="2800" b="1" i="0" u="none" strike="noStrike" baseline="0" dirty="0">
              <a:solidFill>
                <a:srgbClr val="000000"/>
              </a:solidFill>
            </a:endParaRP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Several important factors favored neither side.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quality of military leadership was approximately equal.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Lincoln and Davis both proved to be effective commanders-in-chief.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responses of England and France remained to be seen.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1537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L="0" marR="0" indent="0" algn="l">
              <a:lnSpc>
                <a:spcPct val="150000"/>
              </a:lnSpc>
              <a:buNone/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Both sides hoped to gain the support of the border slave states.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Kentucky sought unsuccessfully to remain neutral before opting to remain in the Union.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A divided Missouri declined to secede but witnessed bitter guerrilla warfare. It sent about three times as many soldiers to the North as it did to the South.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5446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332" y="294468"/>
            <a:ext cx="10338120" cy="616532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endParaRPr lang="en-US" sz="2800" b="1" i="0" u="none" strike="noStrike" baseline="0" dirty="0">
              <a:solidFill>
                <a:srgbClr val="000000"/>
              </a:solidFill>
            </a:endParaRP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Maryland spurned secession but harbored significant pro-southern sentiment.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D.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Delaware did not flirt seriously with secession.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E.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A new border state was created when several dozen counties broke away from Virginia to form the new state of West Virginia.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5543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lnSpcReduction="1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III.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Strategic planning and the battle of First Bull Run dominated the initial year of the war.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two sides pursued very different national strategies.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Confederacy sought to defend its borders, knowing that a tie was as good as a win strategically.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Winfield Scott’s Anaconda Plan, which proposed to split the Confederacy in two, provided a blueprint for U.S. victory.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7882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Autofit/>
          </a:bodyPr>
          <a:lstStyle/>
          <a:p>
            <a:pPr marR="0" algn="l">
              <a:lnSpc>
                <a:spcPct val="150000"/>
              </a:lnSpc>
            </a:pPr>
            <a:endParaRPr lang="en-US" sz="2800" b="1" i="0" u="none" strike="noStrike" baseline="0" dirty="0">
              <a:solidFill>
                <a:srgbClr val="000000"/>
              </a:solidFill>
            </a:endParaRP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First Bull Run, or Manassas (July, 21, 1861), gave the Confederacy an initial victory.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campaign’s strategy and tactics anticipated later battles.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campaign chastened the United States and encouraged the Confederacy. </a:t>
            </a:r>
            <a:endParaRPr lang="en-US" sz="2800" b="1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273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336" y="383457"/>
            <a:ext cx="10507850" cy="6280813"/>
          </a:xfrm>
        </p:spPr>
        <p:txBody>
          <a:bodyPr>
            <a:no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IV.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United States achieved mixed success with major offensives in the first half of 1862.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Union forces gained the upper hand in the western theater.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U. S. Grant’s capture of Forts Henry and Donelson opened key river routes into the Confederacy.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Grant’s success at Shiloh in early April solidified Union gains in Tennessee. In two days, more Americans were shot than in all previous American battles to that time.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98278076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292</TotalTime>
  <Words>572</Words>
  <Application>Microsoft Office PowerPoint</Application>
  <PresentationFormat>Grand écran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I  The British Political System: An Overview </dc:title>
  <dc:creator>billel filali</dc:creator>
  <cp:lastModifiedBy>billel filali</cp:lastModifiedBy>
  <cp:revision>30</cp:revision>
  <dcterms:created xsi:type="dcterms:W3CDTF">2023-10-06T13:08:38Z</dcterms:created>
  <dcterms:modified xsi:type="dcterms:W3CDTF">2023-10-28T21:02:22Z</dcterms:modified>
</cp:coreProperties>
</file>