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3" r:id="rId2"/>
    <p:sldId id="336" r:id="rId3"/>
    <p:sldId id="361" r:id="rId4"/>
    <p:sldId id="392" r:id="rId5"/>
    <p:sldId id="402" r:id="rId6"/>
    <p:sldId id="395" r:id="rId7"/>
    <p:sldId id="396" r:id="rId8"/>
    <p:sldId id="350" r:id="rId9"/>
    <p:sldId id="270" r:id="rId10"/>
    <p:sldId id="389" r:id="rId11"/>
    <p:sldId id="393" r:id="rId12"/>
    <p:sldId id="344" r:id="rId13"/>
    <p:sldId id="351" r:id="rId14"/>
    <p:sldId id="3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3"/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0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0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341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261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6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18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1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5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5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8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2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A146-CB03-4947-B5DD-032EB175A8A7}" type="datetimeFigureOut">
              <a:rPr lang="en-US" smtClean="0"/>
              <a:t>4/27/2024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53EC52-3A78-4655-B208-E541F0797F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7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9919" y="2563586"/>
            <a:ext cx="8750461" cy="214131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 smtClean="0"/>
              <a:t>Lecture: Describing places</a:t>
            </a:r>
            <a:endParaRPr lang="en-US" sz="5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2835" y="5936277"/>
            <a:ext cx="9144000" cy="10332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Dr. Hamza </a:t>
            </a:r>
            <a:r>
              <a:rPr lang="en-US" b="1" dirty="0" err="1" smtClean="0"/>
              <a:t>Benacer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2023-2024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2043" y="246220"/>
            <a:ext cx="82855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Ministry of Higher Education and Scientific Research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Oum</a:t>
            </a:r>
            <a:r>
              <a:rPr lang="en-US" alt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altLang="en-US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Bouaghi</a:t>
            </a:r>
            <a:r>
              <a:rPr lang="en-US" alt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  <a:endParaRPr lang="en-US" altLang="en-US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Course: English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: </a:t>
            </a:r>
            <a:r>
              <a:rPr lang="en-US" alt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L1/ L2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3" t="32712" r="41700" b="8716"/>
          <a:stretch/>
        </p:blipFill>
        <p:spPr>
          <a:xfrm>
            <a:off x="520861" y="97701"/>
            <a:ext cx="8340725" cy="6621463"/>
          </a:xfrm>
        </p:spPr>
      </p:pic>
      <p:sp>
        <p:nvSpPr>
          <p:cNvPr id="3" name="Rectangle 2"/>
          <p:cNvSpPr/>
          <p:nvPr/>
        </p:nvSpPr>
        <p:spPr>
          <a:xfrm>
            <a:off x="905778" y="1285333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31147" r="42832" b="34649"/>
          <a:stretch/>
        </p:blipFill>
        <p:spPr>
          <a:xfrm>
            <a:off x="312516" y="1643284"/>
            <a:ext cx="8658225" cy="4230688"/>
          </a:xfrm>
        </p:spPr>
      </p:pic>
      <p:sp>
        <p:nvSpPr>
          <p:cNvPr id="3" name="Rectangle 2"/>
          <p:cNvSpPr/>
          <p:nvPr/>
        </p:nvSpPr>
        <p:spPr>
          <a:xfrm>
            <a:off x="491708" y="3200394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13486" r="41826" b="7151"/>
          <a:stretch/>
        </p:blipFill>
        <p:spPr>
          <a:xfrm>
            <a:off x="1423686" y="0"/>
            <a:ext cx="6499225" cy="6865938"/>
          </a:xfrm>
        </p:spPr>
      </p:pic>
      <p:sp>
        <p:nvSpPr>
          <p:cNvPr id="3" name="Rectangle 2"/>
          <p:cNvSpPr/>
          <p:nvPr/>
        </p:nvSpPr>
        <p:spPr>
          <a:xfrm>
            <a:off x="1854679" y="612476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0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t="31818" r="64382" b="27080"/>
          <a:stretch/>
        </p:blipFill>
        <p:spPr>
          <a:xfrm>
            <a:off x="1967696" y="328734"/>
            <a:ext cx="4699000" cy="6291262"/>
          </a:xfrm>
        </p:spPr>
      </p:pic>
      <p:sp>
        <p:nvSpPr>
          <p:cNvPr id="3" name="Rectangle 2"/>
          <p:cNvSpPr/>
          <p:nvPr/>
        </p:nvSpPr>
        <p:spPr>
          <a:xfrm>
            <a:off x="2070339" y="2078966"/>
            <a:ext cx="3278038" cy="91439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0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t="17733" r="40066" b="9104"/>
          <a:stretch/>
        </p:blipFill>
        <p:spPr>
          <a:xfrm>
            <a:off x="941827" y="0"/>
            <a:ext cx="7253050" cy="6880704"/>
          </a:xfrm>
        </p:spPr>
      </p:pic>
      <p:sp>
        <p:nvSpPr>
          <p:cNvPr id="3" name="Rectangle 2"/>
          <p:cNvSpPr/>
          <p:nvPr/>
        </p:nvSpPr>
        <p:spPr>
          <a:xfrm>
            <a:off x="1293959" y="1052426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7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3" t="28241" r="40946" b="7599"/>
          <a:stretch/>
        </p:blipFill>
        <p:spPr>
          <a:xfrm>
            <a:off x="879676" y="124086"/>
            <a:ext cx="7499350" cy="6583362"/>
          </a:xfrm>
        </p:spPr>
      </p:pic>
      <p:sp>
        <p:nvSpPr>
          <p:cNvPr id="3" name="Rectangle 2"/>
          <p:cNvSpPr/>
          <p:nvPr/>
        </p:nvSpPr>
        <p:spPr>
          <a:xfrm>
            <a:off x="1035171" y="1440612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7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13039" r="41072" b="7152"/>
          <a:stretch/>
        </p:blipFill>
        <p:spPr>
          <a:xfrm>
            <a:off x="1481560" y="25400"/>
            <a:ext cx="6429375" cy="6832600"/>
          </a:xfrm>
        </p:spPr>
      </p:pic>
      <p:sp>
        <p:nvSpPr>
          <p:cNvPr id="3" name="Rectangle 2"/>
          <p:cNvSpPr/>
          <p:nvPr/>
        </p:nvSpPr>
        <p:spPr>
          <a:xfrm>
            <a:off x="1716654" y="534836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1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30924" r="40946" b="7151"/>
          <a:stretch/>
        </p:blipFill>
        <p:spPr>
          <a:xfrm>
            <a:off x="567160" y="66245"/>
            <a:ext cx="8160152" cy="6788986"/>
          </a:xfrm>
        </p:spPr>
      </p:pic>
      <p:sp>
        <p:nvSpPr>
          <p:cNvPr id="3" name="Rectangle 2"/>
          <p:cNvSpPr/>
          <p:nvPr/>
        </p:nvSpPr>
        <p:spPr>
          <a:xfrm>
            <a:off x="793631" y="1423358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1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31818" r="42078" b="8940"/>
          <a:stretch/>
        </p:blipFill>
        <p:spPr>
          <a:xfrm>
            <a:off x="636608" y="143976"/>
            <a:ext cx="7998106" cy="6644069"/>
          </a:xfrm>
        </p:spPr>
      </p:pic>
      <p:sp>
        <p:nvSpPr>
          <p:cNvPr id="3" name="Rectangle 2"/>
          <p:cNvSpPr/>
          <p:nvPr/>
        </p:nvSpPr>
        <p:spPr>
          <a:xfrm>
            <a:off x="793629" y="1483745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30029" r="40946" b="9834"/>
          <a:stretch/>
        </p:blipFill>
        <p:spPr>
          <a:xfrm>
            <a:off x="749482" y="281269"/>
            <a:ext cx="7723187" cy="6238875"/>
          </a:xfrm>
        </p:spPr>
      </p:pic>
      <p:sp>
        <p:nvSpPr>
          <p:cNvPr id="3" name="Rectangle 2"/>
          <p:cNvSpPr/>
          <p:nvPr/>
        </p:nvSpPr>
        <p:spPr>
          <a:xfrm>
            <a:off x="1000663" y="1621762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8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4" t="30700" r="39940" b="8046"/>
          <a:stretch/>
        </p:blipFill>
        <p:spPr>
          <a:xfrm>
            <a:off x="509286" y="103127"/>
            <a:ext cx="8307388" cy="6654800"/>
          </a:xfrm>
        </p:spPr>
      </p:pic>
      <p:sp>
        <p:nvSpPr>
          <p:cNvPr id="3" name="Rectangle 2"/>
          <p:cNvSpPr/>
          <p:nvPr/>
        </p:nvSpPr>
        <p:spPr>
          <a:xfrm>
            <a:off x="776377" y="1388852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9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t="31147" r="43210" b="21459"/>
          <a:stretch/>
        </p:blipFill>
        <p:spPr>
          <a:xfrm>
            <a:off x="425068" y="587958"/>
            <a:ext cx="8510587" cy="5800725"/>
          </a:xfrm>
        </p:spPr>
      </p:pic>
      <p:sp>
        <p:nvSpPr>
          <p:cNvPr id="3" name="Rectangle 2"/>
          <p:cNvSpPr/>
          <p:nvPr/>
        </p:nvSpPr>
        <p:spPr>
          <a:xfrm>
            <a:off x="603851" y="2544790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6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31819" r="42581" b="18823"/>
          <a:stretch/>
        </p:blipFill>
        <p:spPr>
          <a:xfrm>
            <a:off x="358815" y="321861"/>
            <a:ext cx="8520113" cy="5807075"/>
          </a:xfrm>
        </p:spPr>
      </p:pic>
      <p:sp>
        <p:nvSpPr>
          <p:cNvPr id="3" name="Rectangle 2"/>
          <p:cNvSpPr/>
          <p:nvPr/>
        </p:nvSpPr>
        <p:spPr>
          <a:xfrm>
            <a:off x="750499" y="1708029"/>
            <a:ext cx="3278038" cy="73324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3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406</TotalTime>
  <Words>28</Words>
  <Application>Microsoft Office PowerPoint</Application>
  <PresentationFormat>Affichage à l'écran (4:3)</PresentationFormat>
  <Paragraphs>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Wisp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Compte Microsoft</cp:lastModifiedBy>
  <cp:revision>30</cp:revision>
  <dcterms:created xsi:type="dcterms:W3CDTF">2023-12-17T14:06:24Z</dcterms:created>
  <dcterms:modified xsi:type="dcterms:W3CDTF">2024-04-27T06:25:34Z</dcterms:modified>
</cp:coreProperties>
</file>