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69" r:id="rId4"/>
    <p:sldId id="273" r:id="rId5"/>
    <p:sldId id="270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9" autoAdjust="0"/>
    <p:restoredTop sz="94660"/>
  </p:normalViewPr>
  <p:slideViewPr>
    <p:cSldViewPr>
      <p:cViewPr varScale="1">
        <p:scale>
          <a:sx n="65" d="100"/>
          <a:sy n="65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ufik MARIR" userId="99029b34809daf6c" providerId="LiveId" clId="{838DB912-FAC2-49AF-B83B-DFA7EE7D3EF1}"/>
    <pc:docChg chg="custSel delSld modSld">
      <pc:chgData name="Toufik MARIR" userId="99029b34809daf6c" providerId="LiveId" clId="{838DB912-FAC2-49AF-B83B-DFA7EE7D3EF1}" dt="2023-12-02T10:48:47.487" v="33" actId="20577"/>
      <pc:docMkLst>
        <pc:docMk/>
      </pc:docMkLst>
      <pc:sldChg chg="modSp mod">
        <pc:chgData name="Toufik MARIR" userId="99029b34809daf6c" providerId="LiveId" clId="{838DB912-FAC2-49AF-B83B-DFA7EE7D3EF1}" dt="2023-12-02T10:48:47.487" v="33" actId="20577"/>
        <pc:sldMkLst>
          <pc:docMk/>
          <pc:sldMk cId="0" sldId="256"/>
        </pc:sldMkLst>
        <pc:spChg chg="mod">
          <ac:chgData name="Toufik MARIR" userId="99029b34809daf6c" providerId="LiveId" clId="{838DB912-FAC2-49AF-B83B-DFA7EE7D3EF1}" dt="2023-12-02T10:48:43.484" v="32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Toufik MARIR" userId="99029b34809daf6c" providerId="LiveId" clId="{838DB912-FAC2-49AF-B83B-DFA7EE7D3EF1}" dt="2023-12-02T10:48:47.487" v="33" actId="20577"/>
          <ac:spMkLst>
            <pc:docMk/>
            <pc:sldMk cId="0" sldId="256"/>
            <ac:spMk id="3" creationId="{00000000-0000-0000-0000-000000000000}"/>
          </ac:spMkLst>
        </pc:spChg>
      </pc:sldChg>
      <pc:sldChg chg="delSp modSp mod delAnim modAnim">
        <pc:chgData name="Toufik MARIR" userId="99029b34809daf6c" providerId="LiveId" clId="{838DB912-FAC2-49AF-B83B-DFA7EE7D3EF1}" dt="2023-12-02T10:48:27.762" v="31" actId="20577"/>
        <pc:sldMkLst>
          <pc:docMk/>
          <pc:sldMk cId="0" sldId="270"/>
        </pc:sldMkLst>
        <pc:spChg chg="mod">
          <ac:chgData name="Toufik MARIR" userId="99029b34809daf6c" providerId="LiveId" clId="{838DB912-FAC2-49AF-B83B-DFA7EE7D3EF1}" dt="2023-12-02T10:48:27.762" v="31" actId="20577"/>
          <ac:spMkLst>
            <pc:docMk/>
            <pc:sldMk cId="0" sldId="270"/>
            <ac:spMk id="2" creationId="{00000000-0000-0000-0000-000000000000}"/>
          </ac:spMkLst>
        </pc:spChg>
        <pc:spChg chg="mod">
          <ac:chgData name="Toufik MARIR" userId="99029b34809daf6c" providerId="LiveId" clId="{838DB912-FAC2-49AF-B83B-DFA7EE7D3EF1}" dt="2023-12-02T10:48:21.213" v="17" actId="20577"/>
          <ac:spMkLst>
            <pc:docMk/>
            <pc:sldMk cId="0" sldId="270"/>
            <ac:spMk id="3" creationId="{00000000-0000-0000-0000-000000000000}"/>
          </ac:spMkLst>
        </pc:spChg>
        <pc:spChg chg="del">
          <ac:chgData name="Toufik MARIR" userId="99029b34809daf6c" providerId="LiveId" clId="{838DB912-FAC2-49AF-B83B-DFA7EE7D3EF1}" dt="2023-12-02T10:48:12.411" v="14" actId="478"/>
          <ac:spMkLst>
            <pc:docMk/>
            <pc:sldMk cId="0" sldId="270"/>
            <ac:spMk id="14" creationId="{00000000-0000-0000-0000-000000000000}"/>
          </ac:spMkLst>
        </pc:spChg>
        <pc:picChg chg="del">
          <ac:chgData name="Toufik MARIR" userId="99029b34809daf6c" providerId="LiveId" clId="{838DB912-FAC2-49AF-B83B-DFA7EE7D3EF1}" dt="2023-12-02T10:48:10.627" v="13" actId="478"/>
          <ac:picMkLst>
            <pc:docMk/>
            <pc:sldMk cId="0" sldId="270"/>
            <ac:picMk id="12" creationId="{00000000-0000-0000-0000-000000000000}"/>
          </ac:picMkLst>
        </pc:picChg>
        <pc:picChg chg="del">
          <ac:chgData name="Toufik MARIR" userId="99029b34809daf6c" providerId="LiveId" clId="{838DB912-FAC2-49AF-B83B-DFA7EE7D3EF1}" dt="2023-12-02T10:48:14.710" v="15" actId="478"/>
          <ac:picMkLst>
            <pc:docMk/>
            <pc:sldMk cId="0" sldId="270"/>
            <ac:picMk id="13" creationId="{00000000-0000-0000-0000-000000000000}"/>
          </ac:picMkLst>
        </pc:picChg>
        <pc:picChg chg="del">
          <ac:chgData name="Toufik MARIR" userId="99029b34809daf6c" providerId="LiveId" clId="{838DB912-FAC2-49AF-B83B-DFA7EE7D3EF1}" dt="2023-12-02T10:48:08.818" v="12" actId="478"/>
          <ac:picMkLst>
            <pc:docMk/>
            <pc:sldMk cId="0" sldId="270"/>
            <ac:picMk id="1026" creationId="{00000000-0000-0000-0000-000000000000}"/>
          </ac:picMkLst>
        </pc:picChg>
      </pc:sldChg>
      <pc:sldChg chg="del">
        <pc:chgData name="Toufik MARIR" userId="99029b34809daf6c" providerId="LiveId" clId="{838DB912-FAC2-49AF-B83B-DFA7EE7D3EF1}" dt="2023-12-02T10:47:18.596" v="0" actId="2696"/>
        <pc:sldMkLst>
          <pc:docMk/>
          <pc:sldMk cId="0" sldId="271"/>
        </pc:sldMkLst>
      </pc:sldChg>
      <pc:sldChg chg="del">
        <pc:chgData name="Toufik MARIR" userId="99029b34809daf6c" providerId="LiveId" clId="{838DB912-FAC2-49AF-B83B-DFA7EE7D3EF1}" dt="2023-12-02T10:47:23.877" v="1" actId="2696"/>
        <pc:sldMkLst>
          <pc:docMk/>
          <pc:sldMk cId="0" sldId="272"/>
        </pc:sldMkLst>
      </pc:sldChg>
      <pc:sldChg chg="del">
        <pc:chgData name="Toufik MARIR" userId="99029b34809daf6c" providerId="LiveId" clId="{838DB912-FAC2-49AF-B83B-DFA7EE7D3EF1}" dt="2023-12-02T10:47:27.696" v="2" actId="2696"/>
        <pc:sldMkLst>
          <pc:docMk/>
          <pc:sldMk cId="0" sldId="274"/>
        </pc:sldMkLst>
      </pc:sldChg>
      <pc:sldChg chg="del">
        <pc:chgData name="Toufik MARIR" userId="99029b34809daf6c" providerId="LiveId" clId="{838DB912-FAC2-49AF-B83B-DFA7EE7D3EF1}" dt="2023-12-02T10:47:31.638" v="3" actId="2696"/>
        <pc:sldMkLst>
          <pc:docMk/>
          <pc:sldMk cId="0" sldId="275"/>
        </pc:sldMkLst>
      </pc:sldChg>
      <pc:sldChg chg="del">
        <pc:chgData name="Toufik MARIR" userId="99029b34809daf6c" providerId="LiveId" clId="{838DB912-FAC2-49AF-B83B-DFA7EE7D3EF1}" dt="2023-12-02T10:47:35.015" v="4" actId="2696"/>
        <pc:sldMkLst>
          <pc:docMk/>
          <pc:sldMk cId="0" sldId="276"/>
        </pc:sldMkLst>
      </pc:sldChg>
      <pc:sldChg chg="del">
        <pc:chgData name="Toufik MARIR" userId="99029b34809daf6c" providerId="LiveId" clId="{838DB912-FAC2-49AF-B83B-DFA7EE7D3EF1}" dt="2023-12-02T10:47:38.062" v="5" actId="2696"/>
        <pc:sldMkLst>
          <pc:docMk/>
          <pc:sldMk cId="0" sldId="277"/>
        </pc:sldMkLst>
      </pc:sldChg>
      <pc:sldChg chg="del">
        <pc:chgData name="Toufik MARIR" userId="99029b34809daf6c" providerId="LiveId" clId="{838DB912-FAC2-49AF-B83B-DFA7EE7D3EF1}" dt="2023-12-02T10:47:42.325" v="6" actId="2696"/>
        <pc:sldMkLst>
          <pc:docMk/>
          <pc:sldMk cId="0" sldId="278"/>
        </pc:sldMkLst>
      </pc:sldChg>
      <pc:sldChg chg="del">
        <pc:chgData name="Toufik MARIR" userId="99029b34809daf6c" providerId="LiveId" clId="{838DB912-FAC2-49AF-B83B-DFA7EE7D3EF1}" dt="2023-12-02T10:47:45.903" v="7" actId="2696"/>
        <pc:sldMkLst>
          <pc:docMk/>
          <pc:sldMk cId="0" sldId="279"/>
        </pc:sldMkLst>
      </pc:sldChg>
      <pc:sldChg chg="del">
        <pc:chgData name="Toufik MARIR" userId="99029b34809daf6c" providerId="LiveId" clId="{838DB912-FAC2-49AF-B83B-DFA7EE7D3EF1}" dt="2023-12-02T10:47:49.049" v="8" actId="2696"/>
        <pc:sldMkLst>
          <pc:docMk/>
          <pc:sldMk cId="0" sldId="280"/>
        </pc:sldMkLst>
      </pc:sldChg>
      <pc:sldChg chg="del">
        <pc:chgData name="Toufik MARIR" userId="99029b34809daf6c" providerId="LiveId" clId="{838DB912-FAC2-49AF-B83B-DFA7EE7D3EF1}" dt="2023-12-02T10:47:52.322" v="9" actId="2696"/>
        <pc:sldMkLst>
          <pc:docMk/>
          <pc:sldMk cId="0" sldId="281"/>
        </pc:sldMkLst>
      </pc:sldChg>
      <pc:sldChg chg="del">
        <pc:chgData name="Toufik MARIR" userId="99029b34809daf6c" providerId="LiveId" clId="{838DB912-FAC2-49AF-B83B-DFA7EE7D3EF1}" dt="2023-12-02T10:47:55.707" v="10" actId="2696"/>
        <pc:sldMkLst>
          <pc:docMk/>
          <pc:sldMk cId="0" sldId="282"/>
        </pc:sldMkLst>
      </pc:sldChg>
      <pc:sldChg chg="del">
        <pc:chgData name="Toufik MARIR" userId="99029b34809daf6c" providerId="LiveId" clId="{838DB912-FAC2-49AF-B83B-DFA7EE7D3EF1}" dt="2023-12-02T10:47:58.704" v="11" actId="2696"/>
        <pc:sldMkLst>
          <pc:docMk/>
          <pc:sldMk cId="0" sldId="28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201FF-B103-4917-88CD-E9116D956857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1F42888F-519B-49F9-85DB-29AEDB43D0B3}">
      <dgm:prSet phldrT="[Texte]"/>
      <dgm:spPr/>
      <dgm:t>
        <a:bodyPr/>
        <a:lstStyle/>
        <a:p>
          <a:r>
            <a:rPr lang="fr-FR" dirty="0"/>
            <a:t>Philosophie</a:t>
          </a:r>
        </a:p>
      </dgm:t>
    </dgm:pt>
    <dgm:pt modelId="{2160FB81-D418-4C7B-8E84-8AFFE1BBF189}" type="parTrans" cxnId="{60840F41-B8E2-4327-9261-009CCC8A51D0}">
      <dgm:prSet/>
      <dgm:spPr/>
      <dgm:t>
        <a:bodyPr/>
        <a:lstStyle/>
        <a:p>
          <a:endParaRPr lang="fr-FR"/>
        </a:p>
      </dgm:t>
    </dgm:pt>
    <dgm:pt modelId="{71708308-0AA6-4E81-9B45-3562FCBFF734}" type="sibTrans" cxnId="{60840F41-B8E2-4327-9261-009CCC8A51D0}">
      <dgm:prSet/>
      <dgm:spPr/>
      <dgm:t>
        <a:bodyPr/>
        <a:lstStyle/>
        <a:p>
          <a:endParaRPr lang="fr-FR"/>
        </a:p>
      </dgm:t>
    </dgm:pt>
    <dgm:pt modelId="{FD0EAC16-2395-4156-AF83-43D9B779CC05}">
      <dgm:prSet phldrT="[Texte]"/>
      <dgm:spPr/>
      <dgm:t>
        <a:bodyPr/>
        <a:lstStyle/>
        <a:p>
          <a:r>
            <a:rPr lang="fr-FR" dirty="0"/>
            <a:t>Informatique</a:t>
          </a:r>
        </a:p>
      </dgm:t>
    </dgm:pt>
    <dgm:pt modelId="{F840F836-30BE-493C-BB92-31A483C2B956}" type="parTrans" cxnId="{0CDB85A4-3052-4AD3-9B37-CC26785E92F0}">
      <dgm:prSet/>
      <dgm:spPr/>
      <dgm:t>
        <a:bodyPr/>
        <a:lstStyle/>
        <a:p>
          <a:endParaRPr lang="fr-FR"/>
        </a:p>
      </dgm:t>
    </dgm:pt>
    <dgm:pt modelId="{18011B94-C9ED-466B-BEBA-417ECC3539AF}" type="sibTrans" cxnId="{0CDB85A4-3052-4AD3-9B37-CC26785E92F0}">
      <dgm:prSet/>
      <dgm:spPr/>
      <dgm:t>
        <a:bodyPr/>
        <a:lstStyle/>
        <a:p>
          <a:endParaRPr lang="fr-FR"/>
        </a:p>
      </dgm:t>
    </dgm:pt>
    <dgm:pt modelId="{BABC4B45-DB09-4C86-9301-BAB13A7EC5CE}">
      <dgm:prSet phldrT="[Texte]"/>
      <dgm:spPr/>
      <dgm:t>
        <a:bodyPr/>
        <a:lstStyle/>
        <a:p>
          <a:r>
            <a:rPr lang="fr-FR" dirty="0"/>
            <a:t>Linguistique </a:t>
          </a:r>
        </a:p>
      </dgm:t>
    </dgm:pt>
    <dgm:pt modelId="{B5DBC628-8232-4287-A761-FD2F83C862F1}" type="parTrans" cxnId="{9D817AE9-4652-492D-86F5-96810122B2AB}">
      <dgm:prSet/>
      <dgm:spPr/>
      <dgm:t>
        <a:bodyPr/>
        <a:lstStyle/>
        <a:p>
          <a:endParaRPr lang="fr-FR"/>
        </a:p>
      </dgm:t>
    </dgm:pt>
    <dgm:pt modelId="{8D64807E-6B63-4D23-9E90-4937FD44E9E5}" type="sibTrans" cxnId="{9D817AE9-4652-492D-86F5-96810122B2AB}">
      <dgm:prSet/>
      <dgm:spPr/>
      <dgm:t>
        <a:bodyPr/>
        <a:lstStyle/>
        <a:p>
          <a:endParaRPr lang="fr-FR"/>
        </a:p>
      </dgm:t>
    </dgm:pt>
    <dgm:pt modelId="{657C56C3-89ED-4121-A0E5-82149D52CC7A}">
      <dgm:prSet phldrT="[Texte]"/>
      <dgm:spPr/>
      <dgm:t>
        <a:bodyPr/>
        <a:lstStyle/>
        <a:p>
          <a:r>
            <a:rPr lang="fr-FR" dirty="0"/>
            <a:t>Psychologie</a:t>
          </a:r>
        </a:p>
      </dgm:t>
    </dgm:pt>
    <dgm:pt modelId="{4E328982-163A-479C-B289-4B50A195552B}" type="parTrans" cxnId="{434AAF3E-62A0-4E40-BF6C-0F5A6E665D3D}">
      <dgm:prSet/>
      <dgm:spPr/>
      <dgm:t>
        <a:bodyPr/>
        <a:lstStyle/>
        <a:p>
          <a:endParaRPr lang="fr-FR"/>
        </a:p>
      </dgm:t>
    </dgm:pt>
    <dgm:pt modelId="{20D38C35-E1DA-44DE-BEA5-6DBCAC428C88}" type="sibTrans" cxnId="{434AAF3E-62A0-4E40-BF6C-0F5A6E665D3D}">
      <dgm:prSet/>
      <dgm:spPr/>
      <dgm:t>
        <a:bodyPr/>
        <a:lstStyle/>
        <a:p>
          <a:endParaRPr lang="fr-FR"/>
        </a:p>
      </dgm:t>
    </dgm:pt>
    <dgm:pt modelId="{4B959737-ED52-4A36-B356-75EC8B13B3B5}">
      <dgm:prSet phldrT="[Texte]"/>
      <dgm:spPr/>
      <dgm:t>
        <a:bodyPr/>
        <a:lstStyle/>
        <a:p>
          <a:r>
            <a:rPr lang="fr-FR" dirty="0"/>
            <a:t>Robotique</a:t>
          </a:r>
        </a:p>
      </dgm:t>
    </dgm:pt>
    <dgm:pt modelId="{A6B7F034-BEC3-4091-B359-2399988A61B1}" type="parTrans" cxnId="{1EA09491-A73B-4EA7-92BD-5408AAB762AB}">
      <dgm:prSet/>
      <dgm:spPr/>
      <dgm:t>
        <a:bodyPr/>
        <a:lstStyle/>
        <a:p>
          <a:endParaRPr lang="fr-FR"/>
        </a:p>
      </dgm:t>
    </dgm:pt>
    <dgm:pt modelId="{CD567A4B-FD38-4154-9B30-FCF77829B638}" type="sibTrans" cxnId="{1EA09491-A73B-4EA7-92BD-5408AAB762AB}">
      <dgm:prSet/>
      <dgm:spPr/>
      <dgm:t>
        <a:bodyPr/>
        <a:lstStyle/>
        <a:p>
          <a:endParaRPr lang="fr-FR"/>
        </a:p>
      </dgm:t>
    </dgm:pt>
    <dgm:pt modelId="{BED35FDC-006F-4ADC-8E3B-48A2CCCC5B93}" type="pres">
      <dgm:prSet presAssocID="{2A6201FF-B103-4917-88CD-E9116D956857}" presName="compositeShape" presStyleCnt="0">
        <dgm:presLayoutVars>
          <dgm:chMax val="7"/>
          <dgm:dir/>
          <dgm:resizeHandles val="exact"/>
        </dgm:presLayoutVars>
      </dgm:prSet>
      <dgm:spPr/>
    </dgm:pt>
    <dgm:pt modelId="{5601A014-E14C-4B5B-8D06-38A28EE9082A}" type="pres">
      <dgm:prSet presAssocID="{1F42888F-519B-49F9-85DB-29AEDB43D0B3}" presName="circ1" presStyleLbl="vennNode1" presStyleIdx="0" presStyleCnt="5"/>
      <dgm:spPr/>
    </dgm:pt>
    <dgm:pt modelId="{34DBD476-2A08-4D5D-8CAA-523B51B77419}" type="pres">
      <dgm:prSet presAssocID="{1F42888F-519B-49F9-85DB-29AEDB43D0B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C714EA0-D119-47B5-828A-D4B36D7EFB0F}" type="pres">
      <dgm:prSet presAssocID="{657C56C3-89ED-4121-A0E5-82149D52CC7A}" presName="circ2" presStyleLbl="vennNode1" presStyleIdx="1" presStyleCnt="5"/>
      <dgm:spPr/>
    </dgm:pt>
    <dgm:pt modelId="{0FCFDA74-2D1E-47B7-909B-3503C307CB7B}" type="pres">
      <dgm:prSet presAssocID="{657C56C3-89ED-4121-A0E5-82149D52CC7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6F83FC9-EC6A-4749-B1A6-2AB02389AF93}" type="pres">
      <dgm:prSet presAssocID="{FD0EAC16-2395-4156-AF83-43D9B779CC05}" presName="circ3" presStyleLbl="vennNode1" presStyleIdx="2" presStyleCnt="5"/>
      <dgm:spPr/>
    </dgm:pt>
    <dgm:pt modelId="{F4D455E9-3C45-4A3E-AE76-D595BCBC89C6}" type="pres">
      <dgm:prSet presAssocID="{FD0EAC16-2395-4156-AF83-43D9B779CC0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17C63F9-7731-4C88-B62C-62D2F726ABB8}" type="pres">
      <dgm:prSet presAssocID="{BABC4B45-DB09-4C86-9301-BAB13A7EC5CE}" presName="circ4" presStyleLbl="vennNode1" presStyleIdx="3" presStyleCnt="5"/>
      <dgm:spPr/>
    </dgm:pt>
    <dgm:pt modelId="{53F857DA-51DB-4398-A26E-F3E11CE555C1}" type="pres">
      <dgm:prSet presAssocID="{BABC4B45-DB09-4C86-9301-BAB13A7EC5CE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70ADB05-FCD7-4FBF-BBA9-6DEC3B4EE4A2}" type="pres">
      <dgm:prSet presAssocID="{4B959737-ED52-4A36-B356-75EC8B13B3B5}" presName="circ5" presStyleLbl="vennNode1" presStyleIdx="4" presStyleCnt="5"/>
      <dgm:spPr/>
    </dgm:pt>
    <dgm:pt modelId="{BAC95836-B524-4E16-B858-729E9AC979B6}" type="pres">
      <dgm:prSet presAssocID="{4B959737-ED52-4A36-B356-75EC8B13B3B5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A2A8C1B-F049-4ECB-9087-E20941536D38}" type="presOf" srcId="{1F42888F-519B-49F9-85DB-29AEDB43D0B3}" destId="{34DBD476-2A08-4D5D-8CAA-523B51B77419}" srcOrd="0" destOrd="0" presId="urn:microsoft.com/office/officeart/2005/8/layout/venn1"/>
    <dgm:cxn modelId="{434AAF3E-62A0-4E40-BF6C-0F5A6E665D3D}" srcId="{2A6201FF-B103-4917-88CD-E9116D956857}" destId="{657C56C3-89ED-4121-A0E5-82149D52CC7A}" srcOrd="1" destOrd="0" parTransId="{4E328982-163A-479C-B289-4B50A195552B}" sibTransId="{20D38C35-E1DA-44DE-BEA5-6DBCAC428C88}"/>
    <dgm:cxn modelId="{60840F41-B8E2-4327-9261-009CCC8A51D0}" srcId="{2A6201FF-B103-4917-88CD-E9116D956857}" destId="{1F42888F-519B-49F9-85DB-29AEDB43D0B3}" srcOrd="0" destOrd="0" parTransId="{2160FB81-D418-4C7B-8E84-8AFFE1BBF189}" sibTransId="{71708308-0AA6-4E81-9B45-3562FCBFF734}"/>
    <dgm:cxn modelId="{3115146E-8855-48F4-82EC-40D40B384D45}" type="presOf" srcId="{4B959737-ED52-4A36-B356-75EC8B13B3B5}" destId="{BAC95836-B524-4E16-B858-729E9AC979B6}" srcOrd="0" destOrd="0" presId="urn:microsoft.com/office/officeart/2005/8/layout/venn1"/>
    <dgm:cxn modelId="{0C0D608F-4024-4AFB-BA55-6FA34C7BA179}" type="presOf" srcId="{657C56C3-89ED-4121-A0E5-82149D52CC7A}" destId="{0FCFDA74-2D1E-47B7-909B-3503C307CB7B}" srcOrd="0" destOrd="0" presId="urn:microsoft.com/office/officeart/2005/8/layout/venn1"/>
    <dgm:cxn modelId="{1EA09491-A73B-4EA7-92BD-5408AAB762AB}" srcId="{2A6201FF-B103-4917-88CD-E9116D956857}" destId="{4B959737-ED52-4A36-B356-75EC8B13B3B5}" srcOrd="4" destOrd="0" parTransId="{A6B7F034-BEC3-4091-B359-2399988A61B1}" sibTransId="{CD567A4B-FD38-4154-9B30-FCF77829B638}"/>
    <dgm:cxn modelId="{0CDB85A4-3052-4AD3-9B37-CC26785E92F0}" srcId="{2A6201FF-B103-4917-88CD-E9116D956857}" destId="{FD0EAC16-2395-4156-AF83-43D9B779CC05}" srcOrd="2" destOrd="0" parTransId="{F840F836-30BE-493C-BB92-31A483C2B956}" sibTransId="{18011B94-C9ED-466B-BEBA-417ECC3539AF}"/>
    <dgm:cxn modelId="{274EEAC7-9B8F-43C2-BE7C-99A7BE9B5A98}" type="presOf" srcId="{2A6201FF-B103-4917-88CD-E9116D956857}" destId="{BED35FDC-006F-4ADC-8E3B-48A2CCCC5B93}" srcOrd="0" destOrd="0" presId="urn:microsoft.com/office/officeart/2005/8/layout/venn1"/>
    <dgm:cxn modelId="{78852FD7-ECD8-4813-B98C-0A4E782338CC}" type="presOf" srcId="{FD0EAC16-2395-4156-AF83-43D9B779CC05}" destId="{F4D455E9-3C45-4A3E-AE76-D595BCBC89C6}" srcOrd="0" destOrd="0" presId="urn:microsoft.com/office/officeart/2005/8/layout/venn1"/>
    <dgm:cxn modelId="{6E95AAD7-9AEE-4C1B-A81D-2C8F3D391A82}" type="presOf" srcId="{BABC4B45-DB09-4C86-9301-BAB13A7EC5CE}" destId="{53F857DA-51DB-4398-A26E-F3E11CE555C1}" srcOrd="0" destOrd="0" presId="urn:microsoft.com/office/officeart/2005/8/layout/venn1"/>
    <dgm:cxn modelId="{9D817AE9-4652-492D-86F5-96810122B2AB}" srcId="{2A6201FF-B103-4917-88CD-E9116D956857}" destId="{BABC4B45-DB09-4C86-9301-BAB13A7EC5CE}" srcOrd="3" destOrd="0" parTransId="{B5DBC628-8232-4287-A761-FD2F83C862F1}" sibTransId="{8D64807E-6B63-4D23-9E90-4937FD44E9E5}"/>
    <dgm:cxn modelId="{BAF5A631-2306-4BEA-8C2B-C461BE7E6EBF}" type="presParOf" srcId="{BED35FDC-006F-4ADC-8E3B-48A2CCCC5B93}" destId="{5601A014-E14C-4B5B-8D06-38A28EE9082A}" srcOrd="0" destOrd="0" presId="urn:microsoft.com/office/officeart/2005/8/layout/venn1"/>
    <dgm:cxn modelId="{46C93193-6104-4700-810D-889412146F91}" type="presParOf" srcId="{BED35FDC-006F-4ADC-8E3B-48A2CCCC5B93}" destId="{34DBD476-2A08-4D5D-8CAA-523B51B77419}" srcOrd="1" destOrd="0" presId="urn:microsoft.com/office/officeart/2005/8/layout/venn1"/>
    <dgm:cxn modelId="{8304F850-F7A6-4DEB-A97E-4DDDC0F4962E}" type="presParOf" srcId="{BED35FDC-006F-4ADC-8E3B-48A2CCCC5B93}" destId="{DC714EA0-D119-47B5-828A-D4B36D7EFB0F}" srcOrd="2" destOrd="0" presId="urn:microsoft.com/office/officeart/2005/8/layout/venn1"/>
    <dgm:cxn modelId="{F3C76C3C-EC55-4030-82E7-1D08CC6BDD0B}" type="presParOf" srcId="{BED35FDC-006F-4ADC-8E3B-48A2CCCC5B93}" destId="{0FCFDA74-2D1E-47B7-909B-3503C307CB7B}" srcOrd="3" destOrd="0" presId="urn:microsoft.com/office/officeart/2005/8/layout/venn1"/>
    <dgm:cxn modelId="{EDB99F42-0BB5-4FDC-8F59-47A2FF54F2E7}" type="presParOf" srcId="{BED35FDC-006F-4ADC-8E3B-48A2CCCC5B93}" destId="{D6F83FC9-EC6A-4749-B1A6-2AB02389AF93}" srcOrd="4" destOrd="0" presId="urn:microsoft.com/office/officeart/2005/8/layout/venn1"/>
    <dgm:cxn modelId="{13FB5A3B-7BD6-4D9B-B4DC-D4600FF01197}" type="presParOf" srcId="{BED35FDC-006F-4ADC-8E3B-48A2CCCC5B93}" destId="{F4D455E9-3C45-4A3E-AE76-D595BCBC89C6}" srcOrd="5" destOrd="0" presId="urn:microsoft.com/office/officeart/2005/8/layout/venn1"/>
    <dgm:cxn modelId="{36F5B039-2685-4A96-86D4-2BA2E2FF446C}" type="presParOf" srcId="{BED35FDC-006F-4ADC-8E3B-48A2CCCC5B93}" destId="{C17C63F9-7731-4C88-B62C-62D2F726ABB8}" srcOrd="6" destOrd="0" presId="urn:microsoft.com/office/officeart/2005/8/layout/venn1"/>
    <dgm:cxn modelId="{C587F30E-9CD4-454E-81F1-BD78263F1969}" type="presParOf" srcId="{BED35FDC-006F-4ADC-8E3B-48A2CCCC5B93}" destId="{53F857DA-51DB-4398-A26E-F3E11CE555C1}" srcOrd="7" destOrd="0" presId="urn:microsoft.com/office/officeart/2005/8/layout/venn1"/>
    <dgm:cxn modelId="{E86E4840-3916-4012-A2FE-ABF6CAEEDA7F}" type="presParOf" srcId="{BED35FDC-006F-4ADC-8E3B-48A2CCCC5B93}" destId="{D70ADB05-FCD7-4FBF-BBA9-6DEC3B4EE4A2}" srcOrd="8" destOrd="0" presId="urn:microsoft.com/office/officeart/2005/8/layout/venn1"/>
    <dgm:cxn modelId="{32AF41A5-6118-4793-AA89-227C8A1288B9}" type="presParOf" srcId="{BED35FDC-006F-4ADC-8E3B-48A2CCCC5B93}" destId="{BAC95836-B524-4E16-B858-729E9AC979B6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1A014-E14C-4B5B-8D06-38A28EE9082A}">
      <dsp:nvSpPr>
        <dsp:cNvPr id="0" name=""/>
        <dsp:cNvSpPr/>
      </dsp:nvSpPr>
      <dsp:spPr>
        <a:xfrm>
          <a:off x="2967856" y="1158239"/>
          <a:ext cx="1422399" cy="142240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4DBD476-2A08-4D5D-8CAA-523B51B77419}">
      <dsp:nvSpPr>
        <dsp:cNvPr id="0" name=""/>
        <dsp:cNvSpPr/>
      </dsp:nvSpPr>
      <dsp:spPr>
        <a:xfrm>
          <a:off x="2854064" y="0"/>
          <a:ext cx="1649984" cy="95504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Philosophie</a:t>
          </a:r>
        </a:p>
      </dsp:txBody>
      <dsp:txXfrm>
        <a:off x="2854064" y="0"/>
        <a:ext cx="1649984" cy="955040"/>
      </dsp:txXfrm>
    </dsp:sp>
    <dsp:sp modelId="{DC714EA0-D119-47B5-828A-D4B36D7EFB0F}">
      <dsp:nvSpPr>
        <dsp:cNvPr id="0" name=""/>
        <dsp:cNvSpPr/>
      </dsp:nvSpPr>
      <dsp:spPr>
        <a:xfrm>
          <a:off x="3508937" y="1551228"/>
          <a:ext cx="1422399" cy="1422400"/>
        </a:xfrm>
        <a:prstGeom prst="ellipse">
          <a:avLst/>
        </a:prstGeom>
        <a:solidFill>
          <a:schemeClr val="accent5">
            <a:alpha val="50000"/>
            <a:hueOff val="-5330780"/>
            <a:satOff val="3030"/>
            <a:lumOff val="-25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FCFDA74-2D1E-47B7-909B-3503C307CB7B}">
      <dsp:nvSpPr>
        <dsp:cNvPr id="0" name=""/>
        <dsp:cNvSpPr/>
      </dsp:nvSpPr>
      <dsp:spPr>
        <a:xfrm>
          <a:off x="5044561" y="1259840"/>
          <a:ext cx="1479295" cy="10363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Psychologie</a:t>
          </a:r>
        </a:p>
      </dsp:txBody>
      <dsp:txXfrm>
        <a:off x="5044561" y="1259840"/>
        <a:ext cx="1479295" cy="1036320"/>
      </dsp:txXfrm>
    </dsp:sp>
    <dsp:sp modelId="{D6F83FC9-EC6A-4749-B1A6-2AB02389AF93}">
      <dsp:nvSpPr>
        <dsp:cNvPr id="0" name=""/>
        <dsp:cNvSpPr/>
      </dsp:nvSpPr>
      <dsp:spPr>
        <a:xfrm>
          <a:off x="3302405" y="2187651"/>
          <a:ext cx="1422399" cy="1422400"/>
        </a:xfrm>
        <a:prstGeom prst="ellipse">
          <a:avLst/>
        </a:prstGeom>
        <a:solidFill>
          <a:schemeClr val="accent5">
            <a:alpha val="50000"/>
            <a:hueOff val="-10661560"/>
            <a:satOff val="6060"/>
            <a:lumOff val="-5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4D455E9-3C45-4A3E-AE76-D595BCBC89C6}">
      <dsp:nvSpPr>
        <dsp:cNvPr id="0" name=""/>
        <dsp:cNvSpPr/>
      </dsp:nvSpPr>
      <dsp:spPr>
        <a:xfrm>
          <a:off x="4816977" y="3027680"/>
          <a:ext cx="1479295" cy="10363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Informatique</a:t>
          </a:r>
        </a:p>
      </dsp:txBody>
      <dsp:txXfrm>
        <a:off x="4816977" y="3027680"/>
        <a:ext cx="1479295" cy="1036320"/>
      </dsp:txXfrm>
    </dsp:sp>
    <dsp:sp modelId="{C17C63F9-7731-4C88-B62C-62D2F726ABB8}">
      <dsp:nvSpPr>
        <dsp:cNvPr id="0" name=""/>
        <dsp:cNvSpPr/>
      </dsp:nvSpPr>
      <dsp:spPr>
        <a:xfrm>
          <a:off x="2633308" y="2187651"/>
          <a:ext cx="1422399" cy="1422400"/>
        </a:xfrm>
        <a:prstGeom prst="ellipse">
          <a:avLst/>
        </a:prstGeom>
        <a:solidFill>
          <a:schemeClr val="accent5">
            <a:alpha val="50000"/>
            <a:hueOff val="-15992340"/>
            <a:satOff val="9089"/>
            <a:lumOff val="-75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F857DA-51DB-4398-A26E-F3E11CE555C1}">
      <dsp:nvSpPr>
        <dsp:cNvPr id="0" name=""/>
        <dsp:cNvSpPr/>
      </dsp:nvSpPr>
      <dsp:spPr>
        <a:xfrm>
          <a:off x="1061840" y="3027680"/>
          <a:ext cx="1479295" cy="10363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Linguistique </a:t>
          </a:r>
        </a:p>
      </dsp:txBody>
      <dsp:txXfrm>
        <a:off x="1061840" y="3027680"/>
        <a:ext cx="1479295" cy="1036320"/>
      </dsp:txXfrm>
    </dsp:sp>
    <dsp:sp modelId="{D70ADB05-FCD7-4FBF-BBA9-6DEC3B4EE4A2}">
      <dsp:nvSpPr>
        <dsp:cNvPr id="0" name=""/>
        <dsp:cNvSpPr/>
      </dsp:nvSpPr>
      <dsp:spPr>
        <a:xfrm>
          <a:off x="2426776" y="1551228"/>
          <a:ext cx="1422399" cy="1422400"/>
        </a:xfrm>
        <a:prstGeom prst="ellipse">
          <a:avLst/>
        </a:prstGeom>
        <a:solidFill>
          <a:schemeClr val="accent5">
            <a:alpha val="50000"/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AC95836-B524-4E16-B858-729E9AC979B6}">
      <dsp:nvSpPr>
        <dsp:cNvPr id="0" name=""/>
        <dsp:cNvSpPr/>
      </dsp:nvSpPr>
      <dsp:spPr>
        <a:xfrm>
          <a:off x="834256" y="1259840"/>
          <a:ext cx="1479295" cy="10363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Robotique</a:t>
          </a:r>
        </a:p>
      </dsp:txBody>
      <dsp:txXfrm>
        <a:off x="834256" y="1259840"/>
        <a:ext cx="1479295" cy="1036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222F-3510-44CC-98E7-9392CD642DE3}" type="datetimeFigureOut">
              <a:rPr lang="fr-FR" smtClean="0"/>
              <a:pPr/>
              <a:t>02/12/2023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E468B-1010-4A2C-AECC-D1951EB1FA2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28ED-5384-4FA3-A3BA-65864BA0D166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7310-BA9B-4335-BEC6-A4AA0A9F54E9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0A8B3-1FA8-4619-A330-E66818FC944A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28998-398C-408A-A8A8-5436673BF495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05E2D-2012-40BD-98D4-5D4B6D166ABD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DFF96-5AB8-41F4-8744-8D37F8E25624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BC993-4A2B-43FB-A52E-54333ED024B6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B73C5-654B-4CE7-B791-35F65EBF9C9B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A1E7D-CF17-4135-AF76-B678AE3F68EF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2314-6C89-4F2F-B26F-04E24DB7D35D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79F9-DBEA-4AA6-A5D9-2679DFC9F964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9A25DC-D916-4EE3-841B-BCF952C51EF5}" type="datetime1">
              <a:rPr lang="fr-FR" smtClean="0"/>
              <a:pPr/>
              <a:t>02/12/2023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BE"/>
              <a:t>Dr. MARIR Toufik</a:t>
            </a: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3600" y="3286124"/>
            <a:ext cx="6560234" cy="1071570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Dr. MARIR Toufik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Maître de Conférences </a:t>
            </a:r>
            <a:r>
              <a:rPr lang="fr-FR" b="1">
                <a:solidFill>
                  <a:schemeClr val="tx1"/>
                </a:solidFill>
              </a:rPr>
              <a:t>– A </a:t>
            </a:r>
            <a:r>
              <a:rPr lang="fr-FR" b="1" dirty="0">
                <a:solidFill>
                  <a:schemeClr val="tx1"/>
                </a:solidFill>
              </a:rPr>
              <a:t>–</a:t>
            </a:r>
          </a:p>
          <a:p>
            <a:pPr algn="ctr"/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b="1" dirty="0"/>
              <a:t>Dr. MARIR Toufik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Chapitre 01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Introduction à l’Intelligence Artificielle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214546" y="4214818"/>
            <a:ext cx="6560234" cy="1538294"/>
          </a:xfrm>
          <a:prstGeom prst="rect">
            <a:avLst/>
          </a:prstGeom>
        </p:spPr>
        <p:txBody>
          <a:bodyPr lIns="45720" rIns="246888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fr-FR" sz="3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marir.toufik@yahoo.fr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>
            <a:noAutofit/>
          </a:bodyPr>
          <a:lstStyle/>
          <a:p>
            <a:r>
              <a:rPr lang="fr-FR" sz="3000" dirty="0">
                <a:solidFill>
                  <a:schemeClr val="tx1"/>
                </a:solidFill>
              </a:rPr>
              <a:t>Introduction à l’Intelligence Artificielle Distribuée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142984"/>
            <a:ext cx="7772400" cy="4876816"/>
          </a:xfrm>
        </p:spPr>
        <p:txBody>
          <a:bodyPr>
            <a:normAutofit fontScale="92500" lnSpcReduction="10000"/>
          </a:bodyPr>
          <a:lstStyle/>
          <a:p>
            <a:r>
              <a:rPr lang="fr-FR" sz="2800" b="1" dirty="0"/>
              <a:t>Plan</a:t>
            </a:r>
            <a:endParaRPr lang="fr-FR" b="1" dirty="0"/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Un peu d’histoire 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L’Intelligence Artificielle  (IA)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De l’IA à l’Intelligence Artificielle Distribuée</a:t>
            </a:r>
          </a:p>
          <a:p>
            <a:pPr marL="811213" indent="0"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</a:rPr>
              <a:t> </a:t>
            </a:r>
            <a:r>
              <a:rPr lang="fr-FR" sz="2800" dirty="0"/>
              <a:t>Les branches de l’IAD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Pourquoi distribuer l’IA?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Les Systèmes Multi-Agents (SMA)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Les avantages des SMA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Les défis des SMA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Les différences entre des SMA et les autres systèmes</a:t>
            </a:r>
          </a:p>
          <a:p>
            <a:pPr marL="811213" indent="0">
              <a:buFont typeface="+mj-lt"/>
              <a:buAutoNum type="arabicPeriod"/>
            </a:pPr>
            <a:r>
              <a:rPr lang="fr-FR" sz="2800" dirty="0"/>
              <a:t>Les domaines d’application des SMA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>
            <a:noAutofit/>
          </a:bodyPr>
          <a:lstStyle/>
          <a:p>
            <a:r>
              <a:rPr lang="fr-FR" sz="3000" b="1" dirty="0"/>
              <a:t>Un peu d’histoire 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4876816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création d’un être intelligent est un rêve de l’humanité…..</a:t>
            </a:r>
          </a:p>
          <a:p>
            <a:r>
              <a:rPr lang="fr-FR" dirty="0"/>
              <a:t> …..mais depuis quand?</a:t>
            </a:r>
          </a:p>
          <a:p>
            <a:pPr marL="722313" indent="0">
              <a:buFont typeface="+mj-lt"/>
              <a:buAutoNum type="arabicPeriod"/>
            </a:pPr>
            <a:r>
              <a:rPr lang="fr-FR" dirty="0"/>
              <a:t>(Peut-être) depuis l’antiquité (l’Iliade, Les Egyptien,…</a:t>
            </a:r>
            <a:r>
              <a:rPr lang="fr-FR" dirty="0" err="1"/>
              <a:t>etc</a:t>
            </a:r>
            <a:r>
              <a:rPr lang="fr-FR" dirty="0"/>
              <a:t>)!</a:t>
            </a:r>
          </a:p>
          <a:p>
            <a:pPr marL="722313" indent="0">
              <a:buNone/>
            </a:pPr>
            <a:r>
              <a:rPr lang="fr-FR" dirty="0"/>
              <a:t> </a:t>
            </a:r>
            <a:r>
              <a:rPr lang="fr-FR" i="1" dirty="0"/>
              <a:t>Rien que des rêves</a:t>
            </a:r>
            <a:endParaRPr lang="fr-FR" dirty="0"/>
          </a:p>
          <a:p>
            <a:pPr marL="722313" indent="0">
              <a:buFont typeface="+mj-lt"/>
              <a:buAutoNum type="arabicPeriod" startAt="2"/>
            </a:pPr>
            <a:r>
              <a:rPr lang="fr-FR" dirty="0"/>
              <a:t> La machine de Pascal (1642) !</a:t>
            </a:r>
          </a:p>
          <a:p>
            <a:pPr marL="1236663" indent="-514350">
              <a:buNone/>
            </a:pPr>
            <a:r>
              <a:rPr lang="fr-FR" i="1" dirty="0"/>
              <a:t>L’automatisation des opérations arithmétiques : un pas vers le rêve!</a:t>
            </a:r>
          </a:p>
          <a:p>
            <a:pPr marL="722313" indent="0">
              <a:buFont typeface="+mj-lt"/>
              <a:buAutoNum type="arabicPeriod" startAt="3"/>
            </a:pPr>
            <a:r>
              <a:rPr lang="fr-FR" dirty="0"/>
              <a:t> Après la guerre mondiale (vers les années 1950) !</a:t>
            </a:r>
          </a:p>
          <a:p>
            <a:pPr marL="722313" indent="0" algn="just">
              <a:buNone/>
            </a:pPr>
            <a:r>
              <a:rPr lang="fr-FR" i="1" dirty="0"/>
              <a:t>L’invention des ordinateurs</a:t>
            </a:r>
          </a:p>
          <a:p>
            <a:pPr marL="722313" indent="0" algn="just">
              <a:buNone/>
            </a:pPr>
            <a:r>
              <a:rPr lang="fr-FR" i="1" dirty="0"/>
              <a:t>Test de Turing</a:t>
            </a:r>
          </a:p>
          <a:p>
            <a:pPr marL="722313" indent="0" algn="just">
              <a:buFont typeface="+mj-lt"/>
              <a:buAutoNum type="arabicPeriod" startAt="4"/>
            </a:pPr>
            <a:r>
              <a:rPr lang="fr-FR" i="1" dirty="0"/>
              <a:t> </a:t>
            </a:r>
            <a:r>
              <a:rPr lang="fr-FR" dirty="0"/>
              <a:t>Conférence de Dartmouth (Août 1956): Naissance officielle de l’IA</a:t>
            </a:r>
          </a:p>
          <a:p>
            <a:pPr marL="722313" indent="0" algn="just">
              <a:buNone/>
            </a:pPr>
            <a:r>
              <a:rPr lang="fr-FR" i="1" dirty="0"/>
              <a:t>La capacité de traiter les symboles</a:t>
            </a:r>
          </a:p>
          <a:p>
            <a:pPr marL="722313" indent="0" algn="just">
              <a:buNone/>
            </a:pPr>
            <a:endParaRPr lang="fr-FR" i="1" dirty="0"/>
          </a:p>
          <a:p>
            <a:pPr marL="722313" indent="0" algn="just">
              <a:buNone/>
            </a:pPr>
            <a:endParaRPr lang="fr-FR" dirty="0"/>
          </a:p>
        </p:txBody>
      </p:sp>
      <p:pic>
        <p:nvPicPr>
          <p:cNvPr id="8" name="Image 7" descr="I, Robo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428868"/>
            <a:ext cx="3568346" cy="3071834"/>
          </a:xfrm>
          <a:prstGeom prst="rect">
            <a:avLst/>
          </a:prstGeom>
        </p:spPr>
      </p:pic>
      <p:pic>
        <p:nvPicPr>
          <p:cNvPr id="9" name="Image 8" descr="Artificial Intelligenc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1928802"/>
            <a:ext cx="2886083" cy="4337010"/>
          </a:xfrm>
          <a:prstGeom prst="rect">
            <a:avLst/>
          </a:prstGeom>
        </p:spPr>
      </p:pic>
      <p:pic>
        <p:nvPicPr>
          <p:cNvPr id="10" name="Image 9" descr="Test de Turing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2214554"/>
            <a:ext cx="4572031" cy="3643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>
            <a:noAutofit/>
          </a:bodyPr>
          <a:lstStyle/>
          <a:p>
            <a:r>
              <a:rPr lang="fr-FR" sz="3000" b="1" dirty="0"/>
              <a:t>L’Intelligence Artificielle  (IA)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4876816"/>
          </a:xfrm>
        </p:spPr>
        <p:txBody>
          <a:bodyPr>
            <a:normAutofit/>
          </a:bodyPr>
          <a:lstStyle/>
          <a:p>
            <a:r>
              <a:rPr lang="fr-FR" dirty="0"/>
              <a:t>L’intelligence Artificielle est un domaine pluridisciplinaire</a:t>
            </a:r>
          </a:p>
          <a:p>
            <a:r>
              <a:rPr lang="fr-FR" dirty="0"/>
              <a:t>Il existe plusieurs approches dans l’IA</a:t>
            </a:r>
          </a:p>
          <a:p>
            <a:pPr marL="514350" indent="19050">
              <a:buFont typeface="+mj-lt"/>
              <a:buAutoNum type="arabicPeriod"/>
            </a:pPr>
            <a:r>
              <a:rPr lang="fr-FR" dirty="0"/>
              <a:t>L’approche symbolique (</a:t>
            </a:r>
            <a:r>
              <a:rPr lang="fr-FR" dirty="0" err="1"/>
              <a:t>Mind</a:t>
            </a:r>
            <a:r>
              <a:rPr lang="fr-FR" dirty="0"/>
              <a:t> </a:t>
            </a:r>
            <a:r>
              <a:rPr lang="fr-FR" dirty="0" err="1"/>
              <a:t>modeling</a:t>
            </a:r>
            <a:r>
              <a:rPr lang="fr-FR" dirty="0"/>
              <a:t>)</a:t>
            </a:r>
          </a:p>
          <a:p>
            <a:pPr marL="533400" indent="0">
              <a:buNone/>
            </a:pPr>
            <a:r>
              <a:rPr lang="fr-FR" i="1" dirty="0"/>
              <a:t>Doter un système d’IA de mécanismes de raisonnement capables de manipuler les données symboliques</a:t>
            </a:r>
          </a:p>
          <a:p>
            <a:pPr marL="533400" indent="0">
              <a:buNone/>
            </a:pPr>
            <a:r>
              <a:rPr lang="fr-FR" i="1" dirty="0"/>
              <a:t>Système à base de connaissance</a:t>
            </a:r>
          </a:p>
          <a:p>
            <a:pPr marL="514350" indent="19050">
              <a:buFont typeface="+mj-lt"/>
              <a:buAutoNum type="arabicPeriod" startAt="2"/>
            </a:pPr>
            <a:r>
              <a:rPr lang="fr-FR" dirty="0"/>
              <a:t>L’approche connexionniste (</a:t>
            </a:r>
            <a:r>
              <a:rPr lang="fr-FR" dirty="0" err="1"/>
              <a:t>Brain</a:t>
            </a:r>
            <a:r>
              <a:rPr lang="fr-FR" dirty="0"/>
              <a:t> </a:t>
            </a:r>
            <a:r>
              <a:rPr lang="fr-FR" dirty="0" err="1"/>
              <a:t>modeling</a:t>
            </a:r>
            <a:r>
              <a:rPr lang="fr-FR" dirty="0"/>
              <a:t>) </a:t>
            </a:r>
            <a:endParaRPr lang="fr-FR" i="1" dirty="0"/>
          </a:p>
          <a:p>
            <a:pPr marL="722313" indent="0" algn="just">
              <a:buNone/>
            </a:pPr>
            <a:r>
              <a:rPr lang="fr-FR" i="1" dirty="0"/>
              <a:t>S’inspirer du fonctionnement du cortex cérébral</a:t>
            </a:r>
          </a:p>
          <a:p>
            <a:pPr marL="722313" indent="0" algn="just">
              <a:buNone/>
            </a:pPr>
            <a:r>
              <a:rPr lang="fr-FR" i="1" dirty="0"/>
              <a:t>Réseaux de neurones artificiels</a:t>
            </a:r>
          </a:p>
          <a:p>
            <a:pPr marL="533400" indent="0" algn="just">
              <a:buFont typeface="+mj-lt"/>
              <a:buAutoNum type="arabicPeriod" startAt="3"/>
              <a:tabLst>
                <a:tab pos="715963" algn="l"/>
              </a:tabLst>
            </a:pPr>
            <a:r>
              <a:rPr lang="fr-FR" dirty="0"/>
              <a:t> L’approche statistique </a:t>
            </a:r>
          </a:p>
        </p:txBody>
      </p:sp>
      <p:graphicFrame>
        <p:nvGraphicFramePr>
          <p:cNvPr id="11" name="Diagramme 10"/>
          <p:cNvGraphicFramePr/>
          <p:nvPr/>
        </p:nvGraphicFramePr>
        <p:xfrm>
          <a:off x="857224" y="1397000"/>
          <a:ext cx="73581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1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>
            <a:noAutofit/>
          </a:bodyPr>
          <a:lstStyle/>
          <a:p>
            <a:r>
              <a:rPr lang="fr-FR" sz="3000" b="1" dirty="0"/>
              <a:t>Défis de l’IA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4876816"/>
          </a:xfrm>
        </p:spPr>
        <p:txBody>
          <a:bodyPr>
            <a:normAutofit/>
          </a:bodyPr>
          <a:lstStyle/>
          <a:p>
            <a:r>
              <a:rPr lang="fr-FR" dirty="0"/>
              <a:t>Malgré les succès de l’IA, elle a connu des temps difficiles</a:t>
            </a:r>
          </a:p>
          <a:p>
            <a:pPr algn="just">
              <a:buNone/>
            </a:pPr>
            <a:r>
              <a:rPr lang="fr-FR" dirty="0"/>
              <a:t>«</a:t>
            </a:r>
            <a:r>
              <a:rPr lang="fr-FR" i="1" dirty="0"/>
              <a:t> d’ici dix ans un ordinateur sera le champion du monde des échecs</a:t>
            </a:r>
            <a:r>
              <a:rPr lang="fr-FR" dirty="0"/>
              <a:t> » (</a:t>
            </a:r>
            <a:r>
              <a:rPr lang="fr-FR" dirty="0" err="1"/>
              <a:t>Newell</a:t>
            </a:r>
            <a:r>
              <a:rPr lang="fr-FR" dirty="0"/>
              <a:t> et Simon, 1958)</a:t>
            </a:r>
          </a:p>
          <a:p>
            <a:pPr algn="just">
              <a:buNone/>
            </a:pPr>
            <a:r>
              <a:rPr lang="fr-FR" dirty="0"/>
              <a:t>« </a:t>
            </a:r>
            <a:r>
              <a:rPr lang="fr-FR" i="1" dirty="0"/>
              <a:t>Dans trois à huit ans nous aurons une machine avec l’intelligence générale d'un être humain ordinaire</a:t>
            </a:r>
            <a:r>
              <a:rPr lang="fr-FR" dirty="0"/>
              <a:t> » (</a:t>
            </a:r>
            <a:r>
              <a:rPr lang="fr-FR" dirty="0" err="1"/>
              <a:t>Minsky</a:t>
            </a:r>
            <a:r>
              <a:rPr lang="fr-FR" dirty="0"/>
              <a:t>, 1970)</a:t>
            </a:r>
          </a:p>
          <a:p>
            <a:pPr>
              <a:buNone/>
            </a:pPr>
            <a:r>
              <a:rPr lang="fr-FR" dirty="0"/>
              <a:t>  Mais, on devrait attendre 1997 où </a:t>
            </a:r>
            <a:r>
              <a:rPr lang="fr-FR" dirty="0" err="1"/>
              <a:t>Deep</a:t>
            </a:r>
            <a:r>
              <a:rPr lang="fr-FR" dirty="0"/>
              <a:t> Blue a vaincu Kasparov</a:t>
            </a:r>
          </a:p>
          <a:p>
            <a:pPr algn="just"/>
            <a:r>
              <a:rPr lang="fr-FR" dirty="0"/>
              <a:t>La fin des année 1970s: La tâche est difficile !</a:t>
            </a:r>
          </a:p>
          <a:p>
            <a:pPr algn="just">
              <a:buNone/>
            </a:pP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Dr. MARIR Toufik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pic>
        <p:nvPicPr>
          <p:cNvPr id="7" name="Image 6" descr="Point d'interrog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2428868"/>
            <a:ext cx="2409827" cy="2152650"/>
          </a:xfrm>
          <a:prstGeom prst="ellipse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2003</TotalTime>
  <Words>354</Words>
  <Application>Microsoft Office PowerPoint</Application>
  <PresentationFormat>Affichage à l'écran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Perpetua</vt:lpstr>
      <vt:lpstr>Times New Roman</vt:lpstr>
      <vt:lpstr>Wingdings 2</vt:lpstr>
      <vt:lpstr>Capitaux</vt:lpstr>
      <vt:lpstr>Chapitre 01 Introduction à l’Intelligence Artificielle</vt:lpstr>
      <vt:lpstr>Introduction à l’Intelligence Artificielle Distribuée</vt:lpstr>
      <vt:lpstr>Un peu d’histoire </vt:lpstr>
      <vt:lpstr>L’Intelligence Artificielle  (IA)</vt:lpstr>
      <vt:lpstr>Défis de l’IA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Multi-Agents</dc:title>
  <dc:creator>Marir</dc:creator>
  <cp:lastModifiedBy>Toufik MARIR</cp:lastModifiedBy>
  <cp:revision>179</cp:revision>
  <dcterms:modified xsi:type="dcterms:W3CDTF">2023-12-02T10:48:52Z</dcterms:modified>
</cp:coreProperties>
</file>