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7" r:id="rId2"/>
  </p:sldMasterIdLst>
  <p:sldIdLst>
    <p:sldId id="302" r:id="rId3"/>
    <p:sldId id="283" r:id="rId4"/>
    <p:sldId id="316" r:id="rId5"/>
    <p:sldId id="335" r:id="rId6"/>
    <p:sldId id="310" r:id="rId7"/>
    <p:sldId id="285" r:id="rId8"/>
    <p:sldId id="336" r:id="rId9"/>
    <p:sldId id="337" r:id="rId10"/>
    <p:sldId id="338" r:id="rId11"/>
    <p:sldId id="334" r:id="rId12"/>
    <p:sldId id="340" r:id="rId13"/>
    <p:sldId id="341" r:id="rId14"/>
    <p:sldId id="342" r:id="rId15"/>
    <p:sldId id="344" r:id="rId16"/>
    <p:sldId id="345" r:id="rId17"/>
    <p:sldId id="346" r:id="rId18"/>
    <p:sldId id="347" r:id="rId19"/>
    <p:sldId id="349" r:id="rId20"/>
    <p:sldId id="350" r:id="rId21"/>
    <p:sldId id="351" r:id="rId22"/>
    <p:sldId id="352" r:id="rId23"/>
    <p:sldId id="353" r:id="rId24"/>
    <p:sldId id="354" r:id="rId25"/>
    <p:sldId id="304" r:id="rId26"/>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6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D1A4CBB-1FFC-4E0B-9FB8-748FB1822652}" type="doc">
      <dgm:prSet loTypeId="urn:microsoft.com/office/officeart/2005/8/layout/hProcess11" loCatId="process" qsTypeId="urn:microsoft.com/office/officeart/2005/8/quickstyle/simple5" qsCatId="simple" csTypeId="urn:microsoft.com/office/officeart/2005/8/colors/colorful3" csCatId="colorful"/>
      <dgm:spPr/>
      <dgm:t>
        <a:bodyPr/>
        <a:lstStyle/>
        <a:p>
          <a:endParaRPr lang="fr-FR"/>
        </a:p>
      </dgm:t>
    </dgm:pt>
    <dgm:pt modelId="{12F09CBF-B068-40EB-91C8-10886CC6D917}">
      <dgm:prSet/>
      <dgm:spPr/>
      <dgm:t>
        <a:bodyPr/>
        <a:lstStyle/>
        <a:p>
          <a:pPr rtl="1"/>
          <a:r>
            <a:rPr lang="ar-SA" smtClean="0"/>
            <a:t>أولا: تعريف البيئة التسويقية</a:t>
          </a:r>
          <a:endParaRPr lang="fr-FR"/>
        </a:p>
      </dgm:t>
    </dgm:pt>
    <dgm:pt modelId="{F76A48BE-56BB-474C-BED0-E2E6F173DE73}" type="parTrans" cxnId="{1BFB9B06-D413-443A-9E10-31542982C303}">
      <dgm:prSet/>
      <dgm:spPr/>
      <dgm:t>
        <a:bodyPr/>
        <a:lstStyle/>
        <a:p>
          <a:endParaRPr lang="fr-FR"/>
        </a:p>
      </dgm:t>
    </dgm:pt>
    <dgm:pt modelId="{93F65635-4B60-4B78-8158-573C2AC78B33}" type="sibTrans" cxnId="{1BFB9B06-D413-443A-9E10-31542982C303}">
      <dgm:prSet/>
      <dgm:spPr/>
      <dgm:t>
        <a:bodyPr/>
        <a:lstStyle/>
        <a:p>
          <a:endParaRPr lang="fr-FR"/>
        </a:p>
      </dgm:t>
    </dgm:pt>
    <dgm:pt modelId="{81BD67EB-C6E8-49F7-BDF2-5A7E893B6F31}">
      <dgm:prSet/>
      <dgm:spPr/>
      <dgm:t>
        <a:bodyPr/>
        <a:lstStyle/>
        <a:p>
          <a:pPr rtl="1"/>
          <a:r>
            <a:rPr lang="ar-DZ" smtClean="0"/>
            <a:t>ثانيا: مكونات البيئة التسويقية</a:t>
          </a:r>
          <a:endParaRPr lang="fr-FR"/>
        </a:p>
      </dgm:t>
    </dgm:pt>
    <dgm:pt modelId="{18544A2A-B672-4DE4-9E97-D865F99B71E1}" type="parTrans" cxnId="{BAE9E6B1-92A6-4A5A-9C67-3CF9E6BA5C1D}">
      <dgm:prSet/>
      <dgm:spPr/>
      <dgm:t>
        <a:bodyPr/>
        <a:lstStyle/>
        <a:p>
          <a:endParaRPr lang="fr-FR"/>
        </a:p>
      </dgm:t>
    </dgm:pt>
    <dgm:pt modelId="{0EEFE70B-22C3-486A-86B9-131CD93A438B}" type="sibTrans" cxnId="{BAE9E6B1-92A6-4A5A-9C67-3CF9E6BA5C1D}">
      <dgm:prSet/>
      <dgm:spPr/>
      <dgm:t>
        <a:bodyPr/>
        <a:lstStyle/>
        <a:p>
          <a:endParaRPr lang="fr-FR"/>
        </a:p>
      </dgm:t>
    </dgm:pt>
    <dgm:pt modelId="{EDBF5DE4-C529-490D-98E9-C60304C239D5}" type="pres">
      <dgm:prSet presAssocID="{5D1A4CBB-1FFC-4E0B-9FB8-748FB1822652}" presName="Name0" presStyleCnt="0">
        <dgm:presLayoutVars>
          <dgm:dir/>
          <dgm:resizeHandles val="exact"/>
        </dgm:presLayoutVars>
      </dgm:prSet>
      <dgm:spPr/>
    </dgm:pt>
    <dgm:pt modelId="{2F8EA252-F1B7-4D38-A39A-8A3D36B64E97}" type="pres">
      <dgm:prSet presAssocID="{5D1A4CBB-1FFC-4E0B-9FB8-748FB1822652}" presName="arrow" presStyleLbl="bgShp" presStyleIdx="0" presStyleCnt="1"/>
      <dgm:spPr/>
    </dgm:pt>
    <dgm:pt modelId="{D47BFC06-1EDE-4F64-B404-65F89F92983C}" type="pres">
      <dgm:prSet presAssocID="{5D1A4CBB-1FFC-4E0B-9FB8-748FB1822652}" presName="points" presStyleCnt="0"/>
      <dgm:spPr/>
    </dgm:pt>
    <dgm:pt modelId="{E117AD74-3E19-4D4C-8570-7CEDC2553E70}" type="pres">
      <dgm:prSet presAssocID="{12F09CBF-B068-40EB-91C8-10886CC6D917}" presName="compositeA" presStyleCnt="0"/>
      <dgm:spPr/>
    </dgm:pt>
    <dgm:pt modelId="{FB01D401-733A-465D-92B5-61AA21B1E06A}" type="pres">
      <dgm:prSet presAssocID="{12F09CBF-B068-40EB-91C8-10886CC6D917}" presName="textA" presStyleLbl="revTx" presStyleIdx="0" presStyleCnt="2">
        <dgm:presLayoutVars>
          <dgm:bulletEnabled val="1"/>
        </dgm:presLayoutVars>
      </dgm:prSet>
      <dgm:spPr/>
    </dgm:pt>
    <dgm:pt modelId="{3A24C284-2683-4DB7-9701-DAE3800DACE5}" type="pres">
      <dgm:prSet presAssocID="{12F09CBF-B068-40EB-91C8-10886CC6D917}" presName="circleA" presStyleLbl="node1" presStyleIdx="0" presStyleCnt="2"/>
      <dgm:spPr/>
    </dgm:pt>
    <dgm:pt modelId="{E498D72F-8955-482A-9EEF-F08B882AD4D3}" type="pres">
      <dgm:prSet presAssocID="{12F09CBF-B068-40EB-91C8-10886CC6D917}" presName="spaceA" presStyleCnt="0"/>
      <dgm:spPr/>
    </dgm:pt>
    <dgm:pt modelId="{E7E58AE1-8AC9-49DE-BF88-EAB24D5D67B6}" type="pres">
      <dgm:prSet presAssocID="{93F65635-4B60-4B78-8158-573C2AC78B33}" presName="space" presStyleCnt="0"/>
      <dgm:spPr/>
    </dgm:pt>
    <dgm:pt modelId="{FA5BD4B1-1886-41D8-A618-0833C9F83814}" type="pres">
      <dgm:prSet presAssocID="{81BD67EB-C6E8-49F7-BDF2-5A7E893B6F31}" presName="compositeB" presStyleCnt="0"/>
      <dgm:spPr/>
    </dgm:pt>
    <dgm:pt modelId="{8B2A2875-D918-43EC-A23B-11CCC4D46DA7}" type="pres">
      <dgm:prSet presAssocID="{81BD67EB-C6E8-49F7-BDF2-5A7E893B6F31}" presName="textB" presStyleLbl="revTx" presStyleIdx="1" presStyleCnt="2">
        <dgm:presLayoutVars>
          <dgm:bulletEnabled val="1"/>
        </dgm:presLayoutVars>
      </dgm:prSet>
      <dgm:spPr/>
    </dgm:pt>
    <dgm:pt modelId="{4A17A02E-0FEB-43E2-A0A8-06E9D0271C90}" type="pres">
      <dgm:prSet presAssocID="{81BD67EB-C6E8-49F7-BDF2-5A7E893B6F31}" presName="circleB" presStyleLbl="node1" presStyleIdx="1" presStyleCnt="2"/>
      <dgm:spPr/>
    </dgm:pt>
    <dgm:pt modelId="{82D1DD6B-6B9B-4431-B620-D4EEF9483004}" type="pres">
      <dgm:prSet presAssocID="{81BD67EB-C6E8-49F7-BDF2-5A7E893B6F31}" presName="spaceB" presStyleCnt="0"/>
      <dgm:spPr/>
    </dgm:pt>
  </dgm:ptLst>
  <dgm:cxnLst>
    <dgm:cxn modelId="{559D2FEE-0D72-442E-BDD8-6D8CDD76922D}" type="presOf" srcId="{81BD67EB-C6E8-49F7-BDF2-5A7E893B6F31}" destId="{8B2A2875-D918-43EC-A23B-11CCC4D46DA7}" srcOrd="0" destOrd="0" presId="urn:microsoft.com/office/officeart/2005/8/layout/hProcess11"/>
    <dgm:cxn modelId="{1BFB9B06-D413-443A-9E10-31542982C303}" srcId="{5D1A4CBB-1FFC-4E0B-9FB8-748FB1822652}" destId="{12F09CBF-B068-40EB-91C8-10886CC6D917}" srcOrd="0" destOrd="0" parTransId="{F76A48BE-56BB-474C-BED0-E2E6F173DE73}" sibTransId="{93F65635-4B60-4B78-8158-573C2AC78B33}"/>
    <dgm:cxn modelId="{BAE9E6B1-92A6-4A5A-9C67-3CF9E6BA5C1D}" srcId="{5D1A4CBB-1FFC-4E0B-9FB8-748FB1822652}" destId="{81BD67EB-C6E8-49F7-BDF2-5A7E893B6F31}" srcOrd="1" destOrd="0" parTransId="{18544A2A-B672-4DE4-9E97-D865F99B71E1}" sibTransId="{0EEFE70B-22C3-486A-86B9-131CD93A438B}"/>
    <dgm:cxn modelId="{6BAD19CD-165F-4C93-9672-8C51227C074F}" type="presOf" srcId="{5D1A4CBB-1FFC-4E0B-9FB8-748FB1822652}" destId="{EDBF5DE4-C529-490D-98E9-C60304C239D5}" srcOrd="0" destOrd="0" presId="urn:microsoft.com/office/officeart/2005/8/layout/hProcess11"/>
    <dgm:cxn modelId="{375AA3B7-4AC9-4D4E-BF20-7FA3F7FFF9E4}" type="presOf" srcId="{12F09CBF-B068-40EB-91C8-10886CC6D917}" destId="{FB01D401-733A-465D-92B5-61AA21B1E06A}" srcOrd="0" destOrd="0" presId="urn:microsoft.com/office/officeart/2005/8/layout/hProcess11"/>
    <dgm:cxn modelId="{6F4FD33D-6231-4520-9823-0A9E559E6A33}" type="presParOf" srcId="{EDBF5DE4-C529-490D-98E9-C60304C239D5}" destId="{2F8EA252-F1B7-4D38-A39A-8A3D36B64E97}" srcOrd="0" destOrd="0" presId="urn:microsoft.com/office/officeart/2005/8/layout/hProcess11"/>
    <dgm:cxn modelId="{D77E707E-2906-44B4-907D-729F4DE0D4D7}" type="presParOf" srcId="{EDBF5DE4-C529-490D-98E9-C60304C239D5}" destId="{D47BFC06-1EDE-4F64-B404-65F89F92983C}" srcOrd="1" destOrd="0" presId="urn:microsoft.com/office/officeart/2005/8/layout/hProcess11"/>
    <dgm:cxn modelId="{B8EC221A-D6F3-45A7-AB3F-929C0287843A}" type="presParOf" srcId="{D47BFC06-1EDE-4F64-B404-65F89F92983C}" destId="{E117AD74-3E19-4D4C-8570-7CEDC2553E70}" srcOrd="0" destOrd="0" presId="urn:microsoft.com/office/officeart/2005/8/layout/hProcess11"/>
    <dgm:cxn modelId="{E2DF29B7-E4FE-4461-891E-974435FA529D}" type="presParOf" srcId="{E117AD74-3E19-4D4C-8570-7CEDC2553E70}" destId="{FB01D401-733A-465D-92B5-61AA21B1E06A}" srcOrd="0" destOrd="0" presId="urn:microsoft.com/office/officeart/2005/8/layout/hProcess11"/>
    <dgm:cxn modelId="{38C7A25C-004D-4FB6-B96B-42CAC52D790F}" type="presParOf" srcId="{E117AD74-3E19-4D4C-8570-7CEDC2553E70}" destId="{3A24C284-2683-4DB7-9701-DAE3800DACE5}" srcOrd="1" destOrd="0" presId="urn:microsoft.com/office/officeart/2005/8/layout/hProcess11"/>
    <dgm:cxn modelId="{28B665C6-B74D-4A3C-85FE-C32A612EAC2B}" type="presParOf" srcId="{E117AD74-3E19-4D4C-8570-7CEDC2553E70}" destId="{E498D72F-8955-482A-9EEF-F08B882AD4D3}" srcOrd="2" destOrd="0" presId="urn:microsoft.com/office/officeart/2005/8/layout/hProcess11"/>
    <dgm:cxn modelId="{1C5CB2C8-EFAB-405B-A193-A51B88E372CD}" type="presParOf" srcId="{D47BFC06-1EDE-4F64-B404-65F89F92983C}" destId="{E7E58AE1-8AC9-49DE-BF88-EAB24D5D67B6}" srcOrd="1" destOrd="0" presId="urn:microsoft.com/office/officeart/2005/8/layout/hProcess11"/>
    <dgm:cxn modelId="{A147BD27-B456-4782-AEEE-239980CBBFD4}" type="presParOf" srcId="{D47BFC06-1EDE-4F64-B404-65F89F92983C}" destId="{FA5BD4B1-1886-41D8-A618-0833C9F83814}" srcOrd="2" destOrd="0" presId="urn:microsoft.com/office/officeart/2005/8/layout/hProcess11"/>
    <dgm:cxn modelId="{6201D4A4-60CC-44EB-A0F7-5A2CB9B8F232}" type="presParOf" srcId="{FA5BD4B1-1886-41D8-A618-0833C9F83814}" destId="{8B2A2875-D918-43EC-A23B-11CCC4D46DA7}" srcOrd="0" destOrd="0" presId="urn:microsoft.com/office/officeart/2005/8/layout/hProcess11"/>
    <dgm:cxn modelId="{C1380137-380F-421C-8414-5D1A4DF8DC6E}" type="presParOf" srcId="{FA5BD4B1-1886-41D8-A618-0833C9F83814}" destId="{4A17A02E-0FEB-43E2-A0A8-06E9D0271C90}" srcOrd="1" destOrd="0" presId="urn:microsoft.com/office/officeart/2005/8/layout/hProcess11"/>
    <dgm:cxn modelId="{87D6380D-731D-4B88-A5C6-318036046084}" type="presParOf" srcId="{FA5BD4B1-1886-41D8-A618-0833C9F83814}" destId="{82D1DD6B-6B9B-4431-B620-D4EEF9483004}" srcOrd="2" destOrd="0" presId="urn:microsoft.com/office/officeart/2005/8/layout/hProcess1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4C9F3D-D6B8-4E88-8881-81EA11842FD3}" type="doc">
      <dgm:prSet loTypeId="urn:microsoft.com/office/officeart/2005/8/layout/hierarchy2" loCatId="hierarchy" qsTypeId="urn:microsoft.com/office/officeart/2005/8/quickstyle/simple3" qsCatId="simple" csTypeId="urn:microsoft.com/office/officeart/2005/8/colors/accent1_2" csCatId="accent1" phldr="1"/>
      <dgm:spPr/>
      <dgm:t>
        <a:bodyPr/>
        <a:lstStyle/>
        <a:p>
          <a:endParaRPr lang="fr-FR"/>
        </a:p>
      </dgm:t>
    </dgm:pt>
    <dgm:pt modelId="{ED730EB7-A733-4905-8757-3E2F164FB993}">
      <dgm:prSet phldrT="[Texte]"/>
      <dgm:spPr/>
      <dgm:t>
        <a:bodyPr/>
        <a:lstStyle/>
        <a:p>
          <a:pPr rtl="1"/>
          <a:r>
            <a:rPr lang="ar-DZ" b="1" dirty="0">
              <a:solidFill>
                <a:srgbClr val="FF0000"/>
              </a:solidFill>
              <a:ea typeface="Times New Roman" panose="02020603050405020304" pitchFamily="18" charset="0"/>
              <a:cs typeface="Simplified Arabic" panose="02020603050405020304" pitchFamily="18" charset="-78"/>
            </a:rPr>
            <a:t>أ-  </a:t>
          </a:r>
          <a:r>
            <a:rPr lang="ar-DZ" b="1" dirty="0" err="1">
              <a:solidFill>
                <a:srgbClr val="FF0000"/>
              </a:solidFill>
              <a:ea typeface="Times New Roman" panose="02020603050405020304" pitchFamily="18" charset="0"/>
              <a:cs typeface="Simplified Arabic" panose="02020603050405020304" pitchFamily="18" charset="-78"/>
            </a:rPr>
            <a:t>البيئةالعامة</a:t>
          </a:r>
          <a:r>
            <a:rPr lang="ar-DZ" b="1" dirty="0">
              <a:solidFill>
                <a:srgbClr val="FF0000"/>
              </a:solidFill>
              <a:ea typeface="Times New Roman" panose="02020603050405020304" pitchFamily="18" charset="0"/>
              <a:cs typeface="Simplified Arabic" panose="02020603050405020304" pitchFamily="18" charset="-78"/>
            </a:rPr>
            <a:t>:</a:t>
          </a:r>
          <a:endParaRPr lang="fr-FR" dirty="0">
            <a:solidFill>
              <a:srgbClr val="FF0000"/>
            </a:solidFill>
          </a:endParaRPr>
        </a:p>
      </dgm:t>
    </dgm:pt>
    <dgm:pt modelId="{F2E1ECE9-FC3A-4D27-96D5-957F83042925}" type="parTrans" cxnId="{1C23890A-7F79-4905-A971-5A46B3EC9E10}">
      <dgm:prSet/>
      <dgm:spPr/>
      <dgm:t>
        <a:bodyPr/>
        <a:lstStyle/>
        <a:p>
          <a:endParaRPr lang="fr-FR"/>
        </a:p>
      </dgm:t>
    </dgm:pt>
    <dgm:pt modelId="{98AA1B77-D9F1-4E58-9864-CDA08D4B2D71}" type="sibTrans" cxnId="{1C23890A-7F79-4905-A971-5A46B3EC9E10}">
      <dgm:prSet/>
      <dgm:spPr/>
      <dgm:t>
        <a:bodyPr/>
        <a:lstStyle/>
        <a:p>
          <a:endParaRPr lang="fr-FR"/>
        </a:p>
      </dgm:t>
    </dgm:pt>
    <dgm:pt modelId="{525466D0-C9BC-4337-9EF3-B634ED8E3582}">
      <dgm:prSet phldrT="[Texte]"/>
      <dgm:spPr/>
      <dgm:t>
        <a:bodyPr/>
        <a:lstStyle/>
        <a:p>
          <a:pPr rtl="1"/>
          <a:r>
            <a:rPr lang="ar-DZ" b="1" dirty="0">
              <a:latin typeface="Calibri" panose="020F0502020204030204" pitchFamily="34" charset="0"/>
              <a:ea typeface="Times New Roman" panose="02020603050405020304" pitchFamily="18" charset="0"/>
              <a:cs typeface="Simplified Arabic" panose="02020603050405020304" pitchFamily="18" charset="-78"/>
            </a:rPr>
            <a:t>المتغيرات الاجتماعية والثقافية:</a:t>
          </a:r>
          <a:r>
            <a:rPr lang="ar-DZ" dirty="0">
              <a:latin typeface="Calibri" panose="020F0502020204030204" pitchFamily="34" charset="0"/>
              <a:ea typeface="Times New Roman" panose="02020603050405020304" pitchFamily="18" charset="0"/>
              <a:cs typeface="Simplified Arabic" panose="02020603050405020304" pitchFamily="18" charset="-78"/>
            </a:rPr>
            <a:t> </a:t>
          </a:r>
          <a:endParaRPr lang="fr-FR" dirty="0"/>
        </a:p>
      </dgm:t>
    </dgm:pt>
    <dgm:pt modelId="{3C41CF38-23EF-45F4-8309-31AF84628931}" type="parTrans" cxnId="{31E62068-B590-4AFB-9932-15B5A472FC46}">
      <dgm:prSet/>
      <dgm:spPr/>
      <dgm:t>
        <a:bodyPr/>
        <a:lstStyle/>
        <a:p>
          <a:endParaRPr lang="fr-FR"/>
        </a:p>
      </dgm:t>
    </dgm:pt>
    <dgm:pt modelId="{49CB2EDB-25C6-4956-9FE8-7BD10D38D40E}" type="sibTrans" cxnId="{31E62068-B590-4AFB-9932-15B5A472FC46}">
      <dgm:prSet/>
      <dgm:spPr/>
      <dgm:t>
        <a:bodyPr/>
        <a:lstStyle/>
        <a:p>
          <a:endParaRPr lang="fr-FR"/>
        </a:p>
      </dgm:t>
    </dgm:pt>
    <dgm:pt modelId="{1E89DB60-F746-4E2D-AB6F-4438BC3B1A45}">
      <dgm:prSet phldrT="[Texte]"/>
      <dgm:spPr/>
      <dgm:t>
        <a:bodyPr/>
        <a:lstStyle/>
        <a:p>
          <a:pPr rtl="1"/>
          <a:r>
            <a:rPr lang="ar-DZ" b="1" dirty="0">
              <a:latin typeface="Calibri" panose="020F0502020204030204" pitchFamily="34" charset="0"/>
              <a:ea typeface="Times New Roman" panose="02020603050405020304" pitchFamily="18" charset="0"/>
              <a:cs typeface="Simplified Arabic" panose="02020603050405020304" pitchFamily="18" charset="-78"/>
            </a:rPr>
            <a:t>المتغيرات السياسية والتشريعية: </a:t>
          </a:r>
          <a:endParaRPr lang="fr-FR" dirty="0"/>
        </a:p>
      </dgm:t>
    </dgm:pt>
    <dgm:pt modelId="{8F4BCC93-1A25-4A0C-97B0-3BD090E49485}" type="parTrans" cxnId="{B5D2ED63-CB86-4D2A-A849-3F0F39E0E0CA}">
      <dgm:prSet/>
      <dgm:spPr/>
      <dgm:t>
        <a:bodyPr/>
        <a:lstStyle/>
        <a:p>
          <a:endParaRPr lang="fr-FR"/>
        </a:p>
      </dgm:t>
    </dgm:pt>
    <dgm:pt modelId="{7D8D792A-8579-4E57-93B3-A8A56DFA02A5}" type="sibTrans" cxnId="{B5D2ED63-CB86-4D2A-A849-3F0F39E0E0CA}">
      <dgm:prSet/>
      <dgm:spPr/>
      <dgm:t>
        <a:bodyPr/>
        <a:lstStyle/>
        <a:p>
          <a:endParaRPr lang="fr-FR"/>
        </a:p>
      </dgm:t>
    </dgm:pt>
    <dgm:pt modelId="{14611F45-E2D6-45B6-B39C-CAF867366858}">
      <dgm:prSet/>
      <dgm:spPr/>
      <dgm:t>
        <a:bodyPr/>
        <a:lstStyle/>
        <a:p>
          <a:pPr rtl="1"/>
          <a:r>
            <a:rPr lang="ar-DZ" b="1" dirty="0">
              <a:latin typeface="Arial" panose="020B0604020202020204" pitchFamily="34" charset="0"/>
              <a:ea typeface="Times New Roman" panose="02020603050405020304" pitchFamily="18" charset="0"/>
              <a:cs typeface="Simplified Arabic" panose="02020603050405020304" pitchFamily="18" charset="-78"/>
            </a:rPr>
            <a:t>متغيرات المنافسة: </a:t>
          </a:r>
          <a:endParaRPr lang="fr-FR" dirty="0"/>
        </a:p>
      </dgm:t>
    </dgm:pt>
    <dgm:pt modelId="{EAF0E641-E237-4C6F-A571-9E388B4D87C4}" type="parTrans" cxnId="{47FC82DF-0CC8-4459-8EC6-D997E1EE8E5D}">
      <dgm:prSet/>
      <dgm:spPr/>
      <dgm:t>
        <a:bodyPr/>
        <a:lstStyle/>
        <a:p>
          <a:endParaRPr lang="fr-FR"/>
        </a:p>
      </dgm:t>
    </dgm:pt>
    <dgm:pt modelId="{59F407BC-C6D9-4001-9892-551138485C05}" type="sibTrans" cxnId="{47FC82DF-0CC8-4459-8EC6-D997E1EE8E5D}">
      <dgm:prSet/>
      <dgm:spPr/>
      <dgm:t>
        <a:bodyPr/>
        <a:lstStyle/>
        <a:p>
          <a:endParaRPr lang="fr-FR"/>
        </a:p>
      </dgm:t>
    </dgm:pt>
    <dgm:pt modelId="{A9F98CA0-AC7D-4A14-BEB1-271E590F9BD6}">
      <dgm:prSet/>
      <dgm:spPr/>
      <dgm:t>
        <a:bodyPr/>
        <a:lstStyle/>
        <a:p>
          <a:pPr rtl="1"/>
          <a:r>
            <a:rPr lang="ar-DZ" b="1">
              <a:latin typeface="Arial" panose="020B0604020202020204" pitchFamily="34" charset="0"/>
              <a:ea typeface="Times New Roman" panose="02020603050405020304" pitchFamily="18" charset="0"/>
              <a:cs typeface="Simplified Arabic" panose="02020603050405020304" pitchFamily="18" charset="-78"/>
            </a:rPr>
            <a:t>المتغيرات التكنولوجية</a:t>
          </a:r>
          <a:endParaRPr lang="fr-FR" dirty="0"/>
        </a:p>
      </dgm:t>
    </dgm:pt>
    <dgm:pt modelId="{1BF932B5-5F8E-4E66-A85F-0667E523DA44}" type="parTrans" cxnId="{D79802D2-07C2-4BA2-A45D-1603B5C16B29}">
      <dgm:prSet/>
      <dgm:spPr/>
      <dgm:t>
        <a:bodyPr/>
        <a:lstStyle/>
        <a:p>
          <a:endParaRPr lang="fr-FR"/>
        </a:p>
      </dgm:t>
    </dgm:pt>
    <dgm:pt modelId="{D0D3127F-646E-4B72-875F-088961FCEB20}" type="sibTrans" cxnId="{D79802D2-07C2-4BA2-A45D-1603B5C16B29}">
      <dgm:prSet/>
      <dgm:spPr/>
      <dgm:t>
        <a:bodyPr/>
        <a:lstStyle/>
        <a:p>
          <a:endParaRPr lang="fr-FR"/>
        </a:p>
      </dgm:t>
    </dgm:pt>
    <dgm:pt modelId="{F56C97DA-F7B5-4440-BC95-21F3543DE635}">
      <dgm:prSet/>
      <dgm:spPr/>
      <dgm:t>
        <a:bodyPr/>
        <a:lstStyle/>
        <a:p>
          <a:pPr rtl="1"/>
          <a:r>
            <a:rPr lang="ar-DZ" b="1" dirty="0">
              <a:latin typeface="Calibri" panose="020F0502020204030204" pitchFamily="34" charset="0"/>
              <a:ea typeface="Times New Roman" panose="02020603050405020304" pitchFamily="18" charset="0"/>
              <a:cs typeface="Simplified Arabic" panose="02020603050405020304" pitchFamily="18" charset="-78"/>
            </a:rPr>
            <a:t>متغيرات البيئة الاقتصادية</a:t>
          </a:r>
          <a:endParaRPr lang="fr-FR" dirty="0"/>
        </a:p>
      </dgm:t>
    </dgm:pt>
    <dgm:pt modelId="{68E989FE-2574-4391-9404-4C7BA217395F}" type="parTrans" cxnId="{6A08A2B3-8089-4ED6-B6B9-EA0F6F054FA4}">
      <dgm:prSet/>
      <dgm:spPr/>
      <dgm:t>
        <a:bodyPr/>
        <a:lstStyle/>
        <a:p>
          <a:endParaRPr lang="fr-FR"/>
        </a:p>
      </dgm:t>
    </dgm:pt>
    <dgm:pt modelId="{549871F9-95F0-4533-8F19-646AB221DE55}" type="sibTrans" cxnId="{6A08A2B3-8089-4ED6-B6B9-EA0F6F054FA4}">
      <dgm:prSet/>
      <dgm:spPr/>
      <dgm:t>
        <a:bodyPr/>
        <a:lstStyle/>
        <a:p>
          <a:endParaRPr lang="fr-FR"/>
        </a:p>
      </dgm:t>
    </dgm:pt>
    <dgm:pt modelId="{FB2A3334-2F60-4D1E-9A2F-233A7F4D2EFA}" type="pres">
      <dgm:prSet presAssocID="{CF4C9F3D-D6B8-4E88-8881-81EA11842FD3}" presName="diagram" presStyleCnt="0">
        <dgm:presLayoutVars>
          <dgm:chPref val="1"/>
          <dgm:dir/>
          <dgm:animOne val="branch"/>
          <dgm:animLvl val="lvl"/>
          <dgm:resizeHandles val="exact"/>
        </dgm:presLayoutVars>
      </dgm:prSet>
      <dgm:spPr/>
      <dgm:t>
        <a:bodyPr/>
        <a:lstStyle/>
        <a:p>
          <a:endParaRPr lang="fr-FR"/>
        </a:p>
      </dgm:t>
    </dgm:pt>
    <dgm:pt modelId="{C6CE7C2C-3BB0-4FBE-89A3-EFEB0994E4F2}" type="pres">
      <dgm:prSet presAssocID="{ED730EB7-A733-4905-8757-3E2F164FB993}" presName="root1" presStyleCnt="0"/>
      <dgm:spPr/>
    </dgm:pt>
    <dgm:pt modelId="{6EEB0EA2-645B-4FE2-A46F-3F92789AAE02}" type="pres">
      <dgm:prSet presAssocID="{ED730EB7-A733-4905-8757-3E2F164FB993}" presName="LevelOneTextNode" presStyleLbl="node0" presStyleIdx="0" presStyleCnt="1">
        <dgm:presLayoutVars>
          <dgm:chPref val="3"/>
        </dgm:presLayoutVars>
      </dgm:prSet>
      <dgm:spPr/>
      <dgm:t>
        <a:bodyPr/>
        <a:lstStyle/>
        <a:p>
          <a:endParaRPr lang="fr-FR"/>
        </a:p>
      </dgm:t>
    </dgm:pt>
    <dgm:pt modelId="{AC34A06C-417F-40B8-A3EA-5CAE214C8056}" type="pres">
      <dgm:prSet presAssocID="{ED730EB7-A733-4905-8757-3E2F164FB993}" presName="level2hierChild" presStyleCnt="0"/>
      <dgm:spPr/>
    </dgm:pt>
    <dgm:pt modelId="{FCB4F7AE-9392-4814-A353-54103FE7E026}" type="pres">
      <dgm:prSet presAssocID="{3C41CF38-23EF-45F4-8309-31AF84628931}" presName="conn2-1" presStyleLbl="parChTrans1D2" presStyleIdx="0" presStyleCnt="5"/>
      <dgm:spPr/>
      <dgm:t>
        <a:bodyPr/>
        <a:lstStyle/>
        <a:p>
          <a:endParaRPr lang="fr-FR"/>
        </a:p>
      </dgm:t>
    </dgm:pt>
    <dgm:pt modelId="{868C21D3-7D8A-415B-8B01-4E0907B44522}" type="pres">
      <dgm:prSet presAssocID="{3C41CF38-23EF-45F4-8309-31AF84628931}" presName="connTx" presStyleLbl="parChTrans1D2" presStyleIdx="0" presStyleCnt="5"/>
      <dgm:spPr/>
      <dgm:t>
        <a:bodyPr/>
        <a:lstStyle/>
        <a:p>
          <a:endParaRPr lang="fr-FR"/>
        </a:p>
      </dgm:t>
    </dgm:pt>
    <dgm:pt modelId="{3EDD02A0-2818-41D0-AD74-5DBBF30102D2}" type="pres">
      <dgm:prSet presAssocID="{525466D0-C9BC-4337-9EF3-B634ED8E3582}" presName="root2" presStyleCnt="0"/>
      <dgm:spPr/>
    </dgm:pt>
    <dgm:pt modelId="{419525C6-4E70-42CC-B3C1-144820296A94}" type="pres">
      <dgm:prSet presAssocID="{525466D0-C9BC-4337-9EF3-B634ED8E3582}" presName="LevelTwoTextNode" presStyleLbl="node2" presStyleIdx="0" presStyleCnt="5" custScaleX="187190">
        <dgm:presLayoutVars>
          <dgm:chPref val="3"/>
        </dgm:presLayoutVars>
      </dgm:prSet>
      <dgm:spPr/>
      <dgm:t>
        <a:bodyPr/>
        <a:lstStyle/>
        <a:p>
          <a:endParaRPr lang="fr-FR"/>
        </a:p>
      </dgm:t>
    </dgm:pt>
    <dgm:pt modelId="{D76CBE5F-AAA2-4978-A899-0432FDA1EE2E}" type="pres">
      <dgm:prSet presAssocID="{525466D0-C9BC-4337-9EF3-B634ED8E3582}" presName="level3hierChild" presStyleCnt="0"/>
      <dgm:spPr/>
    </dgm:pt>
    <dgm:pt modelId="{0F0BC125-A4DB-4D4E-BC0F-0BBA9DC44585}" type="pres">
      <dgm:prSet presAssocID="{8F4BCC93-1A25-4A0C-97B0-3BD090E49485}" presName="conn2-1" presStyleLbl="parChTrans1D2" presStyleIdx="1" presStyleCnt="5"/>
      <dgm:spPr/>
      <dgm:t>
        <a:bodyPr/>
        <a:lstStyle/>
        <a:p>
          <a:endParaRPr lang="fr-FR"/>
        </a:p>
      </dgm:t>
    </dgm:pt>
    <dgm:pt modelId="{D7B19D43-8280-4B04-A3D4-754AF29C9556}" type="pres">
      <dgm:prSet presAssocID="{8F4BCC93-1A25-4A0C-97B0-3BD090E49485}" presName="connTx" presStyleLbl="parChTrans1D2" presStyleIdx="1" presStyleCnt="5"/>
      <dgm:spPr/>
      <dgm:t>
        <a:bodyPr/>
        <a:lstStyle/>
        <a:p>
          <a:endParaRPr lang="fr-FR"/>
        </a:p>
      </dgm:t>
    </dgm:pt>
    <dgm:pt modelId="{0AA3473E-2304-4F85-AB8D-BDC4EAEF6FBF}" type="pres">
      <dgm:prSet presAssocID="{1E89DB60-F746-4E2D-AB6F-4438BC3B1A45}" presName="root2" presStyleCnt="0"/>
      <dgm:spPr/>
    </dgm:pt>
    <dgm:pt modelId="{0FC03C74-89AE-4961-8059-06C6AE4A7D63}" type="pres">
      <dgm:prSet presAssocID="{1E89DB60-F746-4E2D-AB6F-4438BC3B1A45}" presName="LevelTwoTextNode" presStyleLbl="node2" presStyleIdx="1" presStyleCnt="5" custScaleX="182557" custLinFactNeighborX="3035" custLinFactNeighborY="6099">
        <dgm:presLayoutVars>
          <dgm:chPref val="3"/>
        </dgm:presLayoutVars>
      </dgm:prSet>
      <dgm:spPr/>
      <dgm:t>
        <a:bodyPr/>
        <a:lstStyle/>
        <a:p>
          <a:endParaRPr lang="fr-FR"/>
        </a:p>
      </dgm:t>
    </dgm:pt>
    <dgm:pt modelId="{E5E4D7F9-48E8-4175-8C13-A7D25BB6AC8F}" type="pres">
      <dgm:prSet presAssocID="{1E89DB60-F746-4E2D-AB6F-4438BC3B1A45}" presName="level3hierChild" presStyleCnt="0"/>
      <dgm:spPr/>
    </dgm:pt>
    <dgm:pt modelId="{E6A7E664-AF44-4F4C-9347-D98019F28796}" type="pres">
      <dgm:prSet presAssocID="{EAF0E641-E237-4C6F-A571-9E388B4D87C4}" presName="conn2-1" presStyleLbl="parChTrans1D2" presStyleIdx="2" presStyleCnt="5"/>
      <dgm:spPr/>
      <dgm:t>
        <a:bodyPr/>
        <a:lstStyle/>
        <a:p>
          <a:endParaRPr lang="fr-FR"/>
        </a:p>
      </dgm:t>
    </dgm:pt>
    <dgm:pt modelId="{5DE6817B-0B10-4649-80F0-79AC2025DD92}" type="pres">
      <dgm:prSet presAssocID="{EAF0E641-E237-4C6F-A571-9E388B4D87C4}" presName="connTx" presStyleLbl="parChTrans1D2" presStyleIdx="2" presStyleCnt="5"/>
      <dgm:spPr/>
      <dgm:t>
        <a:bodyPr/>
        <a:lstStyle/>
        <a:p>
          <a:endParaRPr lang="fr-FR"/>
        </a:p>
      </dgm:t>
    </dgm:pt>
    <dgm:pt modelId="{DC8C2F92-7308-47BC-A8BE-DE86F86B6138}" type="pres">
      <dgm:prSet presAssocID="{14611F45-E2D6-45B6-B39C-CAF867366858}" presName="root2" presStyleCnt="0"/>
      <dgm:spPr/>
    </dgm:pt>
    <dgm:pt modelId="{7A7F6678-B78C-4E67-AFB1-A2FA9F6C3C2D}" type="pres">
      <dgm:prSet presAssocID="{14611F45-E2D6-45B6-B39C-CAF867366858}" presName="LevelTwoTextNode" presStyleLbl="node2" presStyleIdx="2" presStyleCnt="5" custScaleX="183993">
        <dgm:presLayoutVars>
          <dgm:chPref val="3"/>
        </dgm:presLayoutVars>
      </dgm:prSet>
      <dgm:spPr/>
      <dgm:t>
        <a:bodyPr/>
        <a:lstStyle/>
        <a:p>
          <a:endParaRPr lang="fr-FR"/>
        </a:p>
      </dgm:t>
    </dgm:pt>
    <dgm:pt modelId="{C8A2CD42-21C2-496E-9FAC-37ECA06E2FCA}" type="pres">
      <dgm:prSet presAssocID="{14611F45-E2D6-45B6-B39C-CAF867366858}" presName="level3hierChild" presStyleCnt="0"/>
      <dgm:spPr/>
    </dgm:pt>
    <dgm:pt modelId="{659623AD-2CFE-4980-A621-8EA1D63B9A1E}" type="pres">
      <dgm:prSet presAssocID="{1BF932B5-5F8E-4E66-A85F-0667E523DA44}" presName="conn2-1" presStyleLbl="parChTrans1D2" presStyleIdx="3" presStyleCnt="5"/>
      <dgm:spPr/>
      <dgm:t>
        <a:bodyPr/>
        <a:lstStyle/>
        <a:p>
          <a:endParaRPr lang="fr-FR"/>
        </a:p>
      </dgm:t>
    </dgm:pt>
    <dgm:pt modelId="{AA01FE9A-F64E-477A-9D01-22893658C08D}" type="pres">
      <dgm:prSet presAssocID="{1BF932B5-5F8E-4E66-A85F-0667E523DA44}" presName="connTx" presStyleLbl="parChTrans1D2" presStyleIdx="3" presStyleCnt="5"/>
      <dgm:spPr/>
      <dgm:t>
        <a:bodyPr/>
        <a:lstStyle/>
        <a:p>
          <a:endParaRPr lang="fr-FR"/>
        </a:p>
      </dgm:t>
    </dgm:pt>
    <dgm:pt modelId="{3D886370-7998-49A7-A05D-9C8953FA4DF3}" type="pres">
      <dgm:prSet presAssocID="{A9F98CA0-AC7D-4A14-BEB1-271E590F9BD6}" presName="root2" presStyleCnt="0"/>
      <dgm:spPr/>
    </dgm:pt>
    <dgm:pt modelId="{6404D6A6-5A67-4F76-A3FB-39B9E60D1066}" type="pres">
      <dgm:prSet presAssocID="{A9F98CA0-AC7D-4A14-BEB1-271E590F9BD6}" presName="LevelTwoTextNode" presStyleLbl="node2" presStyleIdx="3" presStyleCnt="5" custScaleX="182334">
        <dgm:presLayoutVars>
          <dgm:chPref val="3"/>
        </dgm:presLayoutVars>
      </dgm:prSet>
      <dgm:spPr/>
      <dgm:t>
        <a:bodyPr/>
        <a:lstStyle/>
        <a:p>
          <a:endParaRPr lang="fr-FR"/>
        </a:p>
      </dgm:t>
    </dgm:pt>
    <dgm:pt modelId="{AE3B436E-97A0-44C2-AA50-043C24D758B1}" type="pres">
      <dgm:prSet presAssocID="{A9F98CA0-AC7D-4A14-BEB1-271E590F9BD6}" presName="level3hierChild" presStyleCnt="0"/>
      <dgm:spPr/>
    </dgm:pt>
    <dgm:pt modelId="{E60867DB-AB8C-4D20-96F1-E6D072DAE57B}" type="pres">
      <dgm:prSet presAssocID="{68E989FE-2574-4391-9404-4C7BA217395F}" presName="conn2-1" presStyleLbl="parChTrans1D2" presStyleIdx="4" presStyleCnt="5"/>
      <dgm:spPr/>
      <dgm:t>
        <a:bodyPr/>
        <a:lstStyle/>
        <a:p>
          <a:endParaRPr lang="fr-FR"/>
        </a:p>
      </dgm:t>
    </dgm:pt>
    <dgm:pt modelId="{33898F9E-BCAB-473A-9CD2-FC527AD14371}" type="pres">
      <dgm:prSet presAssocID="{68E989FE-2574-4391-9404-4C7BA217395F}" presName="connTx" presStyleLbl="parChTrans1D2" presStyleIdx="4" presStyleCnt="5"/>
      <dgm:spPr/>
      <dgm:t>
        <a:bodyPr/>
        <a:lstStyle/>
        <a:p>
          <a:endParaRPr lang="fr-FR"/>
        </a:p>
      </dgm:t>
    </dgm:pt>
    <dgm:pt modelId="{AD497466-A5D4-4D69-8564-D20BCF526B18}" type="pres">
      <dgm:prSet presAssocID="{F56C97DA-F7B5-4440-BC95-21F3543DE635}" presName="root2" presStyleCnt="0"/>
      <dgm:spPr/>
    </dgm:pt>
    <dgm:pt modelId="{0B21E2F3-60D6-4A09-A019-77A10ADC73E6}" type="pres">
      <dgm:prSet presAssocID="{F56C97DA-F7B5-4440-BC95-21F3543DE635}" presName="LevelTwoTextNode" presStyleLbl="node2" presStyleIdx="4" presStyleCnt="5" custScaleX="185976">
        <dgm:presLayoutVars>
          <dgm:chPref val="3"/>
        </dgm:presLayoutVars>
      </dgm:prSet>
      <dgm:spPr/>
      <dgm:t>
        <a:bodyPr/>
        <a:lstStyle/>
        <a:p>
          <a:endParaRPr lang="fr-FR"/>
        </a:p>
      </dgm:t>
    </dgm:pt>
    <dgm:pt modelId="{56501195-3FD0-4AD9-B7D1-8D6FA403134E}" type="pres">
      <dgm:prSet presAssocID="{F56C97DA-F7B5-4440-BC95-21F3543DE635}" presName="level3hierChild" presStyleCnt="0"/>
      <dgm:spPr/>
    </dgm:pt>
  </dgm:ptLst>
  <dgm:cxnLst>
    <dgm:cxn modelId="{2D57776C-46FA-4EEA-8B34-8D2248B4E304}" type="presOf" srcId="{F56C97DA-F7B5-4440-BC95-21F3543DE635}" destId="{0B21E2F3-60D6-4A09-A019-77A10ADC73E6}" srcOrd="0" destOrd="0" presId="urn:microsoft.com/office/officeart/2005/8/layout/hierarchy2"/>
    <dgm:cxn modelId="{EFF1738E-57F8-4BB7-BD5A-943F3DF2B5BC}" type="presOf" srcId="{525466D0-C9BC-4337-9EF3-B634ED8E3582}" destId="{419525C6-4E70-42CC-B3C1-144820296A94}" srcOrd="0" destOrd="0" presId="urn:microsoft.com/office/officeart/2005/8/layout/hierarchy2"/>
    <dgm:cxn modelId="{547CAA15-E30C-4897-9F57-A183CD1BC444}" type="presOf" srcId="{8F4BCC93-1A25-4A0C-97B0-3BD090E49485}" destId="{0F0BC125-A4DB-4D4E-BC0F-0BBA9DC44585}" srcOrd="0" destOrd="0" presId="urn:microsoft.com/office/officeart/2005/8/layout/hierarchy2"/>
    <dgm:cxn modelId="{D30BED83-5C6B-4381-842C-6287372CF9D6}" type="presOf" srcId="{EAF0E641-E237-4C6F-A571-9E388B4D87C4}" destId="{E6A7E664-AF44-4F4C-9347-D98019F28796}" srcOrd="0" destOrd="0" presId="urn:microsoft.com/office/officeart/2005/8/layout/hierarchy2"/>
    <dgm:cxn modelId="{D79802D2-07C2-4BA2-A45D-1603B5C16B29}" srcId="{ED730EB7-A733-4905-8757-3E2F164FB993}" destId="{A9F98CA0-AC7D-4A14-BEB1-271E590F9BD6}" srcOrd="3" destOrd="0" parTransId="{1BF932B5-5F8E-4E66-A85F-0667E523DA44}" sibTransId="{D0D3127F-646E-4B72-875F-088961FCEB20}"/>
    <dgm:cxn modelId="{AF63E79D-087F-400D-9854-5F0BCBB567A1}" type="presOf" srcId="{1BF932B5-5F8E-4E66-A85F-0667E523DA44}" destId="{AA01FE9A-F64E-477A-9D01-22893658C08D}" srcOrd="1" destOrd="0" presId="urn:microsoft.com/office/officeart/2005/8/layout/hierarchy2"/>
    <dgm:cxn modelId="{4E36253D-92AC-4342-8ACA-6539D91A130D}" type="presOf" srcId="{CF4C9F3D-D6B8-4E88-8881-81EA11842FD3}" destId="{FB2A3334-2F60-4D1E-9A2F-233A7F4D2EFA}" srcOrd="0" destOrd="0" presId="urn:microsoft.com/office/officeart/2005/8/layout/hierarchy2"/>
    <dgm:cxn modelId="{3BD43789-3E26-4D86-B135-B2F120F6EA66}" type="presOf" srcId="{68E989FE-2574-4391-9404-4C7BA217395F}" destId="{33898F9E-BCAB-473A-9CD2-FC527AD14371}" srcOrd="1" destOrd="0" presId="urn:microsoft.com/office/officeart/2005/8/layout/hierarchy2"/>
    <dgm:cxn modelId="{1C23890A-7F79-4905-A971-5A46B3EC9E10}" srcId="{CF4C9F3D-D6B8-4E88-8881-81EA11842FD3}" destId="{ED730EB7-A733-4905-8757-3E2F164FB993}" srcOrd="0" destOrd="0" parTransId="{F2E1ECE9-FC3A-4D27-96D5-957F83042925}" sibTransId="{98AA1B77-D9F1-4E58-9864-CDA08D4B2D71}"/>
    <dgm:cxn modelId="{A0FE3BEC-492C-42A6-9461-FF64E10BDEEB}" type="presOf" srcId="{1BF932B5-5F8E-4E66-A85F-0667E523DA44}" destId="{659623AD-2CFE-4980-A621-8EA1D63B9A1E}" srcOrd="0" destOrd="0" presId="urn:microsoft.com/office/officeart/2005/8/layout/hierarchy2"/>
    <dgm:cxn modelId="{7760826C-6525-4879-9A02-A2335CDA4A41}" type="presOf" srcId="{14611F45-E2D6-45B6-B39C-CAF867366858}" destId="{7A7F6678-B78C-4E67-AFB1-A2FA9F6C3C2D}" srcOrd="0" destOrd="0" presId="urn:microsoft.com/office/officeart/2005/8/layout/hierarchy2"/>
    <dgm:cxn modelId="{47FC82DF-0CC8-4459-8EC6-D997E1EE8E5D}" srcId="{ED730EB7-A733-4905-8757-3E2F164FB993}" destId="{14611F45-E2D6-45B6-B39C-CAF867366858}" srcOrd="2" destOrd="0" parTransId="{EAF0E641-E237-4C6F-A571-9E388B4D87C4}" sibTransId="{59F407BC-C6D9-4001-9892-551138485C05}"/>
    <dgm:cxn modelId="{130CC557-3FA1-4BBD-8604-674823BF48D2}" type="presOf" srcId="{3C41CF38-23EF-45F4-8309-31AF84628931}" destId="{868C21D3-7D8A-415B-8B01-4E0907B44522}" srcOrd="1" destOrd="0" presId="urn:microsoft.com/office/officeart/2005/8/layout/hierarchy2"/>
    <dgm:cxn modelId="{6A08A2B3-8089-4ED6-B6B9-EA0F6F054FA4}" srcId="{ED730EB7-A733-4905-8757-3E2F164FB993}" destId="{F56C97DA-F7B5-4440-BC95-21F3543DE635}" srcOrd="4" destOrd="0" parTransId="{68E989FE-2574-4391-9404-4C7BA217395F}" sibTransId="{549871F9-95F0-4533-8F19-646AB221DE55}"/>
    <dgm:cxn modelId="{31E62068-B590-4AFB-9932-15B5A472FC46}" srcId="{ED730EB7-A733-4905-8757-3E2F164FB993}" destId="{525466D0-C9BC-4337-9EF3-B634ED8E3582}" srcOrd="0" destOrd="0" parTransId="{3C41CF38-23EF-45F4-8309-31AF84628931}" sibTransId="{49CB2EDB-25C6-4956-9FE8-7BD10D38D40E}"/>
    <dgm:cxn modelId="{4FACD9EF-C619-4DA5-A4E5-3BA646F2DDC3}" type="presOf" srcId="{ED730EB7-A733-4905-8757-3E2F164FB993}" destId="{6EEB0EA2-645B-4FE2-A46F-3F92789AAE02}" srcOrd="0" destOrd="0" presId="urn:microsoft.com/office/officeart/2005/8/layout/hierarchy2"/>
    <dgm:cxn modelId="{96EEADA1-9904-4240-917C-13DC1316CB0E}" type="presOf" srcId="{A9F98CA0-AC7D-4A14-BEB1-271E590F9BD6}" destId="{6404D6A6-5A67-4F76-A3FB-39B9E60D1066}" srcOrd="0" destOrd="0" presId="urn:microsoft.com/office/officeart/2005/8/layout/hierarchy2"/>
    <dgm:cxn modelId="{B5D2ED63-CB86-4D2A-A849-3F0F39E0E0CA}" srcId="{ED730EB7-A733-4905-8757-3E2F164FB993}" destId="{1E89DB60-F746-4E2D-AB6F-4438BC3B1A45}" srcOrd="1" destOrd="0" parTransId="{8F4BCC93-1A25-4A0C-97B0-3BD090E49485}" sibTransId="{7D8D792A-8579-4E57-93B3-A8A56DFA02A5}"/>
    <dgm:cxn modelId="{E50A38EE-6B45-45A4-9253-09E857FDDA50}" type="presOf" srcId="{EAF0E641-E237-4C6F-A571-9E388B4D87C4}" destId="{5DE6817B-0B10-4649-80F0-79AC2025DD92}" srcOrd="1" destOrd="0" presId="urn:microsoft.com/office/officeart/2005/8/layout/hierarchy2"/>
    <dgm:cxn modelId="{48F6A387-B0C9-4FE5-B8D9-E4573F6C062A}" type="presOf" srcId="{3C41CF38-23EF-45F4-8309-31AF84628931}" destId="{FCB4F7AE-9392-4814-A353-54103FE7E026}" srcOrd="0" destOrd="0" presId="urn:microsoft.com/office/officeart/2005/8/layout/hierarchy2"/>
    <dgm:cxn modelId="{EC1D2DB7-B110-4B9A-A0C6-EEC1C6EEC2DB}" type="presOf" srcId="{1E89DB60-F746-4E2D-AB6F-4438BC3B1A45}" destId="{0FC03C74-89AE-4961-8059-06C6AE4A7D63}" srcOrd="0" destOrd="0" presId="urn:microsoft.com/office/officeart/2005/8/layout/hierarchy2"/>
    <dgm:cxn modelId="{91C1A67B-CAD2-4F72-81D4-8559D14F4F83}" type="presOf" srcId="{68E989FE-2574-4391-9404-4C7BA217395F}" destId="{E60867DB-AB8C-4D20-96F1-E6D072DAE57B}" srcOrd="0" destOrd="0" presId="urn:microsoft.com/office/officeart/2005/8/layout/hierarchy2"/>
    <dgm:cxn modelId="{FAF058A3-D2EE-4394-8B3C-A7CBD4A4904B}" type="presOf" srcId="{8F4BCC93-1A25-4A0C-97B0-3BD090E49485}" destId="{D7B19D43-8280-4B04-A3D4-754AF29C9556}" srcOrd="1" destOrd="0" presId="urn:microsoft.com/office/officeart/2005/8/layout/hierarchy2"/>
    <dgm:cxn modelId="{0B3FC258-0E1A-4CF8-A216-360F8AA3525C}" type="presParOf" srcId="{FB2A3334-2F60-4D1E-9A2F-233A7F4D2EFA}" destId="{C6CE7C2C-3BB0-4FBE-89A3-EFEB0994E4F2}" srcOrd="0" destOrd="0" presId="urn:microsoft.com/office/officeart/2005/8/layout/hierarchy2"/>
    <dgm:cxn modelId="{7E1EB6BD-5E90-47A6-87A5-81BB6A4CF6F3}" type="presParOf" srcId="{C6CE7C2C-3BB0-4FBE-89A3-EFEB0994E4F2}" destId="{6EEB0EA2-645B-4FE2-A46F-3F92789AAE02}" srcOrd="0" destOrd="0" presId="urn:microsoft.com/office/officeart/2005/8/layout/hierarchy2"/>
    <dgm:cxn modelId="{A11424E3-3AF2-4500-94CB-C0C48778D8E1}" type="presParOf" srcId="{C6CE7C2C-3BB0-4FBE-89A3-EFEB0994E4F2}" destId="{AC34A06C-417F-40B8-A3EA-5CAE214C8056}" srcOrd="1" destOrd="0" presId="urn:microsoft.com/office/officeart/2005/8/layout/hierarchy2"/>
    <dgm:cxn modelId="{F68B9B23-8C4A-4211-AAEE-537EF771DF8C}" type="presParOf" srcId="{AC34A06C-417F-40B8-A3EA-5CAE214C8056}" destId="{FCB4F7AE-9392-4814-A353-54103FE7E026}" srcOrd="0" destOrd="0" presId="urn:microsoft.com/office/officeart/2005/8/layout/hierarchy2"/>
    <dgm:cxn modelId="{54FA7EFE-D407-42C2-A6B9-5F8612445358}" type="presParOf" srcId="{FCB4F7AE-9392-4814-A353-54103FE7E026}" destId="{868C21D3-7D8A-415B-8B01-4E0907B44522}" srcOrd="0" destOrd="0" presId="urn:microsoft.com/office/officeart/2005/8/layout/hierarchy2"/>
    <dgm:cxn modelId="{B20DCB52-A7C6-4F0F-89C7-DE92EC1E5664}" type="presParOf" srcId="{AC34A06C-417F-40B8-A3EA-5CAE214C8056}" destId="{3EDD02A0-2818-41D0-AD74-5DBBF30102D2}" srcOrd="1" destOrd="0" presId="urn:microsoft.com/office/officeart/2005/8/layout/hierarchy2"/>
    <dgm:cxn modelId="{3C5CC3B4-D3F6-48D8-B32C-EE21A3810FBA}" type="presParOf" srcId="{3EDD02A0-2818-41D0-AD74-5DBBF30102D2}" destId="{419525C6-4E70-42CC-B3C1-144820296A94}" srcOrd="0" destOrd="0" presId="urn:microsoft.com/office/officeart/2005/8/layout/hierarchy2"/>
    <dgm:cxn modelId="{22325C3B-0A6B-42A1-9D4B-CA80081E7AAA}" type="presParOf" srcId="{3EDD02A0-2818-41D0-AD74-5DBBF30102D2}" destId="{D76CBE5F-AAA2-4978-A899-0432FDA1EE2E}" srcOrd="1" destOrd="0" presId="urn:microsoft.com/office/officeart/2005/8/layout/hierarchy2"/>
    <dgm:cxn modelId="{40750A36-28F9-4450-8794-A79280CACE8D}" type="presParOf" srcId="{AC34A06C-417F-40B8-A3EA-5CAE214C8056}" destId="{0F0BC125-A4DB-4D4E-BC0F-0BBA9DC44585}" srcOrd="2" destOrd="0" presId="urn:microsoft.com/office/officeart/2005/8/layout/hierarchy2"/>
    <dgm:cxn modelId="{84F6928D-8167-4E6A-878A-20018BD59C08}" type="presParOf" srcId="{0F0BC125-A4DB-4D4E-BC0F-0BBA9DC44585}" destId="{D7B19D43-8280-4B04-A3D4-754AF29C9556}" srcOrd="0" destOrd="0" presId="urn:microsoft.com/office/officeart/2005/8/layout/hierarchy2"/>
    <dgm:cxn modelId="{ADB472F5-1E25-4D86-9179-49E60A724191}" type="presParOf" srcId="{AC34A06C-417F-40B8-A3EA-5CAE214C8056}" destId="{0AA3473E-2304-4F85-AB8D-BDC4EAEF6FBF}" srcOrd="3" destOrd="0" presId="urn:microsoft.com/office/officeart/2005/8/layout/hierarchy2"/>
    <dgm:cxn modelId="{734429C1-C820-4CDF-9255-283D585DC6C1}" type="presParOf" srcId="{0AA3473E-2304-4F85-AB8D-BDC4EAEF6FBF}" destId="{0FC03C74-89AE-4961-8059-06C6AE4A7D63}" srcOrd="0" destOrd="0" presId="urn:microsoft.com/office/officeart/2005/8/layout/hierarchy2"/>
    <dgm:cxn modelId="{A6BFCAEB-5F80-4386-B5D4-735E004FA836}" type="presParOf" srcId="{0AA3473E-2304-4F85-AB8D-BDC4EAEF6FBF}" destId="{E5E4D7F9-48E8-4175-8C13-A7D25BB6AC8F}" srcOrd="1" destOrd="0" presId="urn:microsoft.com/office/officeart/2005/8/layout/hierarchy2"/>
    <dgm:cxn modelId="{8252EFAA-A199-45BA-8863-47BC5F1D137D}" type="presParOf" srcId="{AC34A06C-417F-40B8-A3EA-5CAE214C8056}" destId="{E6A7E664-AF44-4F4C-9347-D98019F28796}" srcOrd="4" destOrd="0" presId="urn:microsoft.com/office/officeart/2005/8/layout/hierarchy2"/>
    <dgm:cxn modelId="{A6B566EC-654F-4BBA-A96F-439D87BB8B5F}" type="presParOf" srcId="{E6A7E664-AF44-4F4C-9347-D98019F28796}" destId="{5DE6817B-0B10-4649-80F0-79AC2025DD92}" srcOrd="0" destOrd="0" presId="urn:microsoft.com/office/officeart/2005/8/layout/hierarchy2"/>
    <dgm:cxn modelId="{2254AA8D-FC28-46FD-85CD-90762219AB60}" type="presParOf" srcId="{AC34A06C-417F-40B8-A3EA-5CAE214C8056}" destId="{DC8C2F92-7308-47BC-A8BE-DE86F86B6138}" srcOrd="5" destOrd="0" presId="urn:microsoft.com/office/officeart/2005/8/layout/hierarchy2"/>
    <dgm:cxn modelId="{9D0B236C-5556-4F0A-96F0-EEDCC17FE406}" type="presParOf" srcId="{DC8C2F92-7308-47BC-A8BE-DE86F86B6138}" destId="{7A7F6678-B78C-4E67-AFB1-A2FA9F6C3C2D}" srcOrd="0" destOrd="0" presId="urn:microsoft.com/office/officeart/2005/8/layout/hierarchy2"/>
    <dgm:cxn modelId="{EDD5B8DF-C6ED-4097-B958-DC1E01EA46E0}" type="presParOf" srcId="{DC8C2F92-7308-47BC-A8BE-DE86F86B6138}" destId="{C8A2CD42-21C2-496E-9FAC-37ECA06E2FCA}" srcOrd="1" destOrd="0" presId="urn:microsoft.com/office/officeart/2005/8/layout/hierarchy2"/>
    <dgm:cxn modelId="{E41BDBA0-9420-41EF-BE73-2B84BA0AB249}" type="presParOf" srcId="{AC34A06C-417F-40B8-A3EA-5CAE214C8056}" destId="{659623AD-2CFE-4980-A621-8EA1D63B9A1E}" srcOrd="6" destOrd="0" presId="urn:microsoft.com/office/officeart/2005/8/layout/hierarchy2"/>
    <dgm:cxn modelId="{0DFD2813-A5F7-42BB-8768-C694BC7AD79B}" type="presParOf" srcId="{659623AD-2CFE-4980-A621-8EA1D63B9A1E}" destId="{AA01FE9A-F64E-477A-9D01-22893658C08D}" srcOrd="0" destOrd="0" presId="urn:microsoft.com/office/officeart/2005/8/layout/hierarchy2"/>
    <dgm:cxn modelId="{812AD764-A83C-4C04-9943-7DFACB1C4208}" type="presParOf" srcId="{AC34A06C-417F-40B8-A3EA-5CAE214C8056}" destId="{3D886370-7998-49A7-A05D-9C8953FA4DF3}" srcOrd="7" destOrd="0" presId="urn:microsoft.com/office/officeart/2005/8/layout/hierarchy2"/>
    <dgm:cxn modelId="{DF9CAF38-9331-4A9E-953F-C5417637A27A}" type="presParOf" srcId="{3D886370-7998-49A7-A05D-9C8953FA4DF3}" destId="{6404D6A6-5A67-4F76-A3FB-39B9E60D1066}" srcOrd="0" destOrd="0" presId="urn:microsoft.com/office/officeart/2005/8/layout/hierarchy2"/>
    <dgm:cxn modelId="{F7936404-574F-47D4-A4B9-3F5E4D3F8BD4}" type="presParOf" srcId="{3D886370-7998-49A7-A05D-9C8953FA4DF3}" destId="{AE3B436E-97A0-44C2-AA50-043C24D758B1}" srcOrd="1" destOrd="0" presId="urn:microsoft.com/office/officeart/2005/8/layout/hierarchy2"/>
    <dgm:cxn modelId="{E03AA4E7-81A1-4ADF-8329-CA76081AE7E0}" type="presParOf" srcId="{AC34A06C-417F-40B8-A3EA-5CAE214C8056}" destId="{E60867DB-AB8C-4D20-96F1-E6D072DAE57B}" srcOrd="8" destOrd="0" presId="urn:microsoft.com/office/officeart/2005/8/layout/hierarchy2"/>
    <dgm:cxn modelId="{D8DE5AF3-7603-4994-B5C0-514682CE54FB}" type="presParOf" srcId="{E60867DB-AB8C-4D20-96F1-E6D072DAE57B}" destId="{33898F9E-BCAB-473A-9CD2-FC527AD14371}" srcOrd="0" destOrd="0" presId="urn:microsoft.com/office/officeart/2005/8/layout/hierarchy2"/>
    <dgm:cxn modelId="{F3C2705F-A3A4-489B-B1AD-CEE5FEDCD8D6}" type="presParOf" srcId="{AC34A06C-417F-40B8-A3EA-5CAE214C8056}" destId="{AD497466-A5D4-4D69-8564-D20BCF526B18}" srcOrd="9" destOrd="0" presId="urn:microsoft.com/office/officeart/2005/8/layout/hierarchy2"/>
    <dgm:cxn modelId="{9023DADC-A7BB-4AF5-BBA4-D4B0F365E4FD}" type="presParOf" srcId="{AD497466-A5D4-4D69-8564-D20BCF526B18}" destId="{0B21E2F3-60D6-4A09-A019-77A10ADC73E6}" srcOrd="0" destOrd="0" presId="urn:microsoft.com/office/officeart/2005/8/layout/hierarchy2"/>
    <dgm:cxn modelId="{BE318557-36E3-4F8F-9EB8-AEE9B5FE29BC}" type="presParOf" srcId="{AD497466-A5D4-4D69-8564-D20BCF526B18}" destId="{56501195-3FD0-4AD9-B7D1-8D6FA403134E}"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F4C9F3D-D6B8-4E88-8881-81EA11842FD3}" type="doc">
      <dgm:prSet loTypeId="urn:microsoft.com/office/officeart/2005/8/layout/hierarchy1" loCatId="hierarchy" qsTypeId="urn:microsoft.com/office/officeart/2005/8/quickstyle/simple3" qsCatId="simple" csTypeId="urn:microsoft.com/office/officeart/2005/8/colors/accent1_2" csCatId="accent1" phldr="1"/>
      <dgm:spPr/>
      <dgm:t>
        <a:bodyPr/>
        <a:lstStyle/>
        <a:p>
          <a:endParaRPr lang="fr-FR"/>
        </a:p>
      </dgm:t>
    </dgm:pt>
    <dgm:pt modelId="{ED730EB7-A733-4905-8757-3E2F164FB993}">
      <dgm:prSet phldrT="[Texte]"/>
      <dgm:spPr/>
      <dgm:t>
        <a:bodyPr/>
        <a:lstStyle/>
        <a:p>
          <a:pPr rtl="1"/>
          <a:r>
            <a:rPr lang="ar-DZ" b="1"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ب- البيئة المهمة</a:t>
          </a:r>
          <a:endParaRPr lang="fr-FR" dirty="0">
            <a:solidFill>
              <a:srgbClr val="FF0000"/>
            </a:solidFill>
          </a:endParaRPr>
        </a:p>
      </dgm:t>
    </dgm:pt>
    <dgm:pt modelId="{F2E1ECE9-FC3A-4D27-96D5-957F83042925}" type="parTrans" cxnId="{1C23890A-7F79-4905-A971-5A46B3EC9E10}">
      <dgm:prSet/>
      <dgm:spPr/>
      <dgm:t>
        <a:bodyPr/>
        <a:lstStyle/>
        <a:p>
          <a:endParaRPr lang="fr-FR"/>
        </a:p>
      </dgm:t>
    </dgm:pt>
    <dgm:pt modelId="{98AA1B77-D9F1-4E58-9864-CDA08D4B2D71}" type="sibTrans" cxnId="{1C23890A-7F79-4905-A971-5A46B3EC9E10}">
      <dgm:prSet/>
      <dgm:spPr/>
      <dgm:t>
        <a:bodyPr/>
        <a:lstStyle/>
        <a:p>
          <a:endParaRPr lang="fr-FR"/>
        </a:p>
      </dgm:t>
    </dgm:pt>
    <dgm:pt modelId="{525466D0-C9BC-4337-9EF3-B634ED8E3582}">
      <dgm:prSet phldrT="[Texte]"/>
      <dgm:spPr/>
      <dgm:t>
        <a:bodyPr/>
        <a:lstStyle/>
        <a:p>
          <a:pPr rtl="1"/>
          <a:r>
            <a:rPr lang="ar-DZ" b="1" dirty="0">
              <a:ea typeface="Times New Roman" panose="02020603050405020304" pitchFamily="18" charset="0"/>
              <a:cs typeface="Simplified Arabic" panose="02020603050405020304" pitchFamily="18" charset="-78"/>
            </a:rPr>
            <a:t>الوسطاء</a:t>
          </a:r>
          <a:endParaRPr lang="fr-FR" dirty="0"/>
        </a:p>
      </dgm:t>
    </dgm:pt>
    <dgm:pt modelId="{3C41CF38-23EF-45F4-8309-31AF84628931}" type="parTrans" cxnId="{31E62068-B590-4AFB-9932-15B5A472FC46}">
      <dgm:prSet/>
      <dgm:spPr/>
      <dgm:t>
        <a:bodyPr/>
        <a:lstStyle/>
        <a:p>
          <a:endParaRPr lang="fr-FR"/>
        </a:p>
      </dgm:t>
    </dgm:pt>
    <dgm:pt modelId="{49CB2EDB-25C6-4956-9FE8-7BD10D38D40E}" type="sibTrans" cxnId="{31E62068-B590-4AFB-9932-15B5A472FC46}">
      <dgm:prSet/>
      <dgm:spPr/>
      <dgm:t>
        <a:bodyPr/>
        <a:lstStyle/>
        <a:p>
          <a:endParaRPr lang="fr-FR"/>
        </a:p>
      </dgm:t>
    </dgm:pt>
    <dgm:pt modelId="{1E89DB60-F746-4E2D-AB6F-4438BC3B1A45}">
      <dgm:prSet phldrT="[Texte]"/>
      <dgm:spPr/>
      <dgm:t>
        <a:bodyPr/>
        <a:lstStyle/>
        <a:p>
          <a:pPr rtl="1"/>
          <a:r>
            <a:rPr lang="ar-SA" b="1" dirty="0">
              <a:solidFill>
                <a:prstClr val="black">
                  <a:lumMod val="75000"/>
                  <a:lumOff val="25000"/>
                </a:prstClr>
              </a:solidFill>
              <a:ea typeface="Times New Roman" panose="02020603050405020304" pitchFamily="18" charset="0"/>
              <a:cs typeface="Simplified Arabic" panose="02020603050405020304" pitchFamily="18" charset="-78"/>
            </a:rPr>
            <a:t>الموردين</a:t>
          </a:r>
          <a:endParaRPr lang="fr-FR" dirty="0"/>
        </a:p>
      </dgm:t>
    </dgm:pt>
    <dgm:pt modelId="{8F4BCC93-1A25-4A0C-97B0-3BD090E49485}" type="parTrans" cxnId="{B5D2ED63-CB86-4D2A-A849-3F0F39E0E0CA}">
      <dgm:prSet/>
      <dgm:spPr/>
      <dgm:t>
        <a:bodyPr/>
        <a:lstStyle/>
        <a:p>
          <a:endParaRPr lang="fr-FR"/>
        </a:p>
      </dgm:t>
    </dgm:pt>
    <dgm:pt modelId="{7D8D792A-8579-4E57-93B3-A8A56DFA02A5}" type="sibTrans" cxnId="{B5D2ED63-CB86-4D2A-A849-3F0F39E0E0CA}">
      <dgm:prSet/>
      <dgm:spPr/>
      <dgm:t>
        <a:bodyPr/>
        <a:lstStyle/>
        <a:p>
          <a:endParaRPr lang="fr-FR"/>
        </a:p>
      </dgm:t>
    </dgm:pt>
    <dgm:pt modelId="{14611F45-E2D6-45B6-B39C-CAF867366858}">
      <dgm:prSet/>
      <dgm:spPr/>
      <dgm:t>
        <a:bodyPr/>
        <a:lstStyle/>
        <a:p>
          <a:pPr rtl="1"/>
          <a:r>
            <a:rPr lang="ar-SA" b="1">
              <a:latin typeface="Calibri" panose="020F0502020204030204" pitchFamily="34" charset="0"/>
              <a:ea typeface="Times New Roman" panose="02020603050405020304" pitchFamily="18" charset="0"/>
              <a:cs typeface="Simplified Arabic" panose="02020603050405020304" pitchFamily="18" charset="-78"/>
            </a:rPr>
            <a:t>العامة</a:t>
          </a:r>
          <a:r>
            <a:rPr lang="fr-FR" b="1">
              <a:latin typeface="Simplified Arabic" panose="02020603050405020304" pitchFamily="18" charset="-78"/>
              <a:ea typeface="Times New Roman" panose="02020603050405020304" pitchFamily="18" charset="0"/>
              <a:cs typeface="Arial" panose="020B0604020202020204" pitchFamily="34" charset="0"/>
            </a:rPr>
            <a:t>) </a:t>
          </a:r>
          <a:r>
            <a:rPr lang="ar-SA" b="1">
              <a:latin typeface="Simplified Arabic" panose="02020603050405020304" pitchFamily="18" charset="-78"/>
              <a:ea typeface="Times New Roman" panose="02020603050405020304" pitchFamily="18" charset="0"/>
              <a:cs typeface="Arial" panose="020B0604020202020204" pitchFamily="34" charset="0"/>
            </a:rPr>
            <a:t>الجمهور</a:t>
          </a:r>
          <a:r>
            <a:rPr lang="fr-FR" b="1">
              <a:latin typeface="Simplified Arabic" panose="02020603050405020304" pitchFamily="18" charset="-78"/>
              <a:ea typeface="Times New Roman" panose="02020603050405020304" pitchFamily="18" charset="0"/>
              <a:cs typeface="Arial" panose="020B0604020202020204" pitchFamily="34" charset="0"/>
            </a:rPr>
            <a:t> </a:t>
          </a:r>
          <a:endParaRPr lang="fr-FR" dirty="0"/>
        </a:p>
      </dgm:t>
    </dgm:pt>
    <dgm:pt modelId="{EAF0E641-E237-4C6F-A571-9E388B4D87C4}" type="parTrans" cxnId="{47FC82DF-0CC8-4459-8EC6-D997E1EE8E5D}">
      <dgm:prSet/>
      <dgm:spPr/>
      <dgm:t>
        <a:bodyPr/>
        <a:lstStyle/>
        <a:p>
          <a:endParaRPr lang="fr-FR"/>
        </a:p>
      </dgm:t>
    </dgm:pt>
    <dgm:pt modelId="{59F407BC-C6D9-4001-9892-551138485C05}" type="sibTrans" cxnId="{47FC82DF-0CC8-4459-8EC6-D997E1EE8E5D}">
      <dgm:prSet/>
      <dgm:spPr/>
      <dgm:t>
        <a:bodyPr/>
        <a:lstStyle/>
        <a:p>
          <a:endParaRPr lang="fr-FR"/>
        </a:p>
      </dgm:t>
    </dgm:pt>
    <dgm:pt modelId="{A9F98CA0-AC7D-4A14-BEB1-271E590F9BD6}">
      <dgm:prSet/>
      <dgm:spPr/>
      <dgm:t>
        <a:bodyPr/>
        <a:lstStyle/>
        <a:p>
          <a:pPr rtl="1"/>
          <a:r>
            <a:rPr lang="ar-SA" b="1" dirty="0">
              <a:latin typeface="Calibri" panose="020F0502020204030204" pitchFamily="34" charset="0"/>
              <a:ea typeface="Times New Roman" panose="02020603050405020304" pitchFamily="18" charset="0"/>
              <a:cs typeface="Simplified Arabic" panose="02020603050405020304" pitchFamily="18" charset="-78"/>
            </a:rPr>
            <a:t>المستهلكين</a:t>
          </a:r>
          <a:endParaRPr lang="fr-FR" dirty="0"/>
        </a:p>
      </dgm:t>
    </dgm:pt>
    <dgm:pt modelId="{1BF932B5-5F8E-4E66-A85F-0667E523DA44}" type="parTrans" cxnId="{D79802D2-07C2-4BA2-A45D-1603B5C16B29}">
      <dgm:prSet/>
      <dgm:spPr/>
      <dgm:t>
        <a:bodyPr/>
        <a:lstStyle/>
        <a:p>
          <a:endParaRPr lang="fr-FR"/>
        </a:p>
      </dgm:t>
    </dgm:pt>
    <dgm:pt modelId="{D0D3127F-646E-4B72-875F-088961FCEB20}" type="sibTrans" cxnId="{D79802D2-07C2-4BA2-A45D-1603B5C16B29}">
      <dgm:prSet/>
      <dgm:spPr/>
      <dgm:t>
        <a:bodyPr/>
        <a:lstStyle/>
        <a:p>
          <a:endParaRPr lang="fr-FR"/>
        </a:p>
      </dgm:t>
    </dgm:pt>
    <dgm:pt modelId="{2BDF662C-AF22-4AE7-BBEA-9AC51F1A196B}" type="pres">
      <dgm:prSet presAssocID="{CF4C9F3D-D6B8-4E88-8881-81EA11842FD3}" presName="hierChild1" presStyleCnt="0">
        <dgm:presLayoutVars>
          <dgm:chPref val="1"/>
          <dgm:dir/>
          <dgm:animOne val="branch"/>
          <dgm:animLvl val="lvl"/>
          <dgm:resizeHandles/>
        </dgm:presLayoutVars>
      </dgm:prSet>
      <dgm:spPr/>
      <dgm:t>
        <a:bodyPr/>
        <a:lstStyle/>
        <a:p>
          <a:endParaRPr lang="fr-FR"/>
        </a:p>
      </dgm:t>
    </dgm:pt>
    <dgm:pt modelId="{CBDEB3DE-AD4E-4BEC-81DC-1E4E24857DCA}" type="pres">
      <dgm:prSet presAssocID="{ED730EB7-A733-4905-8757-3E2F164FB993}" presName="hierRoot1" presStyleCnt="0"/>
      <dgm:spPr/>
    </dgm:pt>
    <dgm:pt modelId="{3EC5B555-A743-4784-94E4-7A616C4674DD}" type="pres">
      <dgm:prSet presAssocID="{ED730EB7-A733-4905-8757-3E2F164FB993}" presName="composite" presStyleCnt="0"/>
      <dgm:spPr/>
    </dgm:pt>
    <dgm:pt modelId="{352D9CD0-ACE0-4D24-8526-AA2FB4FF4D22}" type="pres">
      <dgm:prSet presAssocID="{ED730EB7-A733-4905-8757-3E2F164FB993}" presName="background" presStyleLbl="node0" presStyleIdx="0" presStyleCnt="1"/>
      <dgm:spPr/>
    </dgm:pt>
    <dgm:pt modelId="{6614EBFD-67B1-4F75-BAC8-11372F942321}" type="pres">
      <dgm:prSet presAssocID="{ED730EB7-A733-4905-8757-3E2F164FB993}" presName="text" presStyleLbl="fgAcc0" presStyleIdx="0" presStyleCnt="1" custScaleX="122026">
        <dgm:presLayoutVars>
          <dgm:chPref val="3"/>
        </dgm:presLayoutVars>
      </dgm:prSet>
      <dgm:spPr/>
      <dgm:t>
        <a:bodyPr/>
        <a:lstStyle/>
        <a:p>
          <a:endParaRPr lang="fr-FR"/>
        </a:p>
      </dgm:t>
    </dgm:pt>
    <dgm:pt modelId="{2508FFB8-11D6-42F2-B197-9ED28A8ED06F}" type="pres">
      <dgm:prSet presAssocID="{ED730EB7-A733-4905-8757-3E2F164FB993}" presName="hierChild2" presStyleCnt="0"/>
      <dgm:spPr/>
    </dgm:pt>
    <dgm:pt modelId="{230E08FD-8822-4488-A247-2A47F3926111}" type="pres">
      <dgm:prSet presAssocID="{3C41CF38-23EF-45F4-8309-31AF84628931}" presName="Name10" presStyleLbl="parChTrans1D2" presStyleIdx="0" presStyleCnt="4"/>
      <dgm:spPr/>
      <dgm:t>
        <a:bodyPr/>
        <a:lstStyle/>
        <a:p>
          <a:endParaRPr lang="fr-FR"/>
        </a:p>
      </dgm:t>
    </dgm:pt>
    <dgm:pt modelId="{1F994E10-BF8A-4D59-B3BF-110772B6F85B}" type="pres">
      <dgm:prSet presAssocID="{525466D0-C9BC-4337-9EF3-B634ED8E3582}" presName="hierRoot2" presStyleCnt="0"/>
      <dgm:spPr/>
    </dgm:pt>
    <dgm:pt modelId="{AE4D1315-691A-4D8A-AAE9-2EA5EE67523B}" type="pres">
      <dgm:prSet presAssocID="{525466D0-C9BC-4337-9EF3-B634ED8E3582}" presName="composite2" presStyleCnt="0"/>
      <dgm:spPr/>
    </dgm:pt>
    <dgm:pt modelId="{280C35EF-3B3D-45F4-A28D-E0592FCEBD67}" type="pres">
      <dgm:prSet presAssocID="{525466D0-C9BC-4337-9EF3-B634ED8E3582}" presName="background2" presStyleLbl="node2" presStyleIdx="0" presStyleCnt="4"/>
      <dgm:spPr/>
    </dgm:pt>
    <dgm:pt modelId="{F98E827A-64D1-46E9-9B59-192D070F9BE1}" type="pres">
      <dgm:prSet presAssocID="{525466D0-C9BC-4337-9EF3-B634ED8E3582}" presName="text2" presStyleLbl="fgAcc2" presStyleIdx="0" presStyleCnt="4">
        <dgm:presLayoutVars>
          <dgm:chPref val="3"/>
        </dgm:presLayoutVars>
      </dgm:prSet>
      <dgm:spPr/>
      <dgm:t>
        <a:bodyPr/>
        <a:lstStyle/>
        <a:p>
          <a:endParaRPr lang="fr-FR"/>
        </a:p>
      </dgm:t>
    </dgm:pt>
    <dgm:pt modelId="{403469B8-5E81-4B7F-B81A-DB8346C9324C}" type="pres">
      <dgm:prSet presAssocID="{525466D0-C9BC-4337-9EF3-B634ED8E3582}" presName="hierChild3" presStyleCnt="0"/>
      <dgm:spPr/>
    </dgm:pt>
    <dgm:pt modelId="{972347F7-0E02-48D2-A90E-56CCD466C7CA}" type="pres">
      <dgm:prSet presAssocID="{8F4BCC93-1A25-4A0C-97B0-3BD090E49485}" presName="Name10" presStyleLbl="parChTrans1D2" presStyleIdx="1" presStyleCnt="4"/>
      <dgm:spPr/>
      <dgm:t>
        <a:bodyPr/>
        <a:lstStyle/>
        <a:p>
          <a:endParaRPr lang="fr-FR"/>
        </a:p>
      </dgm:t>
    </dgm:pt>
    <dgm:pt modelId="{0FD19331-74B4-4D55-922E-2122027037BF}" type="pres">
      <dgm:prSet presAssocID="{1E89DB60-F746-4E2D-AB6F-4438BC3B1A45}" presName="hierRoot2" presStyleCnt="0"/>
      <dgm:spPr/>
    </dgm:pt>
    <dgm:pt modelId="{C0902C98-D9D6-45A0-BD61-AD30C4D2A219}" type="pres">
      <dgm:prSet presAssocID="{1E89DB60-F746-4E2D-AB6F-4438BC3B1A45}" presName="composite2" presStyleCnt="0"/>
      <dgm:spPr/>
    </dgm:pt>
    <dgm:pt modelId="{2490A23A-98E3-4D3E-BF06-97D2BD3940C0}" type="pres">
      <dgm:prSet presAssocID="{1E89DB60-F746-4E2D-AB6F-4438BC3B1A45}" presName="background2" presStyleLbl="node2" presStyleIdx="1" presStyleCnt="4"/>
      <dgm:spPr/>
    </dgm:pt>
    <dgm:pt modelId="{7179DF66-3343-4F7B-A1D2-2AA71052F0CA}" type="pres">
      <dgm:prSet presAssocID="{1E89DB60-F746-4E2D-AB6F-4438BC3B1A45}" presName="text2" presStyleLbl="fgAcc2" presStyleIdx="1" presStyleCnt="4">
        <dgm:presLayoutVars>
          <dgm:chPref val="3"/>
        </dgm:presLayoutVars>
      </dgm:prSet>
      <dgm:spPr/>
      <dgm:t>
        <a:bodyPr/>
        <a:lstStyle/>
        <a:p>
          <a:endParaRPr lang="fr-FR"/>
        </a:p>
      </dgm:t>
    </dgm:pt>
    <dgm:pt modelId="{9FEE71B3-E9C8-4105-8982-A44EA83142A0}" type="pres">
      <dgm:prSet presAssocID="{1E89DB60-F746-4E2D-AB6F-4438BC3B1A45}" presName="hierChild3" presStyleCnt="0"/>
      <dgm:spPr/>
    </dgm:pt>
    <dgm:pt modelId="{A6004AF1-7462-4C24-954C-CE7E93AA85AC}" type="pres">
      <dgm:prSet presAssocID="{EAF0E641-E237-4C6F-A571-9E388B4D87C4}" presName="Name10" presStyleLbl="parChTrans1D2" presStyleIdx="2" presStyleCnt="4"/>
      <dgm:spPr/>
      <dgm:t>
        <a:bodyPr/>
        <a:lstStyle/>
        <a:p>
          <a:endParaRPr lang="fr-FR"/>
        </a:p>
      </dgm:t>
    </dgm:pt>
    <dgm:pt modelId="{87757AC0-EA0F-4845-B90B-1AC1BAE8DE06}" type="pres">
      <dgm:prSet presAssocID="{14611F45-E2D6-45B6-B39C-CAF867366858}" presName="hierRoot2" presStyleCnt="0"/>
      <dgm:spPr/>
    </dgm:pt>
    <dgm:pt modelId="{EBF484D8-432F-444D-98FF-272EF0AAA6BB}" type="pres">
      <dgm:prSet presAssocID="{14611F45-E2D6-45B6-B39C-CAF867366858}" presName="composite2" presStyleCnt="0"/>
      <dgm:spPr/>
    </dgm:pt>
    <dgm:pt modelId="{C2A3B8CF-C061-4C29-A143-33E2288D5388}" type="pres">
      <dgm:prSet presAssocID="{14611F45-E2D6-45B6-B39C-CAF867366858}" presName="background2" presStyleLbl="node2" presStyleIdx="2" presStyleCnt="4"/>
      <dgm:spPr/>
    </dgm:pt>
    <dgm:pt modelId="{B161FE92-6F86-4F41-8FDE-30D19C063FB9}" type="pres">
      <dgm:prSet presAssocID="{14611F45-E2D6-45B6-B39C-CAF867366858}" presName="text2" presStyleLbl="fgAcc2" presStyleIdx="2" presStyleCnt="4">
        <dgm:presLayoutVars>
          <dgm:chPref val="3"/>
        </dgm:presLayoutVars>
      </dgm:prSet>
      <dgm:spPr/>
      <dgm:t>
        <a:bodyPr/>
        <a:lstStyle/>
        <a:p>
          <a:endParaRPr lang="fr-FR"/>
        </a:p>
      </dgm:t>
    </dgm:pt>
    <dgm:pt modelId="{E6BA2F5D-E303-4B6D-820E-37CB4DB5B1A9}" type="pres">
      <dgm:prSet presAssocID="{14611F45-E2D6-45B6-B39C-CAF867366858}" presName="hierChild3" presStyleCnt="0"/>
      <dgm:spPr/>
    </dgm:pt>
    <dgm:pt modelId="{8D8150A9-EAA7-4F2C-B720-B17AB0B542AC}" type="pres">
      <dgm:prSet presAssocID="{1BF932B5-5F8E-4E66-A85F-0667E523DA44}" presName="Name10" presStyleLbl="parChTrans1D2" presStyleIdx="3" presStyleCnt="4"/>
      <dgm:spPr/>
      <dgm:t>
        <a:bodyPr/>
        <a:lstStyle/>
        <a:p>
          <a:endParaRPr lang="fr-FR"/>
        </a:p>
      </dgm:t>
    </dgm:pt>
    <dgm:pt modelId="{E63AAECB-E679-459D-8AB6-1571AF6AA4A0}" type="pres">
      <dgm:prSet presAssocID="{A9F98CA0-AC7D-4A14-BEB1-271E590F9BD6}" presName="hierRoot2" presStyleCnt="0"/>
      <dgm:spPr/>
    </dgm:pt>
    <dgm:pt modelId="{DE35E01F-01CC-4C8A-B221-33C1AA04E127}" type="pres">
      <dgm:prSet presAssocID="{A9F98CA0-AC7D-4A14-BEB1-271E590F9BD6}" presName="composite2" presStyleCnt="0"/>
      <dgm:spPr/>
    </dgm:pt>
    <dgm:pt modelId="{F1465E54-D5A4-4B5C-B756-C4094C0899F9}" type="pres">
      <dgm:prSet presAssocID="{A9F98CA0-AC7D-4A14-BEB1-271E590F9BD6}" presName="background2" presStyleLbl="node2" presStyleIdx="3" presStyleCnt="4"/>
      <dgm:spPr/>
    </dgm:pt>
    <dgm:pt modelId="{CFD7646D-8A9C-4CF0-9195-9180EFF3909B}" type="pres">
      <dgm:prSet presAssocID="{A9F98CA0-AC7D-4A14-BEB1-271E590F9BD6}" presName="text2" presStyleLbl="fgAcc2" presStyleIdx="3" presStyleCnt="4">
        <dgm:presLayoutVars>
          <dgm:chPref val="3"/>
        </dgm:presLayoutVars>
      </dgm:prSet>
      <dgm:spPr/>
      <dgm:t>
        <a:bodyPr/>
        <a:lstStyle/>
        <a:p>
          <a:endParaRPr lang="fr-FR"/>
        </a:p>
      </dgm:t>
    </dgm:pt>
    <dgm:pt modelId="{B949B99B-5E97-41DD-A67A-5F2B0ABC6426}" type="pres">
      <dgm:prSet presAssocID="{A9F98CA0-AC7D-4A14-BEB1-271E590F9BD6}" presName="hierChild3" presStyleCnt="0"/>
      <dgm:spPr/>
    </dgm:pt>
  </dgm:ptLst>
  <dgm:cxnLst>
    <dgm:cxn modelId="{719395A6-FE29-4C65-91BD-3E06694BF83A}" type="presOf" srcId="{3C41CF38-23EF-45F4-8309-31AF84628931}" destId="{230E08FD-8822-4488-A247-2A47F3926111}" srcOrd="0" destOrd="0" presId="urn:microsoft.com/office/officeart/2005/8/layout/hierarchy1"/>
    <dgm:cxn modelId="{D79802D2-07C2-4BA2-A45D-1603B5C16B29}" srcId="{ED730EB7-A733-4905-8757-3E2F164FB993}" destId="{A9F98CA0-AC7D-4A14-BEB1-271E590F9BD6}" srcOrd="3" destOrd="0" parTransId="{1BF932B5-5F8E-4E66-A85F-0667E523DA44}" sibTransId="{D0D3127F-646E-4B72-875F-088961FCEB20}"/>
    <dgm:cxn modelId="{A19C2F76-C86B-4E5B-BB61-ED5136246D6C}" type="presOf" srcId="{A9F98CA0-AC7D-4A14-BEB1-271E590F9BD6}" destId="{CFD7646D-8A9C-4CF0-9195-9180EFF3909B}" srcOrd="0" destOrd="0" presId="urn:microsoft.com/office/officeart/2005/8/layout/hierarchy1"/>
    <dgm:cxn modelId="{6FDA0C06-4C8B-4CBB-9524-23164A64168C}" type="presOf" srcId="{ED730EB7-A733-4905-8757-3E2F164FB993}" destId="{6614EBFD-67B1-4F75-BAC8-11372F942321}" srcOrd="0" destOrd="0" presId="urn:microsoft.com/office/officeart/2005/8/layout/hierarchy1"/>
    <dgm:cxn modelId="{1C23890A-7F79-4905-A971-5A46B3EC9E10}" srcId="{CF4C9F3D-D6B8-4E88-8881-81EA11842FD3}" destId="{ED730EB7-A733-4905-8757-3E2F164FB993}" srcOrd="0" destOrd="0" parTransId="{F2E1ECE9-FC3A-4D27-96D5-957F83042925}" sibTransId="{98AA1B77-D9F1-4E58-9864-CDA08D4B2D71}"/>
    <dgm:cxn modelId="{4FFCB578-A34D-49DF-B8CC-40E15197A60F}" type="presOf" srcId="{14611F45-E2D6-45B6-B39C-CAF867366858}" destId="{B161FE92-6F86-4F41-8FDE-30D19C063FB9}" srcOrd="0" destOrd="0" presId="urn:microsoft.com/office/officeart/2005/8/layout/hierarchy1"/>
    <dgm:cxn modelId="{47FC82DF-0CC8-4459-8EC6-D997E1EE8E5D}" srcId="{ED730EB7-A733-4905-8757-3E2F164FB993}" destId="{14611F45-E2D6-45B6-B39C-CAF867366858}" srcOrd="2" destOrd="0" parTransId="{EAF0E641-E237-4C6F-A571-9E388B4D87C4}" sibTransId="{59F407BC-C6D9-4001-9892-551138485C05}"/>
    <dgm:cxn modelId="{C724320F-D83F-45AB-81A5-4EFC83E27A13}" type="presOf" srcId="{1BF932B5-5F8E-4E66-A85F-0667E523DA44}" destId="{8D8150A9-EAA7-4F2C-B720-B17AB0B542AC}" srcOrd="0" destOrd="0" presId="urn:microsoft.com/office/officeart/2005/8/layout/hierarchy1"/>
    <dgm:cxn modelId="{31E62068-B590-4AFB-9932-15B5A472FC46}" srcId="{ED730EB7-A733-4905-8757-3E2F164FB993}" destId="{525466D0-C9BC-4337-9EF3-B634ED8E3582}" srcOrd="0" destOrd="0" parTransId="{3C41CF38-23EF-45F4-8309-31AF84628931}" sibTransId="{49CB2EDB-25C6-4956-9FE8-7BD10D38D40E}"/>
    <dgm:cxn modelId="{B5D2ED63-CB86-4D2A-A849-3F0F39E0E0CA}" srcId="{ED730EB7-A733-4905-8757-3E2F164FB993}" destId="{1E89DB60-F746-4E2D-AB6F-4438BC3B1A45}" srcOrd="1" destOrd="0" parTransId="{8F4BCC93-1A25-4A0C-97B0-3BD090E49485}" sibTransId="{7D8D792A-8579-4E57-93B3-A8A56DFA02A5}"/>
    <dgm:cxn modelId="{CF503BB0-EF8B-4335-B174-EE448A8EA342}" type="presOf" srcId="{CF4C9F3D-D6B8-4E88-8881-81EA11842FD3}" destId="{2BDF662C-AF22-4AE7-BBEA-9AC51F1A196B}" srcOrd="0" destOrd="0" presId="urn:microsoft.com/office/officeart/2005/8/layout/hierarchy1"/>
    <dgm:cxn modelId="{646B51B3-6231-4068-8520-5B7F84AFAFC7}" type="presOf" srcId="{525466D0-C9BC-4337-9EF3-B634ED8E3582}" destId="{F98E827A-64D1-46E9-9B59-192D070F9BE1}" srcOrd="0" destOrd="0" presId="urn:microsoft.com/office/officeart/2005/8/layout/hierarchy1"/>
    <dgm:cxn modelId="{1163574F-5254-4369-92A6-E307150E6427}" type="presOf" srcId="{8F4BCC93-1A25-4A0C-97B0-3BD090E49485}" destId="{972347F7-0E02-48D2-A90E-56CCD466C7CA}" srcOrd="0" destOrd="0" presId="urn:microsoft.com/office/officeart/2005/8/layout/hierarchy1"/>
    <dgm:cxn modelId="{8B67C417-D30D-4038-91F3-291781206EF3}" type="presOf" srcId="{EAF0E641-E237-4C6F-A571-9E388B4D87C4}" destId="{A6004AF1-7462-4C24-954C-CE7E93AA85AC}" srcOrd="0" destOrd="0" presId="urn:microsoft.com/office/officeart/2005/8/layout/hierarchy1"/>
    <dgm:cxn modelId="{E5A3B182-F133-46F7-8BE4-3927489F41AF}" type="presOf" srcId="{1E89DB60-F746-4E2D-AB6F-4438BC3B1A45}" destId="{7179DF66-3343-4F7B-A1D2-2AA71052F0CA}" srcOrd="0" destOrd="0" presId="urn:microsoft.com/office/officeart/2005/8/layout/hierarchy1"/>
    <dgm:cxn modelId="{66BFC82D-75BC-4ACD-B400-A3653B48915E}" type="presParOf" srcId="{2BDF662C-AF22-4AE7-BBEA-9AC51F1A196B}" destId="{CBDEB3DE-AD4E-4BEC-81DC-1E4E24857DCA}" srcOrd="0" destOrd="0" presId="urn:microsoft.com/office/officeart/2005/8/layout/hierarchy1"/>
    <dgm:cxn modelId="{3ABE1DB6-E186-4C59-8848-29DA705283BE}" type="presParOf" srcId="{CBDEB3DE-AD4E-4BEC-81DC-1E4E24857DCA}" destId="{3EC5B555-A743-4784-94E4-7A616C4674DD}" srcOrd="0" destOrd="0" presId="urn:microsoft.com/office/officeart/2005/8/layout/hierarchy1"/>
    <dgm:cxn modelId="{7E2A22A6-6DB7-4C95-8AAF-237F567D216D}" type="presParOf" srcId="{3EC5B555-A743-4784-94E4-7A616C4674DD}" destId="{352D9CD0-ACE0-4D24-8526-AA2FB4FF4D22}" srcOrd="0" destOrd="0" presId="urn:microsoft.com/office/officeart/2005/8/layout/hierarchy1"/>
    <dgm:cxn modelId="{AD765E73-1216-4652-AA4B-2F3DAD67FBB3}" type="presParOf" srcId="{3EC5B555-A743-4784-94E4-7A616C4674DD}" destId="{6614EBFD-67B1-4F75-BAC8-11372F942321}" srcOrd="1" destOrd="0" presId="urn:microsoft.com/office/officeart/2005/8/layout/hierarchy1"/>
    <dgm:cxn modelId="{104A0049-54A4-4411-AAA1-4D433CD47D5B}" type="presParOf" srcId="{CBDEB3DE-AD4E-4BEC-81DC-1E4E24857DCA}" destId="{2508FFB8-11D6-42F2-B197-9ED28A8ED06F}" srcOrd="1" destOrd="0" presId="urn:microsoft.com/office/officeart/2005/8/layout/hierarchy1"/>
    <dgm:cxn modelId="{A3B68798-76F5-4FC6-A9CD-9215DE35C902}" type="presParOf" srcId="{2508FFB8-11D6-42F2-B197-9ED28A8ED06F}" destId="{230E08FD-8822-4488-A247-2A47F3926111}" srcOrd="0" destOrd="0" presId="urn:microsoft.com/office/officeart/2005/8/layout/hierarchy1"/>
    <dgm:cxn modelId="{C3A2355D-C766-4464-8162-F6ADE6699253}" type="presParOf" srcId="{2508FFB8-11D6-42F2-B197-9ED28A8ED06F}" destId="{1F994E10-BF8A-4D59-B3BF-110772B6F85B}" srcOrd="1" destOrd="0" presId="urn:microsoft.com/office/officeart/2005/8/layout/hierarchy1"/>
    <dgm:cxn modelId="{0D78A6F1-6AF9-4B6B-97A3-20AAF49AE13D}" type="presParOf" srcId="{1F994E10-BF8A-4D59-B3BF-110772B6F85B}" destId="{AE4D1315-691A-4D8A-AAE9-2EA5EE67523B}" srcOrd="0" destOrd="0" presId="urn:microsoft.com/office/officeart/2005/8/layout/hierarchy1"/>
    <dgm:cxn modelId="{3F81C282-D402-404D-A33C-BF8E68D917F5}" type="presParOf" srcId="{AE4D1315-691A-4D8A-AAE9-2EA5EE67523B}" destId="{280C35EF-3B3D-45F4-A28D-E0592FCEBD67}" srcOrd="0" destOrd="0" presId="urn:microsoft.com/office/officeart/2005/8/layout/hierarchy1"/>
    <dgm:cxn modelId="{65388DDE-0858-4C91-B57C-8CD4BC2E0CB6}" type="presParOf" srcId="{AE4D1315-691A-4D8A-AAE9-2EA5EE67523B}" destId="{F98E827A-64D1-46E9-9B59-192D070F9BE1}" srcOrd="1" destOrd="0" presId="urn:microsoft.com/office/officeart/2005/8/layout/hierarchy1"/>
    <dgm:cxn modelId="{40B86C85-8710-4BFC-BE28-DE0B75866522}" type="presParOf" srcId="{1F994E10-BF8A-4D59-B3BF-110772B6F85B}" destId="{403469B8-5E81-4B7F-B81A-DB8346C9324C}" srcOrd="1" destOrd="0" presId="urn:microsoft.com/office/officeart/2005/8/layout/hierarchy1"/>
    <dgm:cxn modelId="{4CE482C9-2C1F-40BB-A674-60DF0F657758}" type="presParOf" srcId="{2508FFB8-11D6-42F2-B197-9ED28A8ED06F}" destId="{972347F7-0E02-48D2-A90E-56CCD466C7CA}" srcOrd="2" destOrd="0" presId="urn:microsoft.com/office/officeart/2005/8/layout/hierarchy1"/>
    <dgm:cxn modelId="{5455FEF2-510D-4270-8381-498038689710}" type="presParOf" srcId="{2508FFB8-11D6-42F2-B197-9ED28A8ED06F}" destId="{0FD19331-74B4-4D55-922E-2122027037BF}" srcOrd="3" destOrd="0" presId="urn:microsoft.com/office/officeart/2005/8/layout/hierarchy1"/>
    <dgm:cxn modelId="{CFE132F3-A1DF-4EE3-AE33-65C2CA31480D}" type="presParOf" srcId="{0FD19331-74B4-4D55-922E-2122027037BF}" destId="{C0902C98-D9D6-45A0-BD61-AD30C4D2A219}" srcOrd="0" destOrd="0" presId="urn:microsoft.com/office/officeart/2005/8/layout/hierarchy1"/>
    <dgm:cxn modelId="{2B2656F5-2C2A-4616-81E0-5FFC7C9AA88C}" type="presParOf" srcId="{C0902C98-D9D6-45A0-BD61-AD30C4D2A219}" destId="{2490A23A-98E3-4D3E-BF06-97D2BD3940C0}" srcOrd="0" destOrd="0" presId="urn:microsoft.com/office/officeart/2005/8/layout/hierarchy1"/>
    <dgm:cxn modelId="{7E3620D1-A146-48DD-8EEA-0E16095ACF56}" type="presParOf" srcId="{C0902C98-D9D6-45A0-BD61-AD30C4D2A219}" destId="{7179DF66-3343-4F7B-A1D2-2AA71052F0CA}" srcOrd="1" destOrd="0" presId="urn:microsoft.com/office/officeart/2005/8/layout/hierarchy1"/>
    <dgm:cxn modelId="{0628BA06-7DD1-4D14-A906-FE2FD150C087}" type="presParOf" srcId="{0FD19331-74B4-4D55-922E-2122027037BF}" destId="{9FEE71B3-E9C8-4105-8982-A44EA83142A0}" srcOrd="1" destOrd="0" presId="urn:microsoft.com/office/officeart/2005/8/layout/hierarchy1"/>
    <dgm:cxn modelId="{0AC429E1-1132-490F-8E63-784C8C0E28CA}" type="presParOf" srcId="{2508FFB8-11D6-42F2-B197-9ED28A8ED06F}" destId="{A6004AF1-7462-4C24-954C-CE7E93AA85AC}" srcOrd="4" destOrd="0" presId="urn:microsoft.com/office/officeart/2005/8/layout/hierarchy1"/>
    <dgm:cxn modelId="{01BE8508-5A8A-42D8-B5A1-DD9E136B1609}" type="presParOf" srcId="{2508FFB8-11D6-42F2-B197-9ED28A8ED06F}" destId="{87757AC0-EA0F-4845-B90B-1AC1BAE8DE06}" srcOrd="5" destOrd="0" presId="urn:microsoft.com/office/officeart/2005/8/layout/hierarchy1"/>
    <dgm:cxn modelId="{7E04F32E-ECB3-4DE5-BB35-ABB2BC6215FF}" type="presParOf" srcId="{87757AC0-EA0F-4845-B90B-1AC1BAE8DE06}" destId="{EBF484D8-432F-444D-98FF-272EF0AAA6BB}" srcOrd="0" destOrd="0" presId="urn:microsoft.com/office/officeart/2005/8/layout/hierarchy1"/>
    <dgm:cxn modelId="{232395AC-BC53-4E5A-AA34-7EF9B9A4688F}" type="presParOf" srcId="{EBF484D8-432F-444D-98FF-272EF0AAA6BB}" destId="{C2A3B8CF-C061-4C29-A143-33E2288D5388}" srcOrd="0" destOrd="0" presId="urn:microsoft.com/office/officeart/2005/8/layout/hierarchy1"/>
    <dgm:cxn modelId="{C53F06D8-C581-4A72-B721-4A7105EAB5E7}" type="presParOf" srcId="{EBF484D8-432F-444D-98FF-272EF0AAA6BB}" destId="{B161FE92-6F86-4F41-8FDE-30D19C063FB9}" srcOrd="1" destOrd="0" presId="urn:microsoft.com/office/officeart/2005/8/layout/hierarchy1"/>
    <dgm:cxn modelId="{1E078C94-1404-4873-9ED2-412936DEA4D7}" type="presParOf" srcId="{87757AC0-EA0F-4845-B90B-1AC1BAE8DE06}" destId="{E6BA2F5D-E303-4B6D-820E-37CB4DB5B1A9}" srcOrd="1" destOrd="0" presId="urn:microsoft.com/office/officeart/2005/8/layout/hierarchy1"/>
    <dgm:cxn modelId="{2DB3FE3C-16FD-4139-A3D1-F6FD7C7180F7}" type="presParOf" srcId="{2508FFB8-11D6-42F2-B197-9ED28A8ED06F}" destId="{8D8150A9-EAA7-4F2C-B720-B17AB0B542AC}" srcOrd="6" destOrd="0" presId="urn:microsoft.com/office/officeart/2005/8/layout/hierarchy1"/>
    <dgm:cxn modelId="{A4DDA44C-3AA7-44BB-A945-68DEAFBF8001}" type="presParOf" srcId="{2508FFB8-11D6-42F2-B197-9ED28A8ED06F}" destId="{E63AAECB-E679-459D-8AB6-1571AF6AA4A0}" srcOrd="7" destOrd="0" presId="urn:microsoft.com/office/officeart/2005/8/layout/hierarchy1"/>
    <dgm:cxn modelId="{DEBD5DAE-8903-4E6A-980B-95B8DB4CDF86}" type="presParOf" srcId="{E63AAECB-E679-459D-8AB6-1571AF6AA4A0}" destId="{DE35E01F-01CC-4C8A-B221-33C1AA04E127}" srcOrd="0" destOrd="0" presId="urn:microsoft.com/office/officeart/2005/8/layout/hierarchy1"/>
    <dgm:cxn modelId="{E1927C9B-1E99-48C0-9C55-28F7699FF002}" type="presParOf" srcId="{DE35E01F-01CC-4C8A-B221-33C1AA04E127}" destId="{F1465E54-D5A4-4B5C-B756-C4094C0899F9}" srcOrd="0" destOrd="0" presId="urn:microsoft.com/office/officeart/2005/8/layout/hierarchy1"/>
    <dgm:cxn modelId="{6A4E3043-18EF-4D96-83FA-5C5586818ECC}" type="presParOf" srcId="{DE35E01F-01CC-4C8A-B221-33C1AA04E127}" destId="{CFD7646D-8A9C-4CF0-9195-9180EFF3909B}" srcOrd="1" destOrd="0" presId="urn:microsoft.com/office/officeart/2005/8/layout/hierarchy1"/>
    <dgm:cxn modelId="{102874E5-330D-401D-96D8-AA6298B507A3}" type="presParOf" srcId="{E63AAECB-E679-459D-8AB6-1571AF6AA4A0}" destId="{B949B99B-5E97-41DD-A67A-5F2B0ABC642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94164DC-A932-49B3-AF20-D0439A024FD2}" type="doc">
      <dgm:prSet loTypeId="urn:microsoft.com/office/officeart/2005/8/layout/hierarchy3" loCatId="hierarchy" qsTypeId="urn:microsoft.com/office/officeart/2005/8/quickstyle/simple1" qsCatId="simple" csTypeId="urn:microsoft.com/office/officeart/2005/8/colors/accent1_2" csCatId="accent1" phldr="1"/>
      <dgm:spPr/>
      <dgm:t>
        <a:bodyPr/>
        <a:lstStyle/>
        <a:p>
          <a:endParaRPr lang="fr-FR"/>
        </a:p>
      </dgm:t>
    </dgm:pt>
    <dgm:pt modelId="{57E18B4E-8894-4DD0-A20E-4EA02660F42A}">
      <dgm:prSet phldrT="[Texte]"/>
      <dgm:spPr/>
      <dgm:t>
        <a:bodyPr/>
        <a:lstStyle/>
        <a:p>
          <a:pPr rtl="1"/>
          <a:r>
            <a:rPr lang="ar-DZ" b="1" dirty="0">
              <a:solidFill>
                <a:schemeClr val="tx1"/>
              </a:solidFill>
              <a:ea typeface="MS Mincho" panose="02020609040205080304" pitchFamily="49" charset="-128"/>
              <a:cs typeface="Simplified Arabic" panose="02020603050405020304" pitchFamily="18" charset="-78"/>
            </a:rPr>
            <a:t>البيئة الداخلية المباشرة</a:t>
          </a:r>
          <a:endParaRPr lang="fr-FR" dirty="0">
            <a:solidFill>
              <a:schemeClr val="tx1"/>
            </a:solidFill>
          </a:endParaRPr>
        </a:p>
      </dgm:t>
    </dgm:pt>
    <dgm:pt modelId="{E1877986-04C1-4D5A-A0D5-977784D677A3}" type="parTrans" cxnId="{E30D2E7E-EB91-4735-A37E-55C454FB217B}">
      <dgm:prSet/>
      <dgm:spPr/>
      <dgm:t>
        <a:bodyPr/>
        <a:lstStyle/>
        <a:p>
          <a:endParaRPr lang="fr-FR"/>
        </a:p>
      </dgm:t>
    </dgm:pt>
    <dgm:pt modelId="{DCE48D38-79ED-4D19-90AF-88608106C42B}" type="sibTrans" cxnId="{E30D2E7E-EB91-4735-A37E-55C454FB217B}">
      <dgm:prSet/>
      <dgm:spPr/>
      <dgm:t>
        <a:bodyPr/>
        <a:lstStyle/>
        <a:p>
          <a:endParaRPr lang="fr-FR"/>
        </a:p>
      </dgm:t>
    </dgm:pt>
    <dgm:pt modelId="{ABB345F2-55FD-4A2C-BAF4-791643EBDC67}">
      <dgm:prSet phldrT="[Texte]"/>
      <dgm:spPr/>
      <dgm:t>
        <a:bodyPr/>
        <a:lstStyle/>
        <a:p>
          <a:pPr rtl="1"/>
          <a:r>
            <a:rPr lang="ar-SA" dirty="0">
              <a:ea typeface="MS Mincho" panose="02020609040205080304" pitchFamily="49" charset="-128"/>
              <a:cs typeface="Simplified Arabic" panose="02020603050405020304" pitchFamily="18" charset="-78"/>
            </a:rPr>
            <a:t>المنتوج</a:t>
          </a:r>
          <a:endParaRPr lang="fr-FR" dirty="0"/>
        </a:p>
      </dgm:t>
    </dgm:pt>
    <dgm:pt modelId="{A6747CA6-5F20-4B51-91BD-CF9D8FA2B169}" type="parTrans" cxnId="{70CB93CE-E1D2-4B20-81A8-A7F5084BDD3E}">
      <dgm:prSet/>
      <dgm:spPr/>
      <dgm:t>
        <a:bodyPr/>
        <a:lstStyle/>
        <a:p>
          <a:endParaRPr lang="fr-FR"/>
        </a:p>
      </dgm:t>
    </dgm:pt>
    <dgm:pt modelId="{FA42E499-4573-4792-AB05-DDB20F96B392}" type="sibTrans" cxnId="{70CB93CE-E1D2-4B20-81A8-A7F5084BDD3E}">
      <dgm:prSet/>
      <dgm:spPr/>
      <dgm:t>
        <a:bodyPr/>
        <a:lstStyle/>
        <a:p>
          <a:endParaRPr lang="fr-FR"/>
        </a:p>
      </dgm:t>
    </dgm:pt>
    <dgm:pt modelId="{46CC4A1E-5670-425C-8B22-E0FCBFEA2688}">
      <dgm:prSet phldrT="[Texte]"/>
      <dgm:spPr/>
      <dgm:t>
        <a:bodyPr/>
        <a:lstStyle/>
        <a:p>
          <a:pPr rtl="1"/>
          <a:r>
            <a:rPr lang="ar-SA" dirty="0">
              <a:ea typeface="MS Mincho" panose="02020609040205080304" pitchFamily="49" charset="-128"/>
              <a:cs typeface="Simplified Arabic" panose="02020603050405020304" pitchFamily="18" charset="-78"/>
            </a:rPr>
            <a:t>السعر</a:t>
          </a:r>
          <a:endParaRPr lang="fr-FR" dirty="0"/>
        </a:p>
      </dgm:t>
    </dgm:pt>
    <dgm:pt modelId="{BC6C169F-7045-4DB8-B6FB-C66FFA72B34B}" type="parTrans" cxnId="{020110B6-B1D0-4033-BEF2-E7A174D94535}">
      <dgm:prSet/>
      <dgm:spPr/>
      <dgm:t>
        <a:bodyPr/>
        <a:lstStyle/>
        <a:p>
          <a:endParaRPr lang="fr-FR"/>
        </a:p>
      </dgm:t>
    </dgm:pt>
    <dgm:pt modelId="{81963AA4-01B4-49E9-BFF1-7CD9D67B2A20}" type="sibTrans" cxnId="{020110B6-B1D0-4033-BEF2-E7A174D94535}">
      <dgm:prSet/>
      <dgm:spPr/>
      <dgm:t>
        <a:bodyPr/>
        <a:lstStyle/>
        <a:p>
          <a:endParaRPr lang="fr-FR"/>
        </a:p>
      </dgm:t>
    </dgm:pt>
    <dgm:pt modelId="{20B06BEF-0A70-4B74-B264-AEAB4A1BB434}">
      <dgm:prSet phldrT="[Texte]"/>
      <dgm:spPr/>
      <dgm:t>
        <a:bodyPr/>
        <a:lstStyle/>
        <a:p>
          <a:pPr rtl="1"/>
          <a:r>
            <a:rPr lang="ar-DZ" b="1" dirty="0">
              <a:solidFill>
                <a:schemeClr val="tx1"/>
              </a:solidFill>
              <a:ea typeface="MS Mincho" panose="02020609040205080304" pitchFamily="49" charset="-128"/>
              <a:cs typeface="Simplified Arabic" panose="02020603050405020304" pitchFamily="18" charset="-78"/>
            </a:rPr>
            <a:t>البيئة الداخلية غير المباشرة:</a:t>
          </a:r>
          <a:r>
            <a:rPr lang="ar-DZ" dirty="0">
              <a:solidFill>
                <a:schemeClr val="tx1"/>
              </a:solidFill>
              <a:ea typeface="MS Mincho" panose="02020609040205080304" pitchFamily="49" charset="-128"/>
              <a:cs typeface="Simplified Arabic" panose="02020603050405020304" pitchFamily="18" charset="-78"/>
            </a:rPr>
            <a:t> </a:t>
          </a:r>
          <a:endParaRPr lang="fr-FR" dirty="0">
            <a:solidFill>
              <a:schemeClr val="tx1"/>
            </a:solidFill>
          </a:endParaRPr>
        </a:p>
      </dgm:t>
    </dgm:pt>
    <dgm:pt modelId="{B65E3D9A-1ABF-404C-8C00-3352F79250DA}" type="parTrans" cxnId="{673055A8-1688-4B8F-A9F0-B0E4608ED4BC}">
      <dgm:prSet/>
      <dgm:spPr/>
      <dgm:t>
        <a:bodyPr/>
        <a:lstStyle/>
        <a:p>
          <a:endParaRPr lang="fr-FR"/>
        </a:p>
      </dgm:t>
    </dgm:pt>
    <dgm:pt modelId="{7EE7203D-9B62-4ACD-8B4B-57F56986C3CC}" type="sibTrans" cxnId="{673055A8-1688-4B8F-A9F0-B0E4608ED4BC}">
      <dgm:prSet/>
      <dgm:spPr/>
      <dgm:t>
        <a:bodyPr/>
        <a:lstStyle/>
        <a:p>
          <a:endParaRPr lang="fr-FR"/>
        </a:p>
      </dgm:t>
    </dgm:pt>
    <dgm:pt modelId="{618E017D-CC8E-423A-A995-FB41DA8801C5}">
      <dgm:prSet phldrT="[Texte]"/>
      <dgm:spPr/>
      <dgm:t>
        <a:bodyPr/>
        <a:lstStyle/>
        <a:p>
          <a:pPr rtl="1"/>
          <a:r>
            <a:rPr lang="ar-DZ" dirty="0">
              <a:ea typeface="MS Mincho" panose="02020609040205080304" pitchFamily="49" charset="-128"/>
              <a:cs typeface="Simplified Arabic" panose="02020603050405020304" pitchFamily="18" charset="-78"/>
            </a:rPr>
            <a:t>نظام الأفراد</a:t>
          </a:r>
          <a:endParaRPr lang="fr-FR" dirty="0"/>
        </a:p>
      </dgm:t>
    </dgm:pt>
    <dgm:pt modelId="{95212375-6960-4DD9-98B7-5635055F30A3}" type="parTrans" cxnId="{328CE5FD-38B9-4C09-B7E0-9C3ACC6973DD}">
      <dgm:prSet/>
      <dgm:spPr/>
      <dgm:t>
        <a:bodyPr/>
        <a:lstStyle/>
        <a:p>
          <a:endParaRPr lang="fr-FR"/>
        </a:p>
      </dgm:t>
    </dgm:pt>
    <dgm:pt modelId="{72E83A1A-43FC-4A14-9E0C-0870473743C0}" type="sibTrans" cxnId="{328CE5FD-38B9-4C09-B7E0-9C3ACC6973DD}">
      <dgm:prSet/>
      <dgm:spPr/>
      <dgm:t>
        <a:bodyPr/>
        <a:lstStyle/>
        <a:p>
          <a:endParaRPr lang="fr-FR"/>
        </a:p>
      </dgm:t>
    </dgm:pt>
    <dgm:pt modelId="{BC52895A-B6F0-49E8-8023-22E9DB7023D2}">
      <dgm:prSet phldrT="[Texte]"/>
      <dgm:spPr/>
      <dgm:t>
        <a:bodyPr/>
        <a:lstStyle/>
        <a:p>
          <a:r>
            <a:rPr lang="ar-DZ" dirty="0">
              <a:ea typeface="MS Mincho" panose="02020609040205080304" pitchFamily="49" charset="-128"/>
              <a:cs typeface="Simplified Arabic" panose="02020603050405020304" pitchFamily="18" charset="-78"/>
            </a:rPr>
            <a:t>نظام الإنتاج</a:t>
          </a:r>
          <a:endParaRPr lang="fr-FR" dirty="0"/>
        </a:p>
      </dgm:t>
    </dgm:pt>
    <dgm:pt modelId="{0905082C-C8A9-4250-8B8D-0ADED6825DDB}" type="parTrans" cxnId="{56B9D769-2E46-4292-85B8-B1ABE47328CC}">
      <dgm:prSet/>
      <dgm:spPr/>
      <dgm:t>
        <a:bodyPr/>
        <a:lstStyle/>
        <a:p>
          <a:endParaRPr lang="fr-FR"/>
        </a:p>
      </dgm:t>
    </dgm:pt>
    <dgm:pt modelId="{641A6FAA-6E81-4E17-B2E7-A543F1BDD977}" type="sibTrans" cxnId="{56B9D769-2E46-4292-85B8-B1ABE47328CC}">
      <dgm:prSet/>
      <dgm:spPr/>
      <dgm:t>
        <a:bodyPr/>
        <a:lstStyle/>
        <a:p>
          <a:endParaRPr lang="fr-FR"/>
        </a:p>
      </dgm:t>
    </dgm:pt>
    <dgm:pt modelId="{B465D81D-933E-4673-A7D2-4FB2E61B4F44}">
      <dgm:prSet/>
      <dgm:spPr/>
      <dgm:t>
        <a:bodyPr/>
        <a:lstStyle/>
        <a:p>
          <a:r>
            <a:rPr lang="ar-DZ" dirty="0">
              <a:ea typeface="MS Mincho" panose="02020609040205080304" pitchFamily="49" charset="-128"/>
              <a:cs typeface="Simplified Arabic" panose="02020603050405020304" pitchFamily="18" charset="-78"/>
            </a:rPr>
            <a:t>أنظمة التمويل</a:t>
          </a:r>
          <a:endParaRPr lang="fr-FR" dirty="0"/>
        </a:p>
      </dgm:t>
    </dgm:pt>
    <dgm:pt modelId="{BD718E2E-1CD5-4538-ADCB-BEF094BBAC7D}" type="parTrans" cxnId="{B91A2C54-8F0D-474A-A031-08602B31D7D8}">
      <dgm:prSet/>
      <dgm:spPr/>
      <dgm:t>
        <a:bodyPr/>
        <a:lstStyle/>
        <a:p>
          <a:endParaRPr lang="fr-FR"/>
        </a:p>
      </dgm:t>
    </dgm:pt>
    <dgm:pt modelId="{CE35CCE6-8948-44F4-B67D-C497F7270AC4}" type="sibTrans" cxnId="{B91A2C54-8F0D-474A-A031-08602B31D7D8}">
      <dgm:prSet/>
      <dgm:spPr/>
      <dgm:t>
        <a:bodyPr/>
        <a:lstStyle/>
        <a:p>
          <a:endParaRPr lang="fr-FR"/>
        </a:p>
      </dgm:t>
    </dgm:pt>
    <dgm:pt modelId="{12065363-7D0C-4F5B-85F0-40DFF5A7B37B}">
      <dgm:prSet/>
      <dgm:spPr/>
      <dgm:t>
        <a:bodyPr/>
        <a:lstStyle/>
        <a:p>
          <a:pPr rtl="1"/>
          <a:r>
            <a:rPr lang="ar-DZ" dirty="0">
              <a:ea typeface="MS Mincho" panose="02020609040205080304" pitchFamily="49" charset="-128"/>
              <a:cs typeface="Simplified Arabic" panose="02020603050405020304" pitchFamily="18" charset="-78"/>
            </a:rPr>
            <a:t>نظام المعلومات</a:t>
          </a:r>
          <a:endParaRPr lang="fr-FR" dirty="0"/>
        </a:p>
      </dgm:t>
    </dgm:pt>
    <dgm:pt modelId="{94905C12-4252-41E4-96C1-7CAE9CD5A3C3}" type="parTrans" cxnId="{C3E54FD4-988F-440B-A387-C642FD7BD498}">
      <dgm:prSet/>
      <dgm:spPr/>
      <dgm:t>
        <a:bodyPr/>
        <a:lstStyle/>
        <a:p>
          <a:endParaRPr lang="fr-FR"/>
        </a:p>
      </dgm:t>
    </dgm:pt>
    <dgm:pt modelId="{639B144F-09F8-4A7D-B335-F20CE920D47C}" type="sibTrans" cxnId="{C3E54FD4-988F-440B-A387-C642FD7BD498}">
      <dgm:prSet/>
      <dgm:spPr/>
      <dgm:t>
        <a:bodyPr/>
        <a:lstStyle/>
        <a:p>
          <a:endParaRPr lang="fr-FR"/>
        </a:p>
      </dgm:t>
    </dgm:pt>
    <dgm:pt modelId="{48D4FBB1-9467-4184-AAFB-465A14616CF7}">
      <dgm:prSet/>
      <dgm:spPr/>
      <dgm:t>
        <a:bodyPr/>
        <a:lstStyle/>
        <a:p>
          <a:pPr rtl="1"/>
          <a:r>
            <a:rPr lang="ar-SA" dirty="0">
              <a:ea typeface="MS Mincho" panose="02020609040205080304" pitchFamily="49" charset="-128"/>
              <a:cs typeface="Simplified Arabic" panose="02020603050405020304" pitchFamily="18" charset="-78"/>
            </a:rPr>
            <a:t>التوزيع</a:t>
          </a:r>
          <a:endParaRPr lang="fr-FR" dirty="0"/>
        </a:p>
      </dgm:t>
    </dgm:pt>
    <dgm:pt modelId="{50D3D530-FA6B-43D3-BE2E-60BD1E1769B8}" type="parTrans" cxnId="{63E494F9-9357-4346-A16A-CE10DB64482F}">
      <dgm:prSet/>
      <dgm:spPr/>
      <dgm:t>
        <a:bodyPr/>
        <a:lstStyle/>
        <a:p>
          <a:endParaRPr lang="fr-FR"/>
        </a:p>
      </dgm:t>
    </dgm:pt>
    <dgm:pt modelId="{B204624F-7C0D-4807-AD24-5F1DB307B1DF}" type="sibTrans" cxnId="{63E494F9-9357-4346-A16A-CE10DB64482F}">
      <dgm:prSet/>
      <dgm:spPr/>
      <dgm:t>
        <a:bodyPr/>
        <a:lstStyle/>
        <a:p>
          <a:endParaRPr lang="fr-FR"/>
        </a:p>
      </dgm:t>
    </dgm:pt>
    <dgm:pt modelId="{7F6987B4-50A5-42EE-9921-8BC11596F351}">
      <dgm:prSet/>
      <dgm:spPr/>
      <dgm:t>
        <a:bodyPr/>
        <a:lstStyle/>
        <a:p>
          <a:pPr rtl="1"/>
          <a:r>
            <a:rPr lang="ar-SA" dirty="0">
              <a:ea typeface="MS Mincho" panose="02020609040205080304" pitchFamily="49" charset="-128"/>
              <a:cs typeface="Simplified Arabic" panose="02020603050405020304" pitchFamily="18" charset="-78"/>
            </a:rPr>
            <a:t>الترويج</a:t>
          </a:r>
          <a:endParaRPr lang="fr-FR" dirty="0"/>
        </a:p>
      </dgm:t>
    </dgm:pt>
    <dgm:pt modelId="{F5D93960-ABF2-41DD-A2AB-98AB40CB6847}" type="parTrans" cxnId="{AAC14917-AEA1-4795-9363-E3BFDDAB3FB9}">
      <dgm:prSet/>
      <dgm:spPr/>
      <dgm:t>
        <a:bodyPr/>
        <a:lstStyle/>
        <a:p>
          <a:endParaRPr lang="fr-FR"/>
        </a:p>
      </dgm:t>
    </dgm:pt>
    <dgm:pt modelId="{A9C5AD67-FD99-4DE0-A59B-38EB3CC8B162}" type="sibTrans" cxnId="{AAC14917-AEA1-4795-9363-E3BFDDAB3FB9}">
      <dgm:prSet/>
      <dgm:spPr/>
      <dgm:t>
        <a:bodyPr/>
        <a:lstStyle/>
        <a:p>
          <a:endParaRPr lang="fr-FR"/>
        </a:p>
      </dgm:t>
    </dgm:pt>
    <dgm:pt modelId="{35116321-4F77-4C7D-8E8A-F79E2CF75752}" type="pres">
      <dgm:prSet presAssocID="{294164DC-A932-49B3-AF20-D0439A024FD2}" presName="diagram" presStyleCnt="0">
        <dgm:presLayoutVars>
          <dgm:chPref val="1"/>
          <dgm:dir/>
          <dgm:animOne val="branch"/>
          <dgm:animLvl val="lvl"/>
          <dgm:resizeHandles/>
        </dgm:presLayoutVars>
      </dgm:prSet>
      <dgm:spPr/>
      <dgm:t>
        <a:bodyPr/>
        <a:lstStyle/>
        <a:p>
          <a:endParaRPr lang="fr-FR"/>
        </a:p>
      </dgm:t>
    </dgm:pt>
    <dgm:pt modelId="{43FCC344-641D-478C-8DDD-A7E7151EA89F}" type="pres">
      <dgm:prSet presAssocID="{57E18B4E-8894-4DD0-A20E-4EA02660F42A}" presName="root" presStyleCnt="0"/>
      <dgm:spPr/>
    </dgm:pt>
    <dgm:pt modelId="{CC1206CD-6876-43D3-9A67-4F10C9D66E54}" type="pres">
      <dgm:prSet presAssocID="{57E18B4E-8894-4DD0-A20E-4EA02660F42A}" presName="rootComposite" presStyleCnt="0"/>
      <dgm:spPr/>
    </dgm:pt>
    <dgm:pt modelId="{5E2DAF6A-D7E0-4041-8624-62A6E1BBBE8E}" type="pres">
      <dgm:prSet presAssocID="{57E18B4E-8894-4DD0-A20E-4EA02660F42A}" presName="rootText" presStyleLbl="node1" presStyleIdx="0" presStyleCnt="2" custScaleX="144675"/>
      <dgm:spPr/>
      <dgm:t>
        <a:bodyPr/>
        <a:lstStyle/>
        <a:p>
          <a:endParaRPr lang="fr-FR"/>
        </a:p>
      </dgm:t>
    </dgm:pt>
    <dgm:pt modelId="{FB628F25-52B6-40E0-A0FD-7BCA2C338410}" type="pres">
      <dgm:prSet presAssocID="{57E18B4E-8894-4DD0-A20E-4EA02660F42A}" presName="rootConnector" presStyleLbl="node1" presStyleIdx="0" presStyleCnt="2"/>
      <dgm:spPr/>
      <dgm:t>
        <a:bodyPr/>
        <a:lstStyle/>
        <a:p>
          <a:endParaRPr lang="fr-FR"/>
        </a:p>
      </dgm:t>
    </dgm:pt>
    <dgm:pt modelId="{D3011279-940E-4928-9D13-A71E069E6A75}" type="pres">
      <dgm:prSet presAssocID="{57E18B4E-8894-4DD0-A20E-4EA02660F42A}" presName="childShape" presStyleCnt="0"/>
      <dgm:spPr/>
    </dgm:pt>
    <dgm:pt modelId="{03CF5C02-399F-49E9-A14A-45038DA6EEEB}" type="pres">
      <dgm:prSet presAssocID="{A6747CA6-5F20-4B51-91BD-CF9D8FA2B169}" presName="Name13" presStyleLbl="parChTrans1D2" presStyleIdx="0" presStyleCnt="8"/>
      <dgm:spPr/>
      <dgm:t>
        <a:bodyPr/>
        <a:lstStyle/>
        <a:p>
          <a:endParaRPr lang="fr-FR"/>
        </a:p>
      </dgm:t>
    </dgm:pt>
    <dgm:pt modelId="{F680DB28-1395-4D2F-932C-A92FCE21C346}" type="pres">
      <dgm:prSet presAssocID="{ABB345F2-55FD-4A2C-BAF4-791643EBDC67}" presName="childText" presStyleLbl="bgAcc1" presStyleIdx="0" presStyleCnt="8">
        <dgm:presLayoutVars>
          <dgm:bulletEnabled val="1"/>
        </dgm:presLayoutVars>
      </dgm:prSet>
      <dgm:spPr/>
      <dgm:t>
        <a:bodyPr/>
        <a:lstStyle/>
        <a:p>
          <a:endParaRPr lang="fr-FR"/>
        </a:p>
      </dgm:t>
    </dgm:pt>
    <dgm:pt modelId="{7658688F-4166-4A49-BAB6-544D6524365E}" type="pres">
      <dgm:prSet presAssocID="{BC6C169F-7045-4DB8-B6FB-C66FFA72B34B}" presName="Name13" presStyleLbl="parChTrans1D2" presStyleIdx="1" presStyleCnt="8"/>
      <dgm:spPr/>
      <dgm:t>
        <a:bodyPr/>
        <a:lstStyle/>
        <a:p>
          <a:endParaRPr lang="fr-FR"/>
        </a:p>
      </dgm:t>
    </dgm:pt>
    <dgm:pt modelId="{C6DFB36C-EB24-4671-9ACD-A1DDF31B83BB}" type="pres">
      <dgm:prSet presAssocID="{46CC4A1E-5670-425C-8B22-E0FCBFEA2688}" presName="childText" presStyleLbl="bgAcc1" presStyleIdx="1" presStyleCnt="8">
        <dgm:presLayoutVars>
          <dgm:bulletEnabled val="1"/>
        </dgm:presLayoutVars>
      </dgm:prSet>
      <dgm:spPr/>
      <dgm:t>
        <a:bodyPr/>
        <a:lstStyle/>
        <a:p>
          <a:endParaRPr lang="fr-FR"/>
        </a:p>
      </dgm:t>
    </dgm:pt>
    <dgm:pt modelId="{F3BE3AAF-1620-4B72-B825-B2D6699A797C}" type="pres">
      <dgm:prSet presAssocID="{50D3D530-FA6B-43D3-BE2E-60BD1E1769B8}" presName="Name13" presStyleLbl="parChTrans1D2" presStyleIdx="2" presStyleCnt="8"/>
      <dgm:spPr/>
      <dgm:t>
        <a:bodyPr/>
        <a:lstStyle/>
        <a:p>
          <a:endParaRPr lang="fr-FR"/>
        </a:p>
      </dgm:t>
    </dgm:pt>
    <dgm:pt modelId="{F19C056D-A702-4A87-8CAC-951693F7B4D4}" type="pres">
      <dgm:prSet presAssocID="{48D4FBB1-9467-4184-AAFB-465A14616CF7}" presName="childText" presStyleLbl="bgAcc1" presStyleIdx="2" presStyleCnt="8">
        <dgm:presLayoutVars>
          <dgm:bulletEnabled val="1"/>
        </dgm:presLayoutVars>
      </dgm:prSet>
      <dgm:spPr/>
      <dgm:t>
        <a:bodyPr/>
        <a:lstStyle/>
        <a:p>
          <a:endParaRPr lang="fr-FR"/>
        </a:p>
      </dgm:t>
    </dgm:pt>
    <dgm:pt modelId="{80E75026-6C80-4BF0-888B-18AD4052A101}" type="pres">
      <dgm:prSet presAssocID="{F5D93960-ABF2-41DD-A2AB-98AB40CB6847}" presName="Name13" presStyleLbl="parChTrans1D2" presStyleIdx="3" presStyleCnt="8"/>
      <dgm:spPr/>
      <dgm:t>
        <a:bodyPr/>
        <a:lstStyle/>
        <a:p>
          <a:endParaRPr lang="fr-FR"/>
        </a:p>
      </dgm:t>
    </dgm:pt>
    <dgm:pt modelId="{59BE8658-FF2F-4F82-BEA0-18AE5191F0F0}" type="pres">
      <dgm:prSet presAssocID="{7F6987B4-50A5-42EE-9921-8BC11596F351}" presName="childText" presStyleLbl="bgAcc1" presStyleIdx="3" presStyleCnt="8">
        <dgm:presLayoutVars>
          <dgm:bulletEnabled val="1"/>
        </dgm:presLayoutVars>
      </dgm:prSet>
      <dgm:spPr/>
      <dgm:t>
        <a:bodyPr/>
        <a:lstStyle/>
        <a:p>
          <a:endParaRPr lang="fr-FR"/>
        </a:p>
      </dgm:t>
    </dgm:pt>
    <dgm:pt modelId="{EC2228E1-2070-47BF-ADC5-DFC984C38FAC}" type="pres">
      <dgm:prSet presAssocID="{20B06BEF-0A70-4B74-B264-AEAB4A1BB434}" presName="root" presStyleCnt="0"/>
      <dgm:spPr/>
    </dgm:pt>
    <dgm:pt modelId="{7588AC70-4874-4683-B6F4-77C3F29E41A1}" type="pres">
      <dgm:prSet presAssocID="{20B06BEF-0A70-4B74-B264-AEAB4A1BB434}" presName="rootComposite" presStyleCnt="0"/>
      <dgm:spPr/>
    </dgm:pt>
    <dgm:pt modelId="{8C865D6A-49AC-43DE-9B7B-CCB410AC6D4A}" type="pres">
      <dgm:prSet presAssocID="{20B06BEF-0A70-4B74-B264-AEAB4A1BB434}" presName="rootText" presStyleLbl="node1" presStyleIdx="1" presStyleCnt="2" custScaleX="142677"/>
      <dgm:spPr/>
      <dgm:t>
        <a:bodyPr/>
        <a:lstStyle/>
        <a:p>
          <a:endParaRPr lang="fr-FR"/>
        </a:p>
      </dgm:t>
    </dgm:pt>
    <dgm:pt modelId="{E58694C3-D1F9-4697-A927-3E0ACAEBAFA1}" type="pres">
      <dgm:prSet presAssocID="{20B06BEF-0A70-4B74-B264-AEAB4A1BB434}" presName="rootConnector" presStyleLbl="node1" presStyleIdx="1" presStyleCnt="2"/>
      <dgm:spPr/>
      <dgm:t>
        <a:bodyPr/>
        <a:lstStyle/>
        <a:p>
          <a:endParaRPr lang="fr-FR"/>
        </a:p>
      </dgm:t>
    </dgm:pt>
    <dgm:pt modelId="{DAC3CFE9-9E92-4AC4-9D2A-7974FB6A845C}" type="pres">
      <dgm:prSet presAssocID="{20B06BEF-0A70-4B74-B264-AEAB4A1BB434}" presName="childShape" presStyleCnt="0"/>
      <dgm:spPr/>
    </dgm:pt>
    <dgm:pt modelId="{7B8BDFE4-4A72-425C-9F9E-287CEA6DA805}" type="pres">
      <dgm:prSet presAssocID="{95212375-6960-4DD9-98B7-5635055F30A3}" presName="Name13" presStyleLbl="parChTrans1D2" presStyleIdx="4" presStyleCnt="8"/>
      <dgm:spPr/>
      <dgm:t>
        <a:bodyPr/>
        <a:lstStyle/>
        <a:p>
          <a:endParaRPr lang="fr-FR"/>
        </a:p>
      </dgm:t>
    </dgm:pt>
    <dgm:pt modelId="{B8E650E2-E117-4095-B0AB-18456BB86E6B}" type="pres">
      <dgm:prSet presAssocID="{618E017D-CC8E-423A-A995-FB41DA8801C5}" presName="childText" presStyleLbl="bgAcc1" presStyleIdx="4" presStyleCnt="8">
        <dgm:presLayoutVars>
          <dgm:bulletEnabled val="1"/>
        </dgm:presLayoutVars>
      </dgm:prSet>
      <dgm:spPr/>
      <dgm:t>
        <a:bodyPr/>
        <a:lstStyle/>
        <a:p>
          <a:endParaRPr lang="fr-FR"/>
        </a:p>
      </dgm:t>
    </dgm:pt>
    <dgm:pt modelId="{674ABC01-77C2-40E6-9B96-E7E774E4179E}" type="pres">
      <dgm:prSet presAssocID="{BD718E2E-1CD5-4538-ADCB-BEF094BBAC7D}" presName="Name13" presStyleLbl="parChTrans1D2" presStyleIdx="5" presStyleCnt="8"/>
      <dgm:spPr/>
      <dgm:t>
        <a:bodyPr/>
        <a:lstStyle/>
        <a:p>
          <a:endParaRPr lang="fr-FR"/>
        </a:p>
      </dgm:t>
    </dgm:pt>
    <dgm:pt modelId="{DF8F51CE-FB4B-4CFF-8E24-B3DE4A9A3181}" type="pres">
      <dgm:prSet presAssocID="{B465D81D-933E-4673-A7D2-4FB2E61B4F44}" presName="childText" presStyleLbl="bgAcc1" presStyleIdx="5" presStyleCnt="8">
        <dgm:presLayoutVars>
          <dgm:bulletEnabled val="1"/>
        </dgm:presLayoutVars>
      </dgm:prSet>
      <dgm:spPr/>
      <dgm:t>
        <a:bodyPr/>
        <a:lstStyle/>
        <a:p>
          <a:endParaRPr lang="fr-FR"/>
        </a:p>
      </dgm:t>
    </dgm:pt>
    <dgm:pt modelId="{CC5FEC10-32B9-4D60-AD55-88496F5C1DF9}" type="pres">
      <dgm:prSet presAssocID="{0905082C-C8A9-4250-8B8D-0ADED6825DDB}" presName="Name13" presStyleLbl="parChTrans1D2" presStyleIdx="6" presStyleCnt="8"/>
      <dgm:spPr/>
      <dgm:t>
        <a:bodyPr/>
        <a:lstStyle/>
        <a:p>
          <a:endParaRPr lang="fr-FR"/>
        </a:p>
      </dgm:t>
    </dgm:pt>
    <dgm:pt modelId="{FD408BEE-1310-4B9F-A314-3B957FE860B3}" type="pres">
      <dgm:prSet presAssocID="{BC52895A-B6F0-49E8-8023-22E9DB7023D2}" presName="childText" presStyleLbl="bgAcc1" presStyleIdx="6" presStyleCnt="8">
        <dgm:presLayoutVars>
          <dgm:bulletEnabled val="1"/>
        </dgm:presLayoutVars>
      </dgm:prSet>
      <dgm:spPr/>
      <dgm:t>
        <a:bodyPr/>
        <a:lstStyle/>
        <a:p>
          <a:endParaRPr lang="fr-FR"/>
        </a:p>
      </dgm:t>
    </dgm:pt>
    <dgm:pt modelId="{8B26E261-6A64-435D-9AD6-C489FD0DAFBF}" type="pres">
      <dgm:prSet presAssocID="{94905C12-4252-41E4-96C1-7CAE9CD5A3C3}" presName="Name13" presStyleLbl="parChTrans1D2" presStyleIdx="7" presStyleCnt="8"/>
      <dgm:spPr/>
      <dgm:t>
        <a:bodyPr/>
        <a:lstStyle/>
        <a:p>
          <a:endParaRPr lang="fr-FR"/>
        </a:p>
      </dgm:t>
    </dgm:pt>
    <dgm:pt modelId="{FFC033B1-3F3D-432A-BF35-C8B114881C0D}" type="pres">
      <dgm:prSet presAssocID="{12065363-7D0C-4F5B-85F0-40DFF5A7B37B}" presName="childText" presStyleLbl="bgAcc1" presStyleIdx="7" presStyleCnt="8">
        <dgm:presLayoutVars>
          <dgm:bulletEnabled val="1"/>
        </dgm:presLayoutVars>
      </dgm:prSet>
      <dgm:spPr/>
      <dgm:t>
        <a:bodyPr/>
        <a:lstStyle/>
        <a:p>
          <a:endParaRPr lang="fr-FR"/>
        </a:p>
      </dgm:t>
    </dgm:pt>
  </dgm:ptLst>
  <dgm:cxnLst>
    <dgm:cxn modelId="{70CB93CE-E1D2-4B20-81A8-A7F5084BDD3E}" srcId="{57E18B4E-8894-4DD0-A20E-4EA02660F42A}" destId="{ABB345F2-55FD-4A2C-BAF4-791643EBDC67}" srcOrd="0" destOrd="0" parTransId="{A6747CA6-5F20-4B51-91BD-CF9D8FA2B169}" sibTransId="{FA42E499-4573-4792-AB05-DDB20F96B392}"/>
    <dgm:cxn modelId="{673055A8-1688-4B8F-A9F0-B0E4608ED4BC}" srcId="{294164DC-A932-49B3-AF20-D0439A024FD2}" destId="{20B06BEF-0A70-4B74-B264-AEAB4A1BB434}" srcOrd="1" destOrd="0" parTransId="{B65E3D9A-1ABF-404C-8C00-3352F79250DA}" sibTransId="{7EE7203D-9B62-4ACD-8B4B-57F56986C3CC}"/>
    <dgm:cxn modelId="{328CE5FD-38B9-4C09-B7E0-9C3ACC6973DD}" srcId="{20B06BEF-0A70-4B74-B264-AEAB4A1BB434}" destId="{618E017D-CC8E-423A-A995-FB41DA8801C5}" srcOrd="0" destOrd="0" parTransId="{95212375-6960-4DD9-98B7-5635055F30A3}" sibTransId="{72E83A1A-43FC-4A14-9E0C-0870473743C0}"/>
    <dgm:cxn modelId="{0BF92817-D013-49D0-834D-FD6D9961EDBE}" type="presOf" srcId="{12065363-7D0C-4F5B-85F0-40DFF5A7B37B}" destId="{FFC033B1-3F3D-432A-BF35-C8B114881C0D}" srcOrd="0" destOrd="0" presId="urn:microsoft.com/office/officeart/2005/8/layout/hierarchy3"/>
    <dgm:cxn modelId="{B91A2C54-8F0D-474A-A031-08602B31D7D8}" srcId="{20B06BEF-0A70-4B74-B264-AEAB4A1BB434}" destId="{B465D81D-933E-4673-A7D2-4FB2E61B4F44}" srcOrd="1" destOrd="0" parTransId="{BD718E2E-1CD5-4538-ADCB-BEF094BBAC7D}" sibTransId="{CE35CCE6-8948-44F4-B67D-C497F7270AC4}"/>
    <dgm:cxn modelId="{BC783DB6-153E-4399-B7D7-97F54D235415}" type="presOf" srcId="{BC52895A-B6F0-49E8-8023-22E9DB7023D2}" destId="{FD408BEE-1310-4B9F-A314-3B957FE860B3}" srcOrd="0" destOrd="0" presId="urn:microsoft.com/office/officeart/2005/8/layout/hierarchy3"/>
    <dgm:cxn modelId="{6C70CF83-F8B5-47E5-9851-1A74BBBEA08E}" type="presOf" srcId="{57E18B4E-8894-4DD0-A20E-4EA02660F42A}" destId="{5E2DAF6A-D7E0-4041-8624-62A6E1BBBE8E}" srcOrd="0" destOrd="0" presId="urn:microsoft.com/office/officeart/2005/8/layout/hierarchy3"/>
    <dgm:cxn modelId="{238697B8-B45E-4790-97BE-D2B2056A6BF7}" type="presOf" srcId="{48D4FBB1-9467-4184-AAFB-465A14616CF7}" destId="{F19C056D-A702-4A87-8CAC-951693F7B4D4}" srcOrd="0" destOrd="0" presId="urn:microsoft.com/office/officeart/2005/8/layout/hierarchy3"/>
    <dgm:cxn modelId="{D852B8D3-BECB-46CE-8B76-82D6C43D6862}" type="presOf" srcId="{B465D81D-933E-4673-A7D2-4FB2E61B4F44}" destId="{DF8F51CE-FB4B-4CFF-8E24-B3DE4A9A3181}" srcOrd="0" destOrd="0" presId="urn:microsoft.com/office/officeart/2005/8/layout/hierarchy3"/>
    <dgm:cxn modelId="{09D933D1-F8C6-4B88-A6FE-B9F1115BA589}" type="presOf" srcId="{95212375-6960-4DD9-98B7-5635055F30A3}" destId="{7B8BDFE4-4A72-425C-9F9E-287CEA6DA805}" srcOrd="0" destOrd="0" presId="urn:microsoft.com/office/officeart/2005/8/layout/hierarchy3"/>
    <dgm:cxn modelId="{99486C89-21FA-46AB-9342-F27CA2520748}" type="presOf" srcId="{0905082C-C8A9-4250-8B8D-0ADED6825DDB}" destId="{CC5FEC10-32B9-4D60-AD55-88496F5C1DF9}" srcOrd="0" destOrd="0" presId="urn:microsoft.com/office/officeart/2005/8/layout/hierarchy3"/>
    <dgm:cxn modelId="{857B4656-45C9-4EF5-90C3-2C4849CB8F3F}" type="presOf" srcId="{7F6987B4-50A5-42EE-9921-8BC11596F351}" destId="{59BE8658-FF2F-4F82-BEA0-18AE5191F0F0}" srcOrd="0" destOrd="0" presId="urn:microsoft.com/office/officeart/2005/8/layout/hierarchy3"/>
    <dgm:cxn modelId="{A0AF79DD-5B3D-4E95-A7A9-E4BB090A9537}" type="presOf" srcId="{57E18B4E-8894-4DD0-A20E-4EA02660F42A}" destId="{FB628F25-52B6-40E0-A0FD-7BCA2C338410}" srcOrd="1" destOrd="0" presId="urn:microsoft.com/office/officeart/2005/8/layout/hierarchy3"/>
    <dgm:cxn modelId="{BEC6FFF8-1247-445F-9BDC-AC80D80C9D6D}" type="presOf" srcId="{294164DC-A932-49B3-AF20-D0439A024FD2}" destId="{35116321-4F77-4C7D-8E8A-F79E2CF75752}" srcOrd="0" destOrd="0" presId="urn:microsoft.com/office/officeart/2005/8/layout/hierarchy3"/>
    <dgm:cxn modelId="{C7A2C771-1636-4737-A6B4-2F1B8710F6D5}" type="presOf" srcId="{618E017D-CC8E-423A-A995-FB41DA8801C5}" destId="{B8E650E2-E117-4095-B0AB-18456BB86E6B}" srcOrd="0" destOrd="0" presId="urn:microsoft.com/office/officeart/2005/8/layout/hierarchy3"/>
    <dgm:cxn modelId="{AAC14917-AEA1-4795-9363-E3BFDDAB3FB9}" srcId="{57E18B4E-8894-4DD0-A20E-4EA02660F42A}" destId="{7F6987B4-50A5-42EE-9921-8BC11596F351}" srcOrd="3" destOrd="0" parTransId="{F5D93960-ABF2-41DD-A2AB-98AB40CB6847}" sibTransId="{A9C5AD67-FD99-4DE0-A59B-38EB3CC8B162}"/>
    <dgm:cxn modelId="{762708BF-4A1A-4EC5-9640-B98C14F4F38F}" type="presOf" srcId="{46CC4A1E-5670-425C-8B22-E0FCBFEA2688}" destId="{C6DFB36C-EB24-4671-9ACD-A1DDF31B83BB}" srcOrd="0" destOrd="0" presId="urn:microsoft.com/office/officeart/2005/8/layout/hierarchy3"/>
    <dgm:cxn modelId="{9BDF5975-978B-43F3-B566-2CC8EFCD0DBF}" type="presOf" srcId="{BD718E2E-1CD5-4538-ADCB-BEF094BBAC7D}" destId="{674ABC01-77C2-40E6-9B96-E7E774E4179E}" srcOrd="0" destOrd="0" presId="urn:microsoft.com/office/officeart/2005/8/layout/hierarchy3"/>
    <dgm:cxn modelId="{E30D2E7E-EB91-4735-A37E-55C454FB217B}" srcId="{294164DC-A932-49B3-AF20-D0439A024FD2}" destId="{57E18B4E-8894-4DD0-A20E-4EA02660F42A}" srcOrd="0" destOrd="0" parTransId="{E1877986-04C1-4D5A-A0D5-977784D677A3}" sibTransId="{DCE48D38-79ED-4D19-90AF-88608106C42B}"/>
    <dgm:cxn modelId="{21748B72-0817-4B0D-A341-1D3474EC475B}" type="presOf" srcId="{F5D93960-ABF2-41DD-A2AB-98AB40CB6847}" destId="{80E75026-6C80-4BF0-888B-18AD4052A101}" srcOrd="0" destOrd="0" presId="urn:microsoft.com/office/officeart/2005/8/layout/hierarchy3"/>
    <dgm:cxn modelId="{63E494F9-9357-4346-A16A-CE10DB64482F}" srcId="{57E18B4E-8894-4DD0-A20E-4EA02660F42A}" destId="{48D4FBB1-9467-4184-AAFB-465A14616CF7}" srcOrd="2" destOrd="0" parTransId="{50D3D530-FA6B-43D3-BE2E-60BD1E1769B8}" sibTransId="{B204624F-7C0D-4807-AD24-5F1DB307B1DF}"/>
    <dgm:cxn modelId="{3E658EC5-B7D2-4ACB-BF34-00C860BFFC06}" type="presOf" srcId="{BC6C169F-7045-4DB8-B6FB-C66FFA72B34B}" destId="{7658688F-4166-4A49-BAB6-544D6524365E}" srcOrd="0" destOrd="0" presId="urn:microsoft.com/office/officeart/2005/8/layout/hierarchy3"/>
    <dgm:cxn modelId="{B8E6D225-9BB7-4242-9B1D-03EE3C45D74D}" type="presOf" srcId="{A6747CA6-5F20-4B51-91BD-CF9D8FA2B169}" destId="{03CF5C02-399F-49E9-A14A-45038DA6EEEB}" srcOrd="0" destOrd="0" presId="urn:microsoft.com/office/officeart/2005/8/layout/hierarchy3"/>
    <dgm:cxn modelId="{09BE1C1D-43BD-4E64-B5D8-87A8E320DC38}" type="presOf" srcId="{94905C12-4252-41E4-96C1-7CAE9CD5A3C3}" destId="{8B26E261-6A64-435D-9AD6-C489FD0DAFBF}" srcOrd="0" destOrd="0" presId="urn:microsoft.com/office/officeart/2005/8/layout/hierarchy3"/>
    <dgm:cxn modelId="{56B9D769-2E46-4292-85B8-B1ABE47328CC}" srcId="{20B06BEF-0A70-4B74-B264-AEAB4A1BB434}" destId="{BC52895A-B6F0-49E8-8023-22E9DB7023D2}" srcOrd="2" destOrd="0" parTransId="{0905082C-C8A9-4250-8B8D-0ADED6825DDB}" sibTransId="{641A6FAA-6E81-4E17-B2E7-A543F1BDD977}"/>
    <dgm:cxn modelId="{C3E54FD4-988F-440B-A387-C642FD7BD498}" srcId="{20B06BEF-0A70-4B74-B264-AEAB4A1BB434}" destId="{12065363-7D0C-4F5B-85F0-40DFF5A7B37B}" srcOrd="3" destOrd="0" parTransId="{94905C12-4252-41E4-96C1-7CAE9CD5A3C3}" sibTransId="{639B144F-09F8-4A7D-B335-F20CE920D47C}"/>
    <dgm:cxn modelId="{83594E82-432E-497A-A583-76F460727D42}" type="presOf" srcId="{ABB345F2-55FD-4A2C-BAF4-791643EBDC67}" destId="{F680DB28-1395-4D2F-932C-A92FCE21C346}" srcOrd="0" destOrd="0" presId="urn:microsoft.com/office/officeart/2005/8/layout/hierarchy3"/>
    <dgm:cxn modelId="{96875DEA-E1C1-45E4-8D57-1B201A1BCAA1}" type="presOf" srcId="{20B06BEF-0A70-4B74-B264-AEAB4A1BB434}" destId="{E58694C3-D1F9-4697-A927-3E0ACAEBAFA1}" srcOrd="1" destOrd="0" presId="urn:microsoft.com/office/officeart/2005/8/layout/hierarchy3"/>
    <dgm:cxn modelId="{020110B6-B1D0-4033-BEF2-E7A174D94535}" srcId="{57E18B4E-8894-4DD0-A20E-4EA02660F42A}" destId="{46CC4A1E-5670-425C-8B22-E0FCBFEA2688}" srcOrd="1" destOrd="0" parTransId="{BC6C169F-7045-4DB8-B6FB-C66FFA72B34B}" sibTransId="{81963AA4-01B4-49E9-BFF1-7CD9D67B2A20}"/>
    <dgm:cxn modelId="{BDDE4943-DBB0-4DFE-B3F2-5AF6FEEBB126}" type="presOf" srcId="{50D3D530-FA6B-43D3-BE2E-60BD1E1769B8}" destId="{F3BE3AAF-1620-4B72-B825-B2D6699A797C}" srcOrd="0" destOrd="0" presId="urn:microsoft.com/office/officeart/2005/8/layout/hierarchy3"/>
    <dgm:cxn modelId="{9516D018-A89D-40ED-B188-3012EE53E407}" type="presOf" srcId="{20B06BEF-0A70-4B74-B264-AEAB4A1BB434}" destId="{8C865D6A-49AC-43DE-9B7B-CCB410AC6D4A}" srcOrd="0" destOrd="0" presId="urn:microsoft.com/office/officeart/2005/8/layout/hierarchy3"/>
    <dgm:cxn modelId="{B95CA3E5-6B5A-429E-9810-C653117B1733}" type="presParOf" srcId="{35116321-4F77-4C7D-8E8A-F79E2CF75752}" destId="{43FCC344-641D-478C-8DDD-A7E7151EA89F}" srcOrd="0" destOrd="0" presId="urn:microsoft.com/office/officeart/2005/8/layout/hierarchy3"/>
    <dgm:cxn modelId="{6C397488-404A-44FE-91CB-9B42C4968224}" type="presParOf" srcId="{43FCC344-641D-478C-8DDD-A7E7151EA89F}" destId="{CC1206CD-6876-43D3-9A67-4F10C9D66E54}" srcOrd="0" destOrd="0" presId="urn:microsoft.com/office/officeart/2005/8/layout/hierarchy3"/>
    <dgm:cxn modelId="{E32A7064-C230-40D2-B237-13C4BAA9FD06}" type="presParOf" srcId="{CC1206CD-6876-43D3-9A67-4F10C9D66E54}" destId="{5E2DAF6A-D7E0-4041-8624-62A6E1BBBE8E}" srcOrd="0" destOrd="0" presId="urn:microsoft.com/office/officeart/2005/8/layout/hierarchy3"/>
    <dgm:cxn modelId="{25A2176E-EF7C-44FF-BD1A-4D61A943E0A9}" type="presParOf" srcId="{CC1206CD-6876-43D3-9A67-4F10C9D66E54}" destId="{FB628F25-52B6-40E0-A0FD-7BCA2C338410}" srcOrd="1" destOrd="0" presId="urn:microsoft.com/office/officeart/2005/8/layout/hierarchy3"/>
    <dgm:cxn modelId="{C667B2A9-FE10-456C-AD8F-15BA4BBBE1C6}" type="presParOf" srcId="{43FCC344-641D-478C-8DDD-A7E7151EA89F}" destId="{D3011279-940E-4928-9D13-A71E069E6A75}" srcOrd="1" destOrd="0" presId="urn:microsoft.com/office/officeart/2005/8/layout/hierarchy3"/>
    <dgm:cxn modelId="{B76D93B9-C62A-4C31-B362-1705F5296589}" type="presParOf" srcId="{D3011279-940E-4928-9D13-A71E069E6A75}" destId="{03CF5C02-399F-49E9-A14A-45038DA6EEEB}" srcOrd="0" destOrd="0" presId="urn:microsoft.com/office/officeart/2005/8/layout/hierarchy3"/>
    <dgm:cxn modelId="{97053546-7601-441D-86C8-D68F7830BBD6}" type="presParOf" srcId="{D3011279-940E-4928-9D13-A71E069E6A75}" destId="{F680DB28-1395-4D2F-932C-A92FCE21C346}" srcOrd="1" destOrd="0" presId="urn:microsoft.com/office/officeart/2005/8/layout/hierarchy3"/>
    <dgm:cxn modelId="{D426CC6D-C37F-467D-846B-54FC7A61AF00}" type="presParOf" srcId="{D3011279-940E-4928-9D13-A71E069E6A75}" destId="{7658688F-4166-4A49-BAB6-544D6524365E}" srcOrd="2" destOrd="0" presId="urn:microsoft.com/office/officeart/2005/8/layout/hierarchy3"/>
    <dgm:cxn modelId="{E6B0E2B2-4EEA-4087-B7EC-2BF7409704D1}" type="presParOf" srcId="{D3011279-940E-4928-9D13-A71E069E6A75}" destId="{C6DFB36C-EB24-4671-9ACD-A1DDF31B83BB}" srcOrd="3" destOrd="0" presId="urn:microsoft.com/office/officeart/2005/8/layout/hierarchy3"/>
    <dgm:cxn modelId="{9AFBDD3C-8954-41B6-9930-8133399FBC04}" type="presParOf" srcId="{D3011279-940E-4928-9D13-A71E069E6A75}" destId="{F3BE3AAF-1620-4B72-B825-B2D6699A797C}" srcOrd="4" destOrd="0" presId="urn:microsoft.com/office/officeart/2005/8/layout/hierarchy3"/>
    <dgm:cxn modelId="{E6EB8F23-8F98-4E5B-9953-2D137290A7AE}" type="presParOf" srcId="{D3011279-940E-4928-9D13-A71E069E6A75}" destId="{F19C056D-A702-4A87-8CAC-951693F7B4D4}" srcOrd="5" destOrd="0" presId="urn:microsoft.com/office/officeart/2005/8/layout/hierarchy3"/>
    <dgm:cxn modelId="{BA8ABF2F-C6C6-4556-9231-47EAC10ED49E}" type="presParOf" srcId="{D3011279-940E-4928-9D13-A71E069E6A75}" destId="{80E75026-6C80-4BF0-888B-18AD4052A101}" srcOrd="6" destOrd="0" presId="urn:microsoft.com/office/officeart/2005/8/layout/hierarchy3"/>
    <dgm:cxn modelId="{0BBC4FB1-DF3C-46AE-A872-9C3694B5AE91}" type="presParOf" srcId="{D3011279-940E-4928-9D13-A71E069E6A75}" destId="{59BE8658-FF2F-4F82-BEA0-18AE5191F0F0}" srcOrd="7" destOrd="0" presId="urn:microsoft.com/office/officeart/2005/8/layout/hierarchy3"/>
    <dgm:cxn modelId="{24BF8A67-8807-4131-910D-89582D556790}" type="presParOf" srcId="{35116321-4F77-4C7D-8E8A-F79E2CF75752}" destId="{EC2228E1-2070-47BF-ADC5-DFC984C38FAC}" srcOrd="1" destOrd="0" presId="urn:microsoft.com/office/officeart/2005/8/layout/hierarchy3"/>
    <dgm:cxn modelId="{62FB1FB6-2A32-4353-AFC6-F22D04C0A452}" type="presParOf" srcId="{EC2228E1-2070-47BF-ADC5-DFC984C38FAC}" destId="{7588AC70-4874-4683-B6F4-77C3F29E41A1}" srcOrd="0" destOrd="0" presId="urn:microsoft.com/office/officeart/2005/8/layout/hierarchy3"/>
    <dgm:cxn modelId="{F614924C-FA58-40A3-8ABB-FF2481AA6948}" type="presParOf" srcId="{7588AC70-4874-4683-B6F4-77C3F29E41A1}" destId="{8C865D6A-49AC-43DE-9B7B-CCB410AC6D4A}" srcOrd="0" destOrd="0" presId="urn:microsoft.com/office/officeart/2005/8/layout/hierarchy3"/>
    <dgm:cxn modelId="{78B42709-94BF-426E-BEFD-A0C60AFE16E2}" type="presParOf" srcId="{7588AC70-4874-4683-B6F4-77C3F29E41A1}" destId="{E58694C3-D1F9-4697-A927-3E0ACAEBAFA1}" srcOrd="1" destOrd="0" presId="urn:microsoft.com/office/officeart/2005/8/layout/hierarchy3"/>
    <dgm:cxn modelId="{FE20D5D3-8FA6-40A1-BA37-5947D1EE6675}" type="presParOf" srcId="{EC2228E1-2070-47BF-ADC5-DFC984C38FAC}" destId="{DAC3CFE9-9E92-4AC4-9D2A-7974FB6A845C}" srcOrd="1" destOrd="0" presId="urn:microsoft.com/office/officeart/2005/8/layout/hierarchy3"/>
    <dgm:cxn modelId="{BC2627E4-7220-42BF-B30E-A9103078D413}" type="presParOf" srcId="{DAC3CFE9-9E92-4AC4-9D2A-7974FB6A845C}" destId="{7B8BDFE4-4A72-425C-9F9E-287CEA6DA805}" srcOrd="0" destOrd="0" presId="urn:microsoft.com/office/officeart/2005/8/layout/hierarchy3"/>
    <dgm:cxn modelId="{73B8C1B0-2109-4EA7-9BAB-D0E554E457B9}" type="presParOf" srcId="{DAC3CFE9-9E92-4AC4-9D2A-7974FB6A845C}" destId="{B8E650E2-E117-4095-B0AB-18456BB86E6B}" srcOrd="1" destOrd="0" presId="urn:microsoft.com/office/officeart/2005/8/layout/hierarchy3"/>
    <dgm:cxn modelId="{8F22C144-D465-4114-974E-FA48F34F1C88}" type="presParOf" srcId="{DAC3CFE9-9E92-4AC4-9D2A-7974FB6A845C}" destId="{674ABC01-77C2-40E6-9B96-E7E774E4179E}" srcOrd="2" destOrd="0" presId="urn:microsoft.com/office/officeart/2005/8/layout/hierarchy3"/>
    <dgm:cxn modelId="{6C25FFB9-5448-48EF-8B3C-6B6A2FFD64CE}" type="presParOf" srcId="{DAC3CFE9-9E92-4AC4-9D2A-7974FB6A845C}" destId="{DF8F51CE-FB4B-4CFF-8E24-B3DE4A9A3181}" srcOrd="3" destOrd="0" presId="urn:microsoft.com/office/officeart/2005/8/layout/hierarchy3"/>
    <dgm:cxn modelId="{D6B82D78-D8DE-4B40-BD06-A65D1E2E1C1C}" type="presParOf" srcId="{DAC3CFE9-9E92-4AC4-9D2A-7974FB6A845C}" destId="{CC5FEC10-32B9-4D60-AD55-88496F5C1DF9}" srcOrd="4" destOrd="0" presId="urn:microsoft.com/office/officeart/2005/8/layout/hierarchy3"/>
    <dgm:cxn modelId="{ACB796F6-1378-4C22-B1B3-23D7B4D286A4}" type="presParOf" srcId="{DAC3CFE9-9E92-4AC4-9D2A-7974FB6A845C}" destId="{FD408BEE-1310-4B9F-A314-3B957FE860B3}" srcOrd="5" destOrd="0" presId="urn:microsoft.com/office/officeart/2005/8/layout/hierarchy3"/>
    <dgm:cxn modelId="{9090820B-FD1B-4984-9166-2B00FE763A1F}" type="presParOf" srcId="{DAC3CFE9-9E92-4AC4-9D2A-7974FB6A845C}" destId="{8B26E261-6A64-435D-9AD6-C489FD0DAFBF}" srcOrd="6" destOrd="0" presId="urn:microsoft.com/office/officeart/2005/8/layout/hierarchy3"/>
    <dgm:cxn modelId="{266E540E-C1EC-4B6C-84DD-07963C813855}" type="presParOf" srcId="{DAC3CFE9-9E92-4AC4-9D2A-7974FB6A845C}" destId="{FFC033B1-3F3D-432A-BF35-C8B114881C0D}"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E3EADF0-53B2-4212-AB33-D58EDF001783}" type="doc">
      <dgm:prSet loTypeId="urn:microsoft.com/office/officeart/2009/3/layout/IncreasingArrowsProcess" loCatId="process" qsTypeId="urn:microsoft.com/office/officeart/2005/8/quickstyle/simple1" qsCatId="simple" csTypeId="urn:microsoft.com/office/officeart/2005/8/colors/colorful5" csCatId="colorful" phldr="1"/>
      <dgm:spPr/>
      <dgm:t>
        <a:bodyPr/>
        <a:lstStyle/>
        <a:p>
          <a:endParaRPr lang="fr-FR"/>
        </a:p>
      </dgm:t>
    </dgm:pt>
    <dgm:pt modelId="{DEF68C54-3036-49DD-AEB7-F96D5C22D208}">
      <dgm:prSet/>
      <dgm:spPr/>
      <dgm:t>
        <a:bodyPr/>
        <a:lstStyle/>
        <a:p>
          <a:pPr rtl="1"/>
          <a:r>
            <a:rPr lang="ar-SA" dirty="0" smtClean="0">
              <a:solidFill>
                <a:schemeClr val="tx2"/>
              </a:solidFill>
              <a:cs typeface="Simplified Arabic" panose="02010000000000000000" pitchFamily="2" charset="-78"/>
            </a:rPr>
            <a:t>*</a:t>
          </a:r>
          <a:r>
            <a:rPr lang="ar-SA" b="1" dirty="0" smtClean="0">
              <a:solidFill>
                <a:srgbClr val="C00000"/>
              </a:solidFill>
              <a:cs typeface="Simplified Arabic" panose="02010000000000000000" pitchFamily="2" charset="-78"/>
            </a:rPr>
            <a:t>المنافع المتوقعة</a:t>
          </a:r>
          <a:r>
            <a:rPr lang="ar-SA" b="1" dirty="0" smtClean="0">
              <a:solidFill>
                <a:srgbClr val="C00000"/>
              </a:solidFill>
              <a:cs typeface="Simplified Arabic" panose="02010000000000000000" pitchFamily="2" charset="-78"/>
            </a:rPr>
            <a:t>:</a:t>
          </a:r>
          <a:endParaRPr lang="fr-FR" dirty="0">
            <a:solidFill>
              <a:schemeClr val="tx2"/>
            </a:solidFill>
            <a:cs typeface="Simplified Arabic" panose="02010000000000000000" pitchFamily="2" charset="-78"/>
          </a:endParaRPr>
        </a:p>
      </dgm:t>
    </dgm:pt>
    <dgm:pt modelId="{BBB59DA9-62C1-4603-9190-40A82AD59363}" type="parTrans" cxnId="{A2508867-C86C-4910-BDD9-A7F9EC654C41}">
      <dgm:prSet/>
      <dgm:spPr/>
      <dgm:t>
        <a:bodyPr/>
        <a:lstStyle/>
        <a:p>
          <a:endParaRPr lang="fr-FR">
            <a:solidFill>
              <a:schemeClr val="tx2"/>
            </a:solidFill>
          </a:endParaRPr>
        </a:p>
      </dgm:t>
    </dgm:pt>
    <dgm:pt modelId="{529BEA5E-4B62-4156-B7EB-16F519813CC4}" type="sibTrans" cxnId="{A2508867-C86C-4910-BDD9-A7F9EC654C41}">
      <dgm:prSet/>
      <dgm:spPr/>
      <dgm:t>
        <a:bodyPr/>
        <a:lstStyle/>
        <a:p>
          <a:endParaRPr lang="fr-FR">
            <a:solidFill>
              <a:schemeClr val="tx2"/>
            </a:solidFill>
          </a:endParaRPr>
        </a:p>
      </dgm:t>
    </dgm:pt>
    <dgm:pt modelId="{59D6BBB2-8468-42AD-B429-BC12DEB2A746}">
      <dgm:prSet/>
      <dgm:spPr/>
      <dgm:t>
        <a:bodyPr/>
        <a:lstStyle/>
        <a:p>
          <a:pPr rtl="1"/>
          <a:r>
            <a:rPr lang="ar-SA" dirty="0" smtClean="0">
              <a:solidFill>
                <a:schemeClr val="tx2"/>
              </a:solidFill>
              <a:cs typeface="Simplified Arabic" panose="02010000000000000000" pitchFamily="2" charset="-78"/>
            </a:rPr>
            <a:t>*</a:t>
          </a:r>
          <a:r>
            <a:rPr lang="ar-SA" b="1" dirty="0" smtClean="0">
              <a:solidFill>
                <a:srgbClr val="C00000"/>
              </a:solidFill>
              <a:cs typeface="Simplified Arabic" panose="02010000000000000000" pitchFamily="2" charset="-78"/>
            </a:rPr>
            <a:t>معدل الاستخدام</a:t>
          </a:r>
          <a:r>
            <a:rPr lang="ar-SA" b="1" dirty="0" smtClean="0">
              <a:solidFill>
                <a:srgbClr val="C00000"/>
              </a:solidFill>
              <a:cs typeface="Simplified Arabic" panose="02010000000000000000" pitchFamily="2" charset="-78"/>
            </a:rPr>
            <a:t>:</a:t>
          </a:r>
          <a:endParaRPr lang="fr-FR" dirty="0">
            <a:solidFill>
              <a:schemeClr val="tx2"/>
            </a:solidFill>
            <a:cs typeface="Simplified Arabic" panose="02010000000000000000" pitchFamily="2" charset="-78"/>
          </a:endParaRPr>
        </a:p>
      </dgm:t>
    </dgm:pt>
    <dgm:pt modelId="{1CF4D057-4BC7-47E7-913E-48B3EE60E1FF}" type="parTrans" cxnId="{2F383BF1-7C8D-47B4-A6F0-4419C79AC226}">
      <dgm:prSet/>
      <dgm:spPr/>
      <dgm:t>
        <a:bodyPr/>
        <a:lstStyle/>
        <a:p>
          <a:endParaRPr lang="fr-FR">
            <a:solidFill>
              <a:schemeClr val="tx2"/>
            </a:solidFill>
          </a:endParaRPr>
        </a:p>
      </dgm:t>
    </dgm:pt>
    <dgm:pt modelId="{4FF38435-72E9-49F3-B14E-5B22A1B22E8D}" type="sibTrans" cxnId="{2F383BF1-7C8D-47B4-A6F0-4419C79AC226}">
      <dgm:prSet/>
      <dgm:spPr/>
      <dgm:t>
        <a:bodyPr/>
        <a:lstStyle/>
        <a:p>
          <a:endParaRPr lang="fr-FR">
            <a:solidFill>
              <a:schemeClr val="tx2"/>
            </a:solidFill>
          </a:endParaRPr>
        </a:p>
      </dgm:t>
    </dgm:pt>
    <dgm:pt modelId="{9C4400AC-07F2-4409-A860-A5EDA6A42828}">
      <dgm:prSet/>
      <dgm:spPr/>
      <dgm:t>
        <a:bodyPr/>
        <a:lstStyle/>
        <a:p>
          <a:pPr rtl="1"/>
          <a:r>
            <a:rPr lang="ar-SA" b="1" dirty="0" smtClean="0">
              <a:solidFill>
                <a:srgbClr val="C00000"/>
              </a:solidFill>
              <a:cs typeface="Simplified Arabic" panose="02010000000000000000" pitchFamily="2" charset="-78"/>
            </a:rPr>
            <a:t>*الولاء</a:t>
          </a:r>
          <a:r>
            <a:rPr lang="ar-SA" b="1" dirty="0" smtClean="0">
              <a:solidFill>
                <a:srgbClr val="C00000"/>
              </a:solidFill>
              <a:cs typeface="Simplified Arabic" panose="02010000000000000000" pitchFamily="2" charset="-78"/>
            </a:rPr>
            <a:t>:</a:t>
          </a:r>
          <a:endParaRPr lang="fr-FR" dirty="0">
            <a:solidFill>
              <a:schemeClr val="tx2"/>
            </a:solidFill>
            <a:cs typeface="Simplified Arabic" panose="02010000000000000000" pitchFamily="2" charset="-78"/>
          </a:endParaRPr>
        </a:p>
      </dgm:t>
    </dgm:pt>
    <dgm:pt modelId="{3FAEA69B-D172-4862-8CDB-3218623AB081}" type="parTrans" cxnId="{7793BE29-10DA-4370-A0C2-AE803AA95D15}">
      <dgm:prSet/>
      <dgm:spPr/>
      <dgm:t>
        <a:bodyPr/>
        <a:lstStyle/>
        <a:p>
          <a:endParaRPr lang="fr-FR">
            <a:solidFill>
              <a:schemeClr val="tx2"/>
            </a:solidFill>
          </a:endParaRPr>
        </a:p>
      </dgm:t>
    </dgm:pt>
    <dgm:pt modelId="{ED3ED0C9-57D6-4649-A378-069D9CF7DA28}" type="sibTrans" cxnId="{7793BE29-10DA-4370-A0C2-AE803AA95D15}">
      <dgm:prSet/>
      <dgm:spPr/>
      <dgm:t>
        <a:bodyPr/>
        <a:lstStyle/>
        <a:p>
          <a:endParaRPr lang="fr-FR">
            <a:solidFill>
              <a:schemeClr val="tx2"/>
            </a:solidFill>
          </a:endParaRPr>
        </a:p>
      </dgm:t>
    </dgm:pt>
    <dgm:pt modelId="{63247F15-E157-4D54-BB84-727BA173BD62}" type="pres">
      <dgm:prSet presAssocID="{5E3EADF0-53B2-4212-AB33-D58EDF001783}" presName="Name0" presStyleCnt="0">
        <dgm:presLayoutVars>
          <dgm:chMax val="5"/>
          <dgm:chPref val="5"/>
          <dgm:dir/>
          <dgm:animLvl val="lvl"/>
        </dgm:presLayoutVars>
      </dgm:prSet>
      <dgm:spPr/>
      <dgm:t>
        <a:bodyPr/>
        <a:lstStyle/>
        <a:p>
          <a:endParaRPr lang="fr-FR"/>
        </a:p>
      </dgm:t>
    </dgm:pt>
    <dgm:pt modelId="{44DC51D6-6B6A-4903-B8CD-91F75A40409F}" type="pres">
      <dgm:prSet presAssocID="{DEF68C54-3036-49DD-AEB7-F96D5C22D208}" presName="parentText1" presStyleLbl="node1" presStyleIdx="0" presStyleCnt="3" custScaleY="160111">
        <dgm:presLayoutVars>
          <dgm:chMax/>
          <dgm:chPref val="3"/>
          <dgm:bulletEnabled val="1"/>
        </dgm:presLayoutVars>
      </dgm:prSet>
      <dgm:spPr/>
      <dgm:t>
        <a:bodyPr/>
        <a:lstStyle/>
        <a:p>
          <a:endParaRPr lang="fr-FR"/>
        </a:p>
      </dgm:t>
    </dgm:pt>
    <dgm:pt modelId="{A0C02B5F-B2DA-4517-BB1B-C9351413F05C}" type="pres">
      <dgm:prSet presAssocID="{59D6BBB2-8468-42AD-B429-BC12DEB2A746}" presName="parentText2" presStyleLbl="node1" presStyleIdx="1" presStyleCnt="3">
        <dgm:presLayoutVars>
          <dgm:chMax/>
          <dgm:chPref val="3"/>
          <dgm:bulletEnabled val="1"/>
        </dgm:presLayoutVars>
      </dgm:prSet>
      <dgm:spPr/>
      <dgm:t>
        <a:bodyPr/>
        <a:lstStyle/>
        <a:p>
          <a:endParaRPr lang="fr-FR"/>
        </a:p>
      </dgm:t>
    </dgm:pt>
    <dgm:pt modelId="{96E68065-6175-4335-BDF2-EDD3C5D8AE7E}" type="pres">
      <dgm:prSet presAssocID="{9C4400AC-07F2-4409-A860-A5EDA6A42828}" presName="parentText3" presStyleLbl="node1" presStyleIdx="2" presStyleCnt="3">
        <dgm:presLayoutVars>
          <dgm:chMax/>
          <dgm:chPref val="3"/>
          <dgm:bulletEnabled val="1"/>
        </dgm:presLayoutVars>
      </dgm:prSet>
      <dgm:spPr/>
      <dgm:t>
        <a:bodyPr/>
        <a:lstStyle/>
        <a:p>
          <a:endParaRPr lang="fr-FR"/>
        </a:p>
      </dgm:t>
    </dgm:pt>
  </dgm:ptLst>
  <dgm:cxnLst>
    <dgm:cxn modelId="{29277B2B-519A-442E-93C6-7466DAFBB26B}" type="presOf" srcId="{5E3EADF0-53B2-4212-AB33-D58EDF001783}" destId="{63247F15-E157-4D54-BB84-727BA173BD62}" srcOrd="0" destOrd="0" presId="urn:microsoft.com/office/officeart/2009/3/layout/IncreasingArrowsProcess"/>
    <dgm:cxn modelId="{0BE9E2A8-56C6-4793-A865-5D470A58511F}" type="presOf" srcId="{DEF68C54-3036-49DD-AEB7-F96D5C22D208}" destId="{44DC51D6-6B6A-4903-B8CD-91F75A40409F}" srcOrd="0" destOrd="0" presId="urn:microsoft.com/office/officeart/2009/3/layout/IncreasingArrowsProcess"/>
    <dgm:cxn modelId="{7793BE29-10DA-4370-A0C2-AE803AA95D15}" srcId="{5E3EADF0-53B2-4212-AB33-D58EDF001783}" destId="{9C4400AC-07F2-4409-A860-A5EDA6A42828}" srcOrd="2" destOrd="0" parTransId="{3FAEA69B-D172-4862-8CDB-3218623AB081}" sibTransId="{ED3ED0C9-57D6-4649-A378-069D9CF7DA28}"/>
    <dgm:cxn modelId="{4CC4ABFB-F72C-4AE2-BCA4-E8B707DB3B9A}" type="presOf" srcId="{9C4400AC-07F2-4409-A860-A5EDA6A42828}" destId="{96E68065-6175-4335-BDF2-EDD3C5D8AE7E}" srcOrd="0" destOrd="0" presId="urn:microsoft.com/office/officeart/2009/3/layout/IncreasingArrowsProcess"/>
    <dgm:cxn modelId="{66161BCC-B88A-4D0B-9FF8-0272A29A9745}" type="presOf" srcId="{59D6BBB2-8468-42AD-B429-BC12DEB2A746}" destId="{A0C02B5F-B2DA-4517-BB1B-C9351413F05C}" srcOrd="0" destOrd="0" presId="urn:microsoft.com/office/officeart/2009/3/layout/IncreasingArrowsProcess"/>
    <dgm:cxn modelId="{A2508867-C86C-4910-BDD9-A7F9EC654C41}" srcId="{5E3EADF0-53B2-4212-AB33-D58EDF001783}" destId="{DEF68C54-3036-49DD-AEB7-F96D5C22D208}" srcOrd="0" destOrd="0" parTransId="{BBB59DA9-62C1-4603-9190-40A82AD59363}" sibTransId="{529BEA5E-4B62-4156-B7EB-16F519813CC4}"/>
    <dgm:cxn modelId="{2F383BF1-7C8D-47B4-A6F0-4419C79AC226}" srcId="{5E3EADF0-53B2-4212-AB33-D58EDF001783}" destId="{59D6BBB2-8468-42AD-B429-BC12DEB2A746}" srcOrd="1" destOrd="0" parTransId="{1CF4D057-4BC7-47E7-913E-48B3EE60E1FF}" sibTransId="{4FF38435-72E9-49F3-B14E-5B22A1B22E8D}"/>
    <dgm:cxn modelId="{7C6DA387-262D-499B-B027-85ADCD46D180}" type="presParOf" srcId="{63247F15-E157-4D54-BB84-727BA173BD62}" destId="{44DC51D6-6B6A-4903-B8CD-91F75A40409F}" srcOrd="0" destOrd="0" presId="urn:microsoft.com/office/officeart/2009/3/layout/IncreasingArrowsProcess"/>
    <dgm:cxn modelId="{FE381B67-7184-483D-9923-112FFAD8C911}" type="presParOf" srcId="{63247F15-E157-4D54-BB84-727BA173BD62}" destId="{A0C02B5F-B2DA-4517-BB1B-C9351413F05C}" srcOrd="1" destOrd="0" presId="urn:microsoft.com/office/officeart/2009/3/layout/IncreasingArrowsProcess"/>
    <dgm:cxn modelId="{5367FEAA-F2D4-45DB-80CC-886B5DC78F9E}" type="presParOf" srcId="{63247F15-E157-4D54-BB84-727BA173BD62}" destId="{96E68065-6175-4335-BDF2-EDD3C5D8AE7E}" srcOrd="2" destOrd="0" presId="urn:microsoft.com/office/officeart/2009/3/layout/IncreasingArrows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88FF310-FB06-4B88-B6AF-45685AB16228}" type="doc">
      <dgm:prSet loTypeId="urn:microsoft.com/office/officeart/2005/8/layout/process1" loCatId="process" qsTypeId="urn:microsoft.com/office/officeart/2005/8/quickstyle/simple1" qsCatId="simple" csTypeId="urn:microsoft.com/office/officeart/2005/8/colors/colorful5" csCatId="colorful" phldr="1"/>
      <dgm:spPr/>
    </dgm:pt>
    <dgm:pt modelId="{F44C39D7-6052-4E4E-A38D-77AFE0740813}">
      <dgm:prSet/>
      <dgm:spPr>
        <a:xfrm>
          <a:off x="1135" y="260428"/>
          <a:ext cx="3864749" cy="3212236"/>
        </a:xfrm>
        <a:prstGeom prst="roundRect">
          <a:avLst>
            <a:gd name="adj" fmla="val 10000"/>
          </a:avLst>
        </a:prstGeom>
      </dgm:spPr>
      <dgm:t>
        <a:bodyPr/>
        <a:lstStyle/>
        <a:p>
          <a:pPr rtl="1"/>
          <a:r>
            <a:rPr lang="ar-DZ" b="1" dirty="0" smtClean="0">
              <a:latin typeface="+mn-lt"/>
              <a:ea typeface="+mn-ea"/>
              <a:cs typeface="Simplified Arabic" panose="02020603050405020304" pitchFamily="18" charset="-78"/>
            </a:rPr>
            <a:t>مزيج تسويقي للخدمة</a:t>
          </a:r>
          <a:endParaRPr lang="en-US" dirty="0">
            <a:latin typeface="+mn-lt"/>
            <a:ea typeface="+mn-ea"/>
            <a:cs typeface="Simplified Arabic" panose="02020603050405020304" pitchFamily="18" charset="-78"/>
          </a:endParaRPr>
        </a:p>
      </dgm:t>
    </dgm:pt>
    <dgm:pt modelId="{C0095DF8-BAE4-490A-8AA4-DFB629A3C399}" type="parTrans" cxnId="{4481BE8B-4B8D-4370-9CBF-D6D2AEB2A6EE}">
      <dgm:prSet/>
      <dgm:spPr/>
      <dgm:t>
        <a:bodyPr/>
        <a:lstStyle/>
        <a:p>
          <a:endParaRPr lang="fr-FR"/>
        </a:p>
      </dgm:t>
    </dgm:pt>
    <dgm:pt modelId="{9387BBDA-B56F-4113-9051-D8985248ADA0}" type="sibTrans" cxnId="{4481BE8B-4B8D-4370-9CBF-D6D2AEB2A6EE}">
      <dgm:prSet/>
      <dgm:spPr>
        <a:xfrm>
          <a:off x="3960330" y="1595810"/>
          <a:ext cx="2016843" cy="541472"/>
        </a:xfrm>
        <a:prstGeom prst="rightArrow">
          <a:avLst>
            <a:gd name="adj1" fmla="val 60000"/>
            <a:gd name="adj2" fmla="val 50000"/>
          </a:avLst>
        </a:prstGeom>
      </dgm:spPr>
      <dgm:t>
        <a:bodyPr/>
        <a:lstStyle/>
        <a:p>
          <a:endParaRPr lang="fr-FR">
            <a:solidFill>
              <a:sysClr val="window" lastClr="FFFFFF"/>
            </a:solidFill>
            <a:latin typeface="Century Gothic" panose="020B0502020202020204"/>
            <a:ea typeface="+mn-ea"/>
            <a:cs typeface="+mn-cs"/>
          </a:endParaRPr>
        </a:p>
      </dgm:t>
    </dgm:pt>
    <dgm:pt modelId="{62C5A9E5-F459-4EF9-A3C8-F216AACC4778}">
      <dgm:prSet/>
      <dgm:spPr>
        <a:xfrm>
          <a:off x="6007375" y="260428"/>
          <a:ext cx="3746324" cy="3212236"/>
        </a:xfrm>
        <a:prstGeom prst="roundRect">
          <a:avLst>
            <a:gd name="adj" fmla="val 10000"/>
          </a:avLst>
        </a:prstGeom>
      </dgm:spPr>
      <dgm:t>
        <a:bodyPr/>
        <a:lstStyle/>
        <a:p>
          <a:pPr rtl="1"/>
          <a:r>
            <a:rPr lang="ar-DZ" b="1" smtClean="0">
              <a:latin typeface="+mn-lt"/>
              <a:ea typeface="+mn-ea"/>
              <a:cs typeface="Simplified Arabic" panose="02020603050405020304" pitchFamily="18" charset="-78"/>
            </a:rPr>
            <a:t>السوق</a:t>
          </a:r>
        </a:p>
        <a:p>
          <a:pPr rtl="1"/>
          <a:r>
            <a:rPr lang="ar-DZ" b="1" smtClean="0">
              <a:latin typeface="+mn-lt"/>
              <a:ea typeface="+mn-ea"/>
              <a:cs typeface="Simplified Arabic" panose="02020603050405020304" pitchFamily="18" charset="-78"/>
            </a:rPr>
            <a:t>المستهدف</a:t>
          </a:r>
          <a:endParaRPr lang="en-US" dirty="0">
            <a:latin typeface="+mn-lt"/>
            <a:ea typeface="+mn-ea"/>
            <a:cs typeface="Simplified Arabic" panose="02020603050405020304" pitchFamily="18" charset="-78"/>
          </a:endParaRPr>
        </a:p>
      </dgm:t>
    </dgm:pt>
    <dgm:pt modelId="{813CD505-C61C-4D6F-BA4C-FE96502CC9AD}" type="parTrans" cxnId="{2C6CA8F3-5F49-4B2F-B299-63CE63697E53}">
      <dgm:prSet/>
      <dgm:spPr/>
      <dgm:t>
        <a:bodyPr/>
        <a:lstStyle/>
        <a:p>
          <a:endParaRPr lang="fr-FR"/>
        </a:p>
      </dgm:t>
    </dgm:pt>
    <dgm:pt modelId="{5B4EA12F-46F6-4E5C-963B-E7B81EB56E28}" type="sibTrans" cxnId="{2C6CA8F3-5F49-4B2F-B299-63CE63697E53}">
      <dgm:prSet/>
      <dgm:spPr/>
      <dgm:t>
        <a:bodyPr/>
        <a:lstStyle/>
        <a:p>
          <a:endParaRPr lang="fr-FR"/>
        </a:p>
      </dgm:t>
    </dgm:pt>
    <dgm:pt modelId="{BF6EE2E8-F216-4C0E-8DCB-76AB3FCC7E3B}" type="pres">
      <dgm:prSet presAssocID="{D88FF310-FB06-4B88-B6AF-45685AB16228}" presName="Name0" presStyleCnt="0">
        <dgm:presLayoutVars>
          <dgm:dir val="rev"/>
          <dgm:resizeHandles val="exact"/>
        </dgm:presLayoutVars>
      </dgm:prSet>
      <dgm:spPr/>
    </dgm:pt>
    <dgm:pt modelId="{3AFD8025-C890-4722-B9AD-00F78A7ED3AE}" type="pres">
      <dgm:prSet presAssocID="{F44C39D7-6052-4E4E-A38D-77AFE0740813}" presName="node" presStyleLbl="node1" presStyleIdx="0" presStyleCnt="2" custScaleX="72188">
        <dgm:presLayoutVars>
          <dgm:bulletEnabled val="1"/>
        </dgm:presLayoutVars>
      </dgm:prSet>
      <dgm:spPr/>
      <dgm:t>
        <a:bodyPr/>
        <a:lstStyle/>
        <a:p>
          <a:endParaRPr lang="fr-FR"/>
        </a:p>
      </dgm:t>
    </dgm:pt>
    <dgm:pt modelId="{3787C488-BBD3-4588-B91C-03EFB237A6AF}" type="pres">
      <dgm:prSet presAssocID="{9387BBDA-B56F-4113-9051-D8985248ADA0}" presName="sibTrans" presStyleLbl="sibTrans2D1" presStyleIdx="0" presStyleCnt="1" custScaleX="177697" custScaleY="40782"/>
      <dgm:spPr/>
      <dgm:t>
        <a:bodyPr/>
        <a:lstStyle/>
        <a:p>
          <a:endParaRPr lang="fr-FR"/>
        </a:p>
      </dgm:t>
    </dgm:pt>
    <dgm:pt modelId="{7B4452D1-209A-4763-B3DC-4512ECD7649F}" type="pres">
      <dgm:prSet presAssocID="{9387BBDA-B56F-4113-9051-D8985248ADA0}" presName="connectorText" presStyleLbl="sibTrans2D1" presStyleIdx="0" presStyleCnt="1"/>
      <dgm:spPr/>
      <dgm:t>
        <a:bodyPr/>
        <a:lstStyle/>
        <a:p>
          <a:endParaRPr lang="fr-FR"/>
        </a:p>
      </dgm:t>
    </dgm:pt>
    <dgm:pt modelId="{68BFC53C-D6FE-4087-86A7-0E97B72889B7}" type="pres">
      <dgm:prSet presAssocID="{62C5A9E5-F459-4EF9-A3C8-F216AACC4778}" presName="node" presStyleLbl="node1" presStyleIdx="1" presStyleCnt="2" custScaleX="69976">
        <dgm:presLayoutVars>
          <dgm:bulletEnabled val="1"/>
        </dgm:presLayoutVars>
      </dgm:prSet>
      <dgm:spPr/>
      <dgm:t>
        <a:bodyPr/>
        <a:lstStyle/>
        <a:p>
          <a:endParaRPr lang="fr-FR"/>
        </a:p>
      </dgm:t>
    </dgm:pt>
  </dgm:ptLst>
  <dgm:cxnLst>
    <dgm:cxn modelId="{4481BE8B-4B8D-4370-9CBF-D6D2AEB2A6EE}" srcId="{D88FF310-FB06-4B88-B6AF-45685AB16228}" destId="{F44C39D7-6052-4E4E-A38D-77AFE0740813}" srcOrd="0" destOrd="0" parTransId="{C0095DF8-BAE4-490A-8AA4-DFB629A3C399}" sibTransId="{9387BBDA-B56F-4113-9051-D8985248ADA0}"/>
    <dgm:cxn modelId="{40962880-ACFB-4CCB-949A-A68B39CDC2D9}" type="presOf" srcId="{9387BBDA-B56F-4113-9051-D8985248ADA0}" destId="{7B4452D1-209A-4763-B3DC-4512ECD7649F}" srcOrd="1" destOrd="0" presId="urn:microsoft.com/office/officeart/2005/8/layout/process1"/>
    <dgm:cxn modelId="{2C5CEEB4-664B-46DD-97E0-D8E45911968A}" type="presOf" srcId="{F44C39D7-6052-4E4E-A38D-77AFE0740813}" destId="{3AFD8025-C890-4722-B9AD-00F78A7ED3AE}" srcOrd="0" destOrd="0" presId="urn:microsoft.com/office/officeart/2005/8/layout/process1"/>
    <dgm:cxn modelId="{D473045B-DBDD-411E-AF16-156A32D5ED1B}" type="presOf" srcId="{9387BBDA-B56F-4113-9051-D8985248ADA0}" destId="{3787C488-BBD3-4588-B91C-03EFB237A6AF}" srcOrd="0" destOrd="0" presId="urn:microsoft.com/office/officeart/2005/8/layout/process1"/>
    <dgm:cxn modelId="{2D58BA3D-68C7-4EE0-A257-537EFCC64B61}" type="presOf" srcId="{D88FF310-FB06-4B88-B6AF-45685AB16228}" destId="{BF6EE2E8-F216-4C0E-8DCB-76AB3FCC7E3B}" srcOrd="0" destOrd="0" presId="urn:microsoft.com/office/officeart/2005/8/layout/process1"/>
    <dgm:cxn modelId="{452C5A4D-F2A6-4E06-AB3A-6215A6E7D328}" type="presOf" srcId="{62C5A9E5-F459-4EF9-A3C8-F216AACC4778}" destId="{68BFC53C-D6FE-4087-86A7-0E97B72889B7}" srcOrd="0" destOrd="0" presId="urn:microsoft.com/office/officeart/2005/8/layout/process1"/>
    <dgm:cxn modelId="{2C6CA8F3-5F49-4B2F-B299-63CE63697E53}" srcId="{D88FF310-FB06-4B88-B6AF-45685AB16228}" destId="{62C5A9E5-F459-4EF9-A3C8-F216AACC4778}" srcOrd="1" destOrd="0" parTransId="{813CD505-C61C-4D6F-BA4C-FE96502CC9AD}" sibTransId="{5B4EA12F-46F6-4E5C-963B-E7B81EB56E28}"/>
    <dgm:cxn modelId="{2229BEE7-D10F-40D7-B99F-7A2B210FD4AD}" type="presParOf" srcId="{BF6EE2E8-F216-4C0E-8DCB-76AB3FCC7E3B}" destId="{3AFD8025-C890-4722-B9AD-00F78A7ED3AE}" srcOrd="0" destOrd="0" presId="urn:microsoft.com/office/officeart/2005/8/layout/process1"/>
    <dgm:cxn modelId="{1F7C7358-DC4C-4098-AFBF-25CFF492CAEE}" type="presParOf" srcId="{BF6EE2E8-F216-4C0E-8DCB-76AB3FCC7E3B}" destId="{3787C488-BBD3-4588-B91C-03EFB237A6AF}" srcOrd="1" destOrd="0" presId="urn:microsoft.com/office/officeart/2005/8/layout/process1"/>
    <dgm:cxn modelId="{C9612265-712E-479F-92FB-AF4AB47FEF8A}" type="presParOf" srcId="{3787C488-BBD3-4588-B91C-03EFB237A6AF}" destId="{7B4452D1-209A-4763-B3DC-4512ECD7649F}" srcOrd="0" destOrd="0" presId="urn:microsoft.com/office/officeart/2005/8/layout/process1"/>
    <dgm:cxn modelId="{82106241-7932-41FC-B018-A78373B55C72}" type="presParOf" srcId="{BF6EE2E8-F216-4C0E-8DCB-76AB3FCC7E3B}" destId="{68BFC53C-D6FE-4087-86A7-0E97B72889B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8FF310-FB06-4B88-B6AF-45685AB16228}" type="doc">
      <dgm:prSet loTypeId="urn:microsoft.com/office/officeart/2005/8/layout/process1" loCatId="process" qsTypeId="urn:microsoft.com/office/officeart/2005/8/quickstyle/simple1" qsCatId="simple" csTypeId="urn:microsoft.com/office/officeart/2005/8/colors/colorful2" csCatId="colorful" phldr="1"/>
      <dgm:spPr/>
    </dgm:pt>
    <dgm:pt modelId="{F44C39D7-6052-4E4E-A38D-77AFE0740813}">
      <dgm:prSet/>
      <dgm:spPr>
        <a:xfrm>
          <a:off x="1152" y="139848"/>
          <a:ext cx="3924638" cy="3262014"/>
        </a:xfrm>
        <a:prstGeom prst="roundRect">
          <a:avLst>
            <a:gd name="adj" fmla="val 10000"/>
          </a:avLst>
        </a:prstGeom>
      </dgm:spPr>
      <dgm:t>
        <a:bodyPr/>
        <a:lstStyle/>
        <a:p>
          <a:r>
            <a:rPr lang="ar-DZ" b="1" smtClean="0">
              <a:latin typeface="+mn-lt"/>
              <a:ea typeface="+mn-ea"/>
              <a:cs typeface="Simplified Arabic" panose="02020603050405020304" pitchFamily="18" charset="-78"/>
            </a:rPr>
            <a:t>مزيج تسويقي للمنتجات</a:t>
          </a:r>
          <a:endParaRPr lang="en-US" dirty="0">
            <a:latin typeface="+mn-lt"/>
            <a:ea typeface="+mn-ea"/>
            <a:cs typeface="Simplified Arabic" panose="02020603050405020304" pitchFamily="18" charset="-78"/>
          </a:endParaRPr>
        </a:p>
      </dgm:t>
    </dgm:pt>
    <dgm:pt modelId="{C0095DF8-BAE4-490A-8AA4-DFB629A3C399}" type="parTrans" cxnId="{4481BE8B-4B8D-4370-9CBF-D6D2AEB2A6EE}">
      <dgm:prSet/>
      <dgm:spPr/>
      <dgm:t>
        <a:bodyPr/>
        <a:lstStyle/>
        <a:p>
          <a:endParaRPr lang="fr-FR"/>
        </a:p>
      </dgm:t>
    </dgm:pt>
    <dgm:pt modelId="{9387BBDA-B56F-4113-9051-D8985248ADA0}" type="sibTrans" cxnId="{4481BE8B-4B8D-4370-9CBF-D6D2AEB2A6EE}">
      <dgm:prSet/>
      <dgm:spPr>
        <a:xfrm>
          <a:off x="4021701" y="1495924"/>
          <a:ext cx="2048097" cy="549863"/>
        </a:xfrm>
        <a:prstGeom prst="rightArrow">
          <a:avLst>
            <a:gd name="adj1" fmla="val 60000"/>
            <a:gd name="adj2" fmla="val 50000"/>
          </a:avLst>
        </a:prstGeom>
      </dgm:spPr>
      <dgm:t>
        <a:bodyPr/>
        <a:lstStyle/>
        <a:p>
          <a:endParaRPr lang="fr-FR">
            <a:solidFill>
              <a:sysClr val="window" lastClr="FFFFFF"/>
            </a:solidFill>
            <a:latin typeface="Century Gothic" panose="020B0502020202020204"/>
            <a:ea typeface="+mn-ea"/>
            <a:cs typeface="+mn-cs"/>
          </a:endParaRPr>
        </a:p>
      </dgm:t>
    </dgm:pt>
    <dgm:pt modelId="{62C5A9E5-F459-4EF9-A3C8-F216AACC4778}">
      <dgm:prSet/>
      <dgm:spPr>
        <a:xfrm>
          <a:off x="6100468" y="139848"/>
          <a:ext cx="3804379" cy="3262014"/>
        </a:xfrm>
        <a:prstGeom prst="roundRect">
          <a:avLst>
            <a:gd name="adj" fmla="val 10000"/>
          </a:avLst>
        </a:prstGeom>
      </dgm:spPr>
      <dgm:t>
        <a:bodyPr/>
        <a:lstStyle/>
        <a:p>
          <a:pPr rtl="1"/>
          <a:r>
            <a:rPr lang="ar-DZ" smtClean="0">
              <a:effectLst/>
              <a:latin typeface="Calibri" panose="020F0502020204030204" pitchFamily="34" charset="0"/>
              <a:ea typeface="+mn-ea"/>
              <a:cs typeface="Simplified Arabic" panose="02020603050405020304" pitchFamily="18" charset="-78"/>
            </a:rPr>
            <a:t>قطاع سوقي مستهدف 1</a:t>
          </a:r>
          <a:endParaRPr lang="en-US" smtClean="0">
            <a:effectLst/>
            <a:latin typeface="Calibri" panose="020F0502020204030204" pitchFamily="34" charset="0"/>
            <a:ea typeface="+mn-ea"/>
            <a:cs typeface="Arial" panose="020B0604020202020204" pitchFamily="34" charset="0"/>
          </a:endParaRPr>
        </a:p>
        <a:p>
          <a:pPr rtl="1"/>
          <a:r>
            <a:rPr lang="ar-DZ" smtClean="0">
              <a:effectLst/>
              <a:latin typeface="Calibri" panose="020F0502020204030204" pitchFamily="34" charset="0"/>
              <a:ea typeface="+mn-ea"/>
              <a:cs typeface="Simplified Arabic" panose="02020603050405020304" pitchFamily="18" charset="-78"/>
            </a:rPr>
            <a:t>قطاع سوقي مستهدف 2</a:t>
          </a:r>
          <a:endParaRPr lang="en-US" smtClean="0">
            <a:effectLst/>
            <a:latin typeface="Calibri" panose="020F0502020204030204" pitchFamily="34" charset="0"/>
            <a:ea typeface="+mn-ea"/>
            <a:cs typeface="Arial" panose="020B0604020202020204" pitchFamily="34" charset="0"/>
          </a:endParaRPr>
        </a:p>
        <a:p>
          <a:pPr rtl="1"/>
          <a:r>
            <a:rPr lang="ar-DZ" smtClean="0">
              <a:effectLst/>
              <a:latin typeface="Calibri" panose="020F0502020204030204" pitchFamily="34" charset="0"/>
              <a:ea typeface="+mn-ea"/>
              <a:cs typeface="Simplified Arabic" panose="02020603050405020304" pitchFamily="18" charset="-78"/>
            </a:rPr>
            <a:t>قطاع سوقي مستهدف 3</a:t>
          </a:r>
          <a:endParaRPr lang="en-US" smtClean="0">
            <a:effectLst/>
            <a:latin typeface="Calibri" panose="020F0502020204030204" pitchFamily="34" charset="0"/>
            <a:ea typeface="+mn-ea"/>
            <a:cs typeface="Arial" panose="020B0604020202020204" pitchFamily="34" charset="0"/>
          </a:endParaRPr>
        </a:p>
        <a:p>
          <a:r>
            <a:rPr lang="ar-DZ" smtClean="0">
              <a:effectLst/>
              <a:latin typeface="Century Gothic" panose="020B0502020202020204"/>
              <a:ea typeface="+mn-ea"/>
              <a:cs typeface="Simplified Arabic" panose="02020603050405020304" pitchFamily="18" charset="-78"/>
            </a:rPr>
            <a:t>قطاع سوقي مستهدف4  </a:t>
          </a:r>
          <a:endParaRPr lang="en-US" dirty="0">
            <a:latin typeface="Century Gothic" panose="020B0502020202020204"/>
            <a:ea typeface="+mn-ea"/>
            <a:cs typeface="+mn-cs"/>
          </a:endParaRPr>
        </a:p>
      </dgm:t>
    </dgm:pt>
    <dgm:pt modelId="{813CD505-C61C-4D6F-BA4C-FE96502CC9AD}" type="parTrans" cxnId="{2C6CA8F3-5F49-4B2F-B299-63CE63697E53}">
      <dgm:prSet/>
      <dgm:spPr/>
      <dgm:t>
        <a:bodyPr/>
        <a:lstStyle/>
        <a:p>
          <a:endParaRPr lang="fr-FR"/>
        </a:p>
      </dgm:t>
    </dgm:pt>
    <dgm:pt modelId="{5B4EA12F-46F6-4E5C-963B-E7B81EB56E28}" type="sibTrans" cxnId="{2C6CA8F3-5F49-4B2F-B299-63CE63697E53}">
      <dgm:prSet/>
      <dgm:spPr/>
      <dgm:t>
        <a:bodyPr/>
        <a:lstStyle/>
        <a:p>
          <a:endParaRPr lang="fr-FR"/>
        </a:p>
      </dgm:t>
    </dgm:pt>
    <dgm:pt modelId="{BF6EE2E8-F216-4C0E-8DCB-76AB3FCC7E3B}" type="pres">
      <dgm:prSet presAssocID="{D88FF310-FB06-4B88-B6AF-45685AB16228}" presName="Name0" presStyleCnt="0">
        <dgm:presLayoutVars>
          <dgm:dir val="rev"/>
          <dgm:resizeHandles val="exact"/>
        </dgm:presLayoutVars>
      </dgm:prSet>
      <dgm:spPr/>
    </dgm:pt>
    <dgm:pt modelId="{3AFD8025-C890-4722-B9AD-00F78A7ED3AE}" type="pres">
      <dgm:prSet presAssocID="{F44C39D7-6052-4E4E-A38D-77AFE0740813}" presName="node" presStyleLbl="node1" presStyleIdx="0" presStyleCnt="2" custScaleX="72188" custLinFactNeighborX="1130" custLinFactNeighborY="-1695">
        <dgm:presLayoutVars>
          <dgm:bulletEnabled val="1"/>
        </dgm:presLayoutVars>
      </dgm:prSet>
      <dgm:spPr/>
      <dgm:t>
        <a:bodyPr/>
        <a:lstStyle/>
        <a:p>
          <a:endParaRPr lang="fr-FR"/>
        </a:p>
      </dgm:t>
    </dgm:pt>
    <dgm:pt modelId="{3787C488-BBD3-4588-B91C-03EFB237A6AF}" type="pres">
      <dgm:prSet presAssocID="{9387BBDA-B56F-4113-9051-D8985248ADA0}" presName="sibTrans" presStyleLbl="sibTrans2D1" presStyleIdx="0" presStyleCnt="1" custScaleX="177697" custScaleY="40782"/>
      <dgm:spPr/>
      <dgm:t>
        <a:bodyPr/>
        <a:lstStyle/>
        <a:p>
          <a:endParaRPr lang="fr-FR"/>
        </a:p>
      </dgm:t>
    </dgm:pt>
    <dgm:pt modelId="{7B4452D1-209A-4763-B3DC-4512ECD7649F}" type="pres">
      <dgm:prSet presAssocID="{9387BBDA-B56F-4113-9051-D8985248ADA0}" presName="connectorText" presStyleLbl="sibTrans2D1" presStyleIdx="0" presStyleCnt="1"/>
      <dgm:spPr/>
      <dgm:t>
        <a:bodyPr/>
        <a:lstStyle/>
        <a:p>
          <a:endParaRPr lang="fr-FR"/>
        </a:p>
      </dgm:t>
    </dgm:pt>
    <dgm:pt modelId="{68BFC53C-D6FE-4087-86A7-0E97B72889B7}" type="pres">
      <dgm:prSet presAssocID="{62C5A9E5-F459-4EF9-A3C8-F216AACC4778}" presName="node" presStyleLbl="node1" presStyleIdx="1" presStyleCnt="2" custScaleX="69976">
        <dgm:presLayoutVars>
          <dgm:bulletEnabled val="1"/>
        </dgm:presLayoutVars>
      </dgm:prSet>
      <dgm:spPr/>
      <dgm:t>
        <a:bodyPr/>
        <a:lstStyle/>
        <a:p>
          <a:endParaRPr lang="fr-FR"/>
        </a:p>
      </dgm:t>
    </dgm:pt>
  </dgm:ptLst>
  <dgm:cxnLst>
    <dgm:cxn modelId="{4481BE8B-4B8D-4370-9CBF-D6D2AEB2A6EE}" srcId="{D88FF310-FB06-4B88-B6AF-45685AB16228}" destId="{F44C39D7-6052-4E4E-A38D-77AFE0740813}" srcOrd="0" destOrd="0" parTransId="{C0095DF8-BAE4-490A-8AA4-DFB629A3C399}" sibTransId="{9387BBDA-B56F-4113-9051-D8985248ADA0}"/>
    <dgm:cxn modelId="{40962880-ACFB-4CCB-949A-A68B39CDC2D9}" type="presOf" srcId="{9387BBDA-B56F-4113-9051-D8985248ADA0}" destId="{7B4452D1-209A-4763-B3DC-4512ECD7649F}" srcOrd="1" destOrd="0" presId="urn:microsoft.com/office/officeart/2005/8/layout/process1"/>
    <dgm:cxn modelId="{2C5CEEB4-664B-46DD-97E0-D8E45911968A}" type="presOf" srcId="{F44C39D7-6052-4E4E-A38D-77AFE0740813}" destId="{3AFD8025-C890-4722-B9AD-00F78A7ED3AE}" srcOrd="0" destOrd="0" presId="urn:microsoft.com/office/officeart/2005/8/layout/process1"/>
    <dgm:cxn modelId="{D473045B-DBDD-411E-AF16-156A32D5ED1B}" type="presOf" srcId="{9387BBDA-B56F-4113-9051-D8985248ADA0}" destId="{3787C488-BBD3-4588-B91C-03EFB237A6AF}" srcOrd="0" destOrd="0" presId="urn:microsoft.com/office/officeart/2005/8/layout/process1"/>
    <dgm:cxn modelId="{2D58BA3D-68C7-4EE0-A257-537EFCC64B61}" type="presOf" srcId="{D88FF310-FB06-4B88-B6AF-45685AB16228}" destId="{BF6EE2E8-F216-4C0E-8DCB-76AB3FCC7E3B}" srcOrd="0" destOrd="0" presId="urn:microsoft.com/office/officeart/2005/8/layout/process1"/>
    <dgm:cxn modelId="{452C5A4D-F2A6-4E06-AB3A-6215A6E7D328}" type="presOf" srcId="{62C5A9E5-F459-4EF9-A3C8-F216AACC4778}" destId="{68BFC53C-D6FE-4087-86A7-0E97B72889B7}" srcOrd="0" destOrd="0" presId="urn:microsoft.com/office/officeart/2005/8/layout/process1"/>
    <dgm:cxn modelId="{2C6CA8F3-5F49-4B2F-B299-63CE63697E53}" srcId="{D88FF310-FB06-4B88-B6AF-45685AB16228}" destId="{62C5A9E5-F459-4EF9-A3C8-F216AACC4778}" srcOrd="1" destOrd="0" parTransId="{813CD505-C61C-4D6F-BA4C-FE96502CC9AD}" sibTransId="{5B4EA12F-46F6-4E5C-963B-E7B81EB56E28}"/>
    <dgm:cxn modelId="{2229BEE7-D10F-40D7-B99F-7A2B210FD4AD}" type="presParOf" srcId="{BF6EE2E8-F216-4C0E-8DCB-76AB3FCC7E3B}" destId="{3AFD8025-C890-4722-B9AD-00F78A7ED3AE}" srcOrd="0" destOrd="0" presId="urn:microsoft.com/office/officeart/2005/8/layout/process1"/>
    <dgm:cxn modelId="{1F7C7358-DC4C-4098-AFBF-25CFF492CAEE}" type="presParOf" srcId="{BF6EE2E8-F216-4C0E-8DCB-76AB3FCC7E3B}" destId="{3787C488-BBD3-4588-B91C-03EFB237A6AF}" srcOrd="1" destOrd="0" presId="urn:microsoft.com/office/officeart/2005/8/layout/process1"/>
    <dgm:cxn modelId="{C9612265-712E-479F-92FB-AF4AB47FEF8A}" type="presParOf" srcId="{3787C488-BBD3-4588-B91C-03EFB237A6AF}" destId="{7B4452D1-209A-4763-B3DC-4512ECD7649F}" srcOrd="0" destOrd="0" presId="urn:microsoft.com/office/officeart/2005/8/layout/process1"/>
    <dgm:cxn modelId="{82106241-7932-41FC-B018-A78373B55C72}" type="presParOf" srcId="{BF6EE2E8-F216-4C0E-8DCB-76AB3FCC7E3B}" destId="{68BFC53C-D6FE-4087-86A7-0E97B72889B7}"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67E2089-4D34-4A8C-BCEC-3161AF135603}" type="doc">
      <dgm:prSet loTypeId="urn:microsoft.com/office/officeart/2005/8/layout/process1" loCatId="process" qsTypeId="urn:microsoft.com/office/officeart/2005/8/quickstyle/simple1" qsCatId="simple" csTypeId="urn:microsoft.com/office/officeart/2005/8/colors/colorful3" csCatId="colorful"/>
      <dgm:spPr/>
      <dgm:t>
        <a:bodyPr/>
        <a:lstStyle/>
        <a:p>
          <a:endParaRPr lang="fr-FR"/>
        </a:p>
      </dgm:t>
    </dgm:pt>
    <dgm:pt modelId="{5992AD23-02AD-45A3-94AD-527C3FEAF7FA}">
      <dgm:prSet/>
      <dgm:spPr/>
      <dgm:t>
        <a:bodyPr/>
        <a:lstStyle/>
        <a:p>
          <a:pPr rtl="1"/>
          <a:r>
            <a:rPr lang="ar-SA" smtClean="0"/>
            <a:t>إمكانيات وموارد مؤسسات الخدمات؛</a:t>
          </a:r>
          <a:endParaRPr lang="fr-FR"/>
        </a:p>
      </dgm:t>
    </dgm:pt>
    <dgm:pt modelId="{59788078-C398-4562-A540-8DEC860C0C4B}" type="parTrans" cxnId="{24A6DC5A-07A7-45D5-B862-A7DF80123FA3}">
      <dgm:prSet/>
      <dgm:spPr/>
      <dgm:t>
        <a:bodyPr/>
        <a:lstStyle/>
        <a:p>
          <a:endParaRPr lang="fr-FR"/>
        </a:p>
      </dgm:t>
    </dgm:pt>
    <dgm:pt modelId="{282DD325-72B9-4F67-800E-E70EEE6BD289}" type="sibTrans" cxnId="{24A6DC5A-07A7-45D5-B862-A7DF80123FA3}">
      <dgm:prSet/>
      <dgm:spPr/>
      <dgm:t>
        <a:bodyPr/>
        <a:lstStyle/>
        <a:p>
          <a:endParaRPr lang="fr-FR"/>
        </a:p>
      </dgm:t>
    </dgm:pt>
    <dgm:pt modelId="{3082EEC3-FA3E-4A6C-86A6-42E370EA8BBE}">
      <dgm:prSet/>
      <dgm:spPr/>
      <dgm:t>
        <a:bodyPr/>
        <a:lstStyle/>
        <a:p>
          <a:pPr rtl="1"/>
          <a:r>
            <a:rPr lang="ar-SA" dirty="0" smtClean="0"/>
            <a:t>درجة تجانس الخدمة المقدمة للسوق؛</a:t>
          </a:r>
          <a:endParaRPr lang="fr-FR" dirty="0"/>
        </a:p>
      </dgm:t>
    </dgm:pt>
    <dgm:pt modelId="{4BA0A285-20C1-4D31-A5F8-56FF0A53E8F7}" type="parTrans" cxnId="{7C7DE2DF-F44D-4A24-965C-A1679B138ACD}">
      <dgm:prSet/>
      <dgm:spPr/>
      <dgm:t>
        <a:bodyPr/>
        <a:lstStyle/>
        <a:p>
          <a:endParaRPr lang="fr-FR"/>
        </a:p>
      </dgm:t>
    </dgm:pt>
    <dgm:pt modelId="{E289EA8A-11D2-4248-AB9C-2D35BDD2BACB}" type="sibTrans" cxnId="{7C7DE2DF-F44D-4A24-965C-A1679B138ACD}">
      <dgm:prSet/>
      <dgm:spPr/>
      <dgm:t>
        <a:bodyPr/>
        <a:lstStyle/>
        <a:p>
          <a:endParaRPr lang="fr-FR"/>
        </a:p>
      </dgm:t>
    </dgm:pt>
    <dgm:pt modelId="{4366011D-23A0-4674-9033-80F1B052002E}">
      <dgm:prSet/>
      <dgm:spPr/>
      <dgm:t>
        <a:bodyPr/>
        <a:lstStyle/>
        <a:p>
          <a:pPr rtl="1"/>
          <a:r>
            <a:rPr lang="ar-SA" smtClean="0"/>
            <a:t>دورة حياة الخدمة؛</a:t>
          </a:r>
          <a:endParaRPr lang="fr-FR"/>
        </a:p>
      </dgm:t>
    </dgm:pt>
    <dgm:pt modelId="{B8C880AC-342B-442B-A8AB-CDA65EA733E0}" type="parTrans" cxnId="{C7095F4F-1AD4-421B-B04A-E34B46DDEBBE}">
      <dgm:prSet/>
      <dgm:spPr/>
      <dgm:t>
        <a:bodyPr/>
        <a:lstStyle/>
        <a:p>
          <a:endParaRPr lang="fr-FR"/>
        </a:p>
      </dgm:t>
    </dgm:pt>
    <dgm:pt modelId="{81BEBD51-30D7-4C5F-B78E-4454C97F09EA}" type="sibTrans" cxnId="{C7095F4F-1AD4-421B-B04A-E34B46DDEBBE}">
      <dgm:prSet/>
      <dgm:spPr/>
      <dgm:t>
        <a:bodyPr/>
        <a:lstStyle/>
        <a:p>
          <a:endParaRPr lang="fr-FR"/>
        </a:p>
      </dgm:t>
    </dgm:pt>
    <dgm:pt modelId="{B97B4759-855B-4D50-914C-E3BA5174C2A7}">
      <dgm:prSet/>
      <dgm:spPr/>
      <dgm:t>
        <a:bodyPr/>
        <a:lstStyle/>
        <a:p>
          <a:pPr rtl="1"/>
          <a:r>
            <a:rPr lang="ar-SA" smtClean="0"/>
            <a:t>استراتيجيات المؤسسات المنافسة.</a:t>
          </a:r>
          <a:endParaRPr lang="fr-FR"/>
        </a:p>
      </dgm:t>
    </dgm:pt>
    <dgm:pt modelId="{75F8046B-5188-4C42-8C2D-DDE59D3BF146}" type="parTrans" cxnId="{CAAAA7D2-AEFD-4DCF-9820-ADDAD078FB26}">
      <dgm:prSet/>
      <dgm:spPr/>
      <dgm:t>
        <a:bodyPr/>
        <a:lstStyle/>
        <a:p>
          <a:endParaRPr lang="fr-FR"/>
        </a:p>
      </dgm:t>
    </dgm:pt>
    <dgm:pt modelId="{ABCCBAD2-CC32-4442-8E39-3C6B068F5FCB}" type="sibTrans" cxnId="{CAAAA7D2-AEFD-4DCF-9820-ADDAD078FB26}">
      <dgm:prSet/>
      <dgm:spPr/>
      <dgm:t>
        <a:bodyPr/>
        <a:lstStyle/>
        <a:p>
          <a:endParaRPr lang="fr-FR"/>
        </a:p>
      </dgm:t>
    </dgm:pt>
    <dgm:pt modelId="{07CC759C-4253-4FB2-94B9-186B79D0009C}" type="pres">
      <dgm:prSet presAssocID="{367E2089-4D34-4A8C-BCEC-3161AF135603}" presName="Name0" presStyleCnt="0">
        <dgm:presLayoutVars>
          <dgm:dir/>
          <dgm:resizeHandles val="exact"/>
        </dgm:presLayoutVars>
      </dgm:prSet>
      <dgm:spPr/>
    </dgm:pt>
    <dgm:pt modelId="{71CB6037-11F5-4B68-BA2D-B9FC1C391A9F}" type="pres">
      <dgm:prSet presAssocID="{5992AD23-02AD-45A3-94AD-527C3FEAF7FA}" presName="node" presStyleLbl="node1" presStyleIdx="0" presStyleCnt="4">
        <dgm:presLayoutVars>
          <dgm:bulletEnabled val="1"/>
        </dgm:presLayoutVars>
      </dgm:prSet>
      <dgm:spPr/>
    </dgm:pt>
    <dgm:pt modelId="{49B09431-27CD-40C2-AB60-20646B71A024}" type="pres">
      <dgm:prSet presAssocID="{282DD325-72B9-4F67-800E-E70EEE6BD289}" presName="sibTrans" presStyleLbl="sibTrans2D1" presStyleIdx="0" presStyleCnt="3"/>
      <dgm:spPr/>
    </dgm:pt>
    <dgm:pt modelId="{477903AB-E76B-433B-B671-DDAE48B04C10}" type="pres">
      <dgm:prSet presAssocID="{282DD325-72B9-4F67-800E-E70EEE6BD289}" presName="connectorText" presStyleLbl="sibTrans2D1" presStyleIdx="0" presStyleCnt="3"/>
      <dgm:spPr/>
    </dgm:pt>
    <dgm:pt modelId="{2ED7EFD3-C514-4CBC-BBC7-ABA3F0295482}" type="pres">
      <dgm:prSet presAssocID="{3082EEC3-FA3E-4A6C-86A6-42E370EA8BBE}" presName="node" presStyleLbl="node1" presStyleIdx="1" presStyleCnt="4">
        <dgm:presLayoutVars>
          <dgm:bulletEnabled val="1"/>
        </dgm:presLayoutVars>
      </dgm:prSet>
      <dgm:spPr/>
    </dgm:pt>
    <dgm:pt modelId="{D92F329F-29CC-4278-9087-690DEAF65B29}" type="pres">
      <dgm:prSet presAssocID="{E289EA8A-11D2-4248-AB9C-2D35BDD2BACB}" presName="sibTrans" presStyleLbl="sibTrans2D1" presStyleIdx="1" presStyleCnt="3"/>
      <dgm:spPr/>
    </dgm:pt>
    <dgm:pt modelId="{6C9F9232-C623-4C67-9EE9-97CD5615F1AC}" type="pres">
      <dgm:prSet presAssocID="{E289EA8A-11D2-4248-AB9C-2D35BDD2BACB}" presName="connectorText" presStyleLbl="sibTrans2D1" presStyleIdx="1" presStyleCnt="3"/>
      <dgm:spPr/>
    </dgm:pt>
    <dgm:pt modelId="{C6A95494-3985-4358-A184-B96C75B5DD37}" type="pres">
      <dgm:prSet presAssocID="{4366011D-23A0-4674-9033-80F1B052002E}" presName="node" presStyleLbl="node1" presStyleIdx="2" presStyleCnt="4">
        <dgm:presLayoutVars>
          <dgm:bulletEnabled val="1"/>
        </dgm:presLayoutVars>
      </dgm:prSet>
      <dgm:spPr/>
    </dgm:pt>
    <dgm:pt modelId="{69FBB338-1D5F-4D71-A365-0DCB2CDC58D7}" type="pres">
      <dgm:prSet presAssocID="{81BEBD51-30D7-4C5F-B78E-4454C97F09EA}" presName="sibTrans" presStyleLbl="sibTrans2D1" presStyleIdx="2" presStyleCnt="3"/>
      <dgm:spPr/>
    </dgm:pt>
    <dgm:pt modelId="{CDFCB378-CDF7-4F07-84FF-8EAA8296FB70}" type="pres">
      <dgm:prSet presAssocID="{81BEBD51-30D7-4C5F-B78E-4454C97F09EA}" presName="connectorText" presStyleLbl="sibTrans2D1" presStyleIdx="2" presStyleCnt="3"/>
      <dgm:spPr/>
    </dgm:pt>
    <dgm:pt modelId="{3B71A5D2-AC4C-4B58-9F6B-D134544ED7C3}" type="pres">
      <dgm:prSet presAssocID="{B97B4759-855B-4D50-914C-E3BA5174C2A7}" presName="node" presStyleLbl="node1" presStyleIdx="3" presStyleCnt="4">
        <dgm:presLayoutVars>
          <dgm:bulletEnabled val="1"/>
        </dgm:presLayoutVars>
      </dgm:prSet>
      <dgm:spPr/>
    </dgm:pt>
  </dgm:ptLst>
  <dgm:cxnLst>
    <dgm:cxn modelId="{6DB22974-4EC6-4B53-AF15-AA10A6D92661}" type="presOf" srcId="{81BEBD51-30D7-4C5F-B78E-4454C97F09EA}" destId="{69FBB338-1D5F-4D71-A365-0DCB2CDC58D7}" srcOrd="0" destOrd="0" presId="urn:microsoft.com/office/officeart/2005/8/layout/process1"/>
    <dgm:cxn modelId="{562FE0AA-43CC-4559-B419-0733C44905AE}" type="presOf" srcId="{B97B4759-855B-4D50-914C-E3BA5174C2A7}" destId="{3B71A5D2-AC4C-4B58-9F6B-D134544ED7C3}" srcOrd="0" destOrd="0" presId="urn:microsoft.com/office/officeart/2005/8/layout/process1"/>
    <dgm:cxn modelId="{44E317EB-2627-4CBF-98FB-1C6E0B964292}" type="presOf" srcId="{E289EA8A-11D2-4248-AB9C-2D35BDD2BACB}" destId="{6C9F9232-C623-4C67-9EE9-97CD5615F1AC}" srcOrd="1" destOrd="0" presId="urn:microsoft.com/office/officeart/2005/8/layout/process1"/>
    <dgm:cxn modelId="{7C7DE2DF-F44D-4A24-965C-A1679B138ACD}" srcId="{367E2089-4D34-4A8C-BCEC-3161AF135603}" destId="{3082EEC3-FA3E-4A6C-86A6-42E370EA8BBE}" srcOrd="1" destOrd="0" parTransId="{4BA0A285-20C1-4D31-A5F8-56FF0A53E8F7}" sibTransId="{E289EA8A-11D2-4248-AB9C-2D35BDD2BACB}"/>
    <dgm:cxn modelId="{CCD9D8E4-B47E-4196-95BE-947BBE5B0881}" type="presOf" srcId="{E289EA8A-11D2-4248-AB9C-2D35BDD2BACB}" destId="{D92F329F-29CC-4278-9087-690DEAF65B29}" srcOrd="0" destOrd="0" presId="urn:microsoft.com/office/officeart/2005/8/layout/process1"/>
    <dgm:cxn modelId="{8A5EA356-B787-49FB-ADAA-6F38903F4AD8}" type="presOf" srcId="{282DD325-72B9-4F67-800E-E70EEE6BD289}" destId="{49B09431-27CD-40C2-AB60-20646B71A024}" srcOrd="0" destOrd="0" presId="urn:microsoft.com/office/officeart/2005/8/layout/process1"/>
    <dgm:cxn modelId="{FCA7D2A4-F07A-4307-A9EE-A2B2EB2C210D}" type="presOf" srcId="{81BEBD51-30D7-4C5F-B78E-4454C97F09EA}" destId="{CDFCB378-CDF7-4F07-84FF-8EAA8296FB70}" srcOrd="1" destOrd="0" presId="urn:microsoft.com/office/officeart/2005/8/layout/process1"/>
    <dgm:cxn modelId="{332C39EA-56C6-4AA5-9B89-437E53EA0602}" type="presOf" srcId="{367E2089-4D34-4A8C-BCEC-3161AF135603}" destId="{07CC759C-4253-4FB2-94B9-186B79D0009C}" srcOrd="0" destOrd="0" presId="urn:microsoft.com/office/officeart/2005/8/layout/process1"/>
    <dgm:cxn modelId="{60B14D8A-6C6A-418D-BA18-8933D5C43703}" type="presOf" srcId="{5992AD23-02AD-45A3-94AD-527C3FEAF7FA}" destId="{71CB6037-11F5-4B68-BA2D-B9FC1C391A9F}" srcOrd="0" destOrd="0" presId="urn:microsoft.com/office/officeart/2005/8/layout/process1"/>
    <dgm:cxn modelId="{74E2E97B-3B5E-43E8-905F-6362A820EF07}" type="presOf" srcId="{3082EEC3-FA3E-4A6C-86A6-42E370EA8BBE}" destId="{2ED7EFD3-C514-4CBC-BBC7-ABA3F0295482}" srcOrd="0" destOrd="0" presId="urn:microsoft.com/office/officeart/2005/8/layout/process1"/>
    <dgm:cxn modelId="{4EDBA9C1-C285-4297-A1D3-A3095D7DE081}" type="presOf" srcId="{4366011D-23A0-4674-9033-80F1B052002E}" destId="{C6A95494-3985-4358-A184-B96C75B5DD37}" srcOrd="0" destOrd="0" presId="urn:microsoft.com/office/officeart/2005/8/layout/process1"/>
    <dgm:cxn modelId="{24A6DC5A-07A7-45D5-B862-A7DF80123FA3}" srcId="{367E2089-4D34-4A8C-BCEC-3161AF135603}" destId="{5992AD23-02AD-45A3-94AD-527C3FEAF7FA}" srcOrd="0" destOrd="0" parTransId="{59788078-C398-4562-A540-8DEC860C0C4B}" sibTransId="{282DD325-72B9-4F67-800E-E70EEE6BD289}"/>
    <dgm:cxn modelId="{C7095F4F-1AD4-421B-B04A-E34B46DDEBBE}" srcId="{367E2089-4D34-4A8C-BCEC-3161AF135603}" destId="{4366011D-23A0-4674-9033-80F1B052002E}" srcOrd="2" destOrd="0" parTransId="{B8C880AC-342B-442B-A8AB-CDA65EA733E0}" sibTransId="{81BEBD51-30D7-4C5F-B78E-4454C97F09EA}"/>
    <dgm:cxn modelId="{14DFD052-680F-45B4-91BE-8C3E154C7A6B}" type="presOf" srcId="{282DD325-72B9-4F67-800E-E70EEE6BD289}" destId="{477903AB-E76B-433B-B671-DDAE48B04C10}" srcOrd="1" destOrd="0" presId="urn:microsoft.com/office/officeart/2005/8/layout/process1"/>
    <dgm:cxn modelId="{CAAAA7D2-AEFD-4DCF-9820-ADDAD078FB26}" srcId="{367E2089-4D34-4A8C-BCEC-3161AF135603}" destId="{B97B4759-855B-4D50-914C-E3BA5174C2A7}" srcOrd="3" destOrd="0" parTransId="{75F8046B-5188-4C42-8C2D-DDE59D3BF146}" sibTransId="{ABCCBAD2-CC32-4442-8E39-3C6B068F5FCB}"/>
    <dgm:cxn modelId="{7E3563AB-5779-4B27-B07E-86E2B8C32186}" type="presParOf" srcId="{07CC759C-4253-4FB2-94B9-186B79D0009C}" destId="{71CB6037-11F5-4B68-BA2D-B9FC1C391A9F}" srcOrd="0" destOrd="0" presId="urn:microsoft.com/office/officeart/2005/8/layout/process1"/>
    <dgm:cxn modelId="{DC504D73-248A-4B45-84EC-01DB287262FB}" type="presParOf" srcId="{07CC759C-4253-4FB2-94B9-186B79D0009C}" destId="{49B09431-27CD-40C2-AB60-20646B71A024}" srcOrd="1" destOrd="0" presId="urn:microsoft.com/office/officeart/2005/8/layout/process1"/>
    <dgm:cxn modelId="{CB5BC40A-3888-4E2D-8E73-0BBE65740152}" type="presParOf" srcId="{49B09431-27CD-40C2-AB60-20646B71A024}" destId="{477903AB-E76B-433B-B671-DDAE48B04C10}" srcOrd="0" destOrd="0" presId="urn:microsoft.com/office/officeart/2005/8/layout/process1"/>
    <dgm:cxn modelId="{426AB5D6-544F-4DC7-8D30-DFE646DF2909}" type="presParOf" srcId="{07CC759C-4253-4FB2-94B9-186B79D0009C}" destId="{2ED7EFD3-C514-4CBC-BBC7-ABA3F0295482}" srcOrd="2" destOrd="0" presId="urn:microsoft.com/office/officeart/2005/8/layout/process1"/>
    <dgm:cxn modelId="{68E7CA2E-923D-4DF2-85DA-E9F5289FF7EB}" type="presParOf" srcId="{07CC759C-4253-4FB2-94B9-186B79D0009C}" destId="{D92F329F-29CC-4278-9087-690DEAF65B29}" srcOrd="3" destOrd="0" presId="urn:microsoft.com/office/officeart/2005/8/layout/process1"/>
    <dgm:cxn modelId="{DF337778-6C37-4129-B31B-7E097BAAA24C}" type="presParOf" srcId="{D92F329F-29CC-4278-9087-690DEAF65B29}" destId="{6C9F9232-C623-4C67-9EE9-97CD5615F1AC}" srcOrd="0" destOrd="0" presId="urn:microsoft.com/office/officeart/2005/8/layout/process1"/>
    <dgm:cxn modelId="{88084D6A-2FDB-414F-8528-BC1B8D654A09}" type="presParOf" srcId="{07CC759C-4253-4FB2-94B9-186B79D0009C}" destId="{C6A95494-3985-4358-A184-B96C75B5DD37}" srcOrd="4" destOrd="0" presId="urn:microsoft.com/office/officeart/2005/8/layout/process1"/>
    <dgm:cxn modelId="{E8298193-B367-4F27-8A6F-429221CB5195}" type="presParOf" srcId="{07CC759C-4253-4FB2-94B9-186B79D0009C}" destId="{69FBB338-1D5F-4D71-A365-0DCB2CDC58D7}" srcOrd="5" destOrd="0" presId="urn:microsoft.com/office/officeart/2005/8/layout/process1"/>
    <dgm:cxn modelId="{2DADBD5C-BE19-4585-A42A-7BA320739E51}" type="presParOf" srcId="{69FBB338-1D5F-4D71-A365-0DCB2CDC58D7}" destId="{CDFCB378-CDF7-4F07-84FF-8EAA8296FB70}" srcOrd="0" destOrd="0" presId="urn:microsoft.com/office/officeart/2005/8/layout/process1"/>
    <dgm:cxn modelId="{378E7BF5-CA9A-4B01-9CEA-DDDC31A9F030}" type="presParOf" srcId="{07CC759C-4253-4FB2-94B9-186B79D0009C}" destId="{3B71A5D2-AC4C-4B58-9F6B-D134544ED7C3}" srcOrd="6"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8EA252-F1B7-4D38-A39A-8A3D36B64E97}">
      <dsp:nvSpPr>
        <dsp:cNvPr id="0" name=""/>
        <dsp:cNvSpPr/>
      </dsp:nvSpPr>
      <dsp:spPr>
        <a:xfrm>
          <a:off x="0" y="988907"/>
          <a:ext cx="8906932" cy="1318542"/>
        </a:xfrm>
        <a:prstGeom prst="notchedRightArrow">
          <a:avLst/>
        </a:prstGeom>
        <a:solidFill>
          <a:schemeClr val="accent3">
            <a:tint val="40000"/>
            <a:hueOff val="0"/>
            <a:satOff val="0"/>
            <a:lumOff val="0"/>
            <a:alphaOff val="0"/>
          </a:schemeClr>
        </a:solidFill>
        <a:ln>
          <a:noFill/>
        </a:ln>
        <a:effectLst>
          <a:outerShdw blurRad="38100" dist="254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FB01D401-733A-465D-92B5-61AA21B1E06A}">
      <dsp:nvSpPr>
        <dsp:cNvPr id="0" name=""/>
        <dsp:cNvSpPr/>
      </dsp:nvSpPr>
      <dsp:spPr>
        <a:xfrm>
          <a:off x="97" y="0"/>
          <a:ext cx="3910264" cy="13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b" anchorCtr="0">
          <a:noAutofit/>
        </a:bodyPr>
        <a:lstStyle/>
        <a:p>
          <a:pPr lvl="0" algn="ctr" defTabSz="1377950" rtl="1">
            <a:lnSpc>
              <a:spcPct val="90000"/>
            </a:lnSpc>
            <a:spcBef>
              <a:spcPct val="0"/>
            </a:spcBef>
            <a:spcAft>
              <a:spcPct val="35000"/>
            </a:spcAft>
          </a:pPr>
          <a:r>
            <a:rPr lang="ar-SA" sz="3100" kern="1200" smtClean="0"/>
            <a:t>أولا: تعريف البيئة التسويقية</a:t>
          </a:r>
          <a:endParaRPr lang="fr-FR" sz="3100" kern="1200"/>
        </a:p>
      </dsp:txBody>
      <dsp:txXfrm>
        <a:off x="97" y="0"/>
        <a:ext cx="3910264" cy="1318542"/>
      </dsp:txXfrm>
    </dsp:sp>
    <dsp:sp modelId="{3A24C284-2683-4DB7-9701-DAE3800DACE5}">
      <dsp:nvSpPr>
        <dsp:cNvPr id="0" name=""/>
        <dsp:cNvSpPr/>
      </dsp:nvSpPr>
      <dsp:spPr>
        <a:xfrm>
          <a:off x="1790412" y="1483360"/>
          <a:ext cx="329635" cy="329635"/>
        </a:xfrm>
        <a:prstGeom prst="ellipse">
          <a:avLst/>
        </a:prstGeom>
        <a:gradFill rotWithShape="0">
          <a:gsLst>
            <a:gs pos="0">
              <a:schemeClr val="accent3">
                <a:hueOff val="0"/>
                <a:satOff val="0"/>
                <a:lumOff val="0"/>
                <a:alphaOff val="0"/>
                <a:tint val="96000"/>
                <a:lumMod val="100000"/>
              </a:schemeClr>
            </a:gs>
            <a:gs pos="78000">
              <a:schemeClr val="accent3">
                <a:hueOff val="0"/>
                <a:satOff val="0"/>
                <a:lumOff val="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 modelId="{8B2A2875-D918-43EC-A23B-11CCC4D46DA7}">
      <dsp:nvSpPr>
        <dsp:cNvPr id="0" name=""/>
        <dsp:cNvSpPr/>
      </dsp:nvSpPr>
      <dsp:spPr>
        <a:xfrm>
          <a:off x="4105876" y="1977814"/>
          <a:ext cx="3910264" cy="13185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0472" tIns="220472" rIns="220472" bIns="220472" numCol="1" spcCol="1270" anchor="t" anchorCtr="0">
          <a:noAutofit/>
        </a:bodyPr>
        <a:lstStyle/>
        <a:p>
          <a:pPr lvl="0" algn="ctr" defTabSz="1377950" rtl="1">
            <a:lnSpc>
              <a:spcPct val="90000"/>
            </a:lnSpc>
            <a:spcBef>
              <a:spcPct val="0"/>
            </a:spcBef>
            <a:spcAft>
              <a:spcPct val="35000"/>
            </a:spcAft>
          </a:pPr>
          <a:r>
            <a:rPr lang="ar-DZ" sz="3100" kern="1200" smtClean="0"/>
            <a:t>ثانيا: مكونات البيئة التسويقية</a:t>
          </a:r>
          <a:endParaRPr lang="fr-FR" sz="3100" kern="1200"/>
        </a:p>
      </dsp:txBody>
      <dsp:txXfrm>
        <a:off x="4105876" y="1977814"/>
        <a:ext cx="3910264" cy="1318542"/>
      </dsp:txXfrm>
    </dsp:sp>
    <dsp:sp modelId="{4A17A02E-0FEB-43E2-A0A8-06E9D0271C90}">
      <dsp:nvSpPr>
        <dsp:cNvPr id="0" name=""/>
        <dsp:cNvSpPr/>
      </dsp:nvSpPr>
      <dsp:spPr>
        <a:xfrm>
          <a:off x="5896190" y="1483360"/>
          <a:ext cx="329635" cy="329635"/>
        </a:xfrm>
        <a:prstGeom prst="ellipse">
          <a:avLst/>
        </a:prstGeom>
        <a:gradFill rotWithShape="0">
          <a:gsLst>
            <a:gs pos="0">
              <a:schemeClr val="accent3">
                <a:hueOff val="1052877"/>
                <a:satOff val="15378"/>
                <a:lumOff val="-980"/>
                <a:alphaOff val="0"/>
                <a:tint val="96000"/>
                <a:lumMod val="100000"/>
              </a:schemeClr>
            </a:gs>
            <a:gs pos="78000">
              <a:schemeClr val="accent3">
                <a:hueOff val="1052877"/>
                <a:satOff val="15378"/>
                <a:lumOff val="-980"/>
                <a:alphaOff val="0"/>
                <a:shade val="94000"/>
                <a:lumMod val="94000"/>
              </a:schemeClr>
            </a:gs>
          </a:gsLst>
          <a:lin ang="5400000" scaled="0"/>
        </a:gradFill>
        <a:ln>
          <a:noFill/>
        </a:ln>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dsp:spPr>
      <dsp:style>
        <a:lnRef idx="0">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B0EA2-645B-4FE2-A46F-3F92789AAE02}">
      <dsp:nvSpPr>
        <dsp:cNvPr id="0" name=""/>
        <dsp:cNvSpPr/>
      </dsp:nvSpPr>
      <dsp:spPr>
        <a:xfrm>
          <a:off x="1761067" y="2140165"/>
          <a:ext cx="1859686"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a:solidFill>
                <a:srgbClr val="FF0000"/>
              </a:solidFill>
              <a:ea typeface="Times New Roman" panose="02020603050405020304" pitchFamily="18" charset="0"/>
              <a:cs typeface="Simplified Arabic" panose="02020603050405020304" pitchFamily="18" charset="-78"/>
            </a:rPr>
            <a:t>أ-  </a:t>
          </a:r>
          <a:r>
            <a:rPr lang="ar-DZ" sz="2100" b="1" kern="1200" dirty="0" err="1">
              <a:solidFill>
                <a:srgbClr val="FF0000"/>
              </a:solidFill>
              <a:ea typeface="Times New Roman" panose="02020603050405020304" pitchFamily="18" charset="0"/>
              <a:cs typeface="Simplified Arabic" panose="02020603050405020304" pitchFamily="18" charset="-78"/>
            </a:rPr>
            <a:t>البيئةالعامة</a:t>
          </a:r>
          <a:r>
            <a:rPr lang="ar-DZ" sz="2100" b="1" kern="1200" dirty="0">
              <a:solidFill>
                <a:srgbClr val="FF0000"/>
              </a:solidFill>
              <a:ea typeface="Times New Roman" panose="02020603050405020304" pitchFamily="18" charset="0"/>
              <a:cs typeface="Simplified Arabic" panose="02020603050405020304" pitchFamily="18" charset="-78"/>
            </a:rPr>
            <a:t>:</a:t>
          </a:r>
          <a:endParaRPr lang="fr-FR" sz="2100" kern="1200" dirty="0">
            <a:solidFill>
              <a:srgbClr val="FF0000"/>
            </a:solidFill>
          </a:endParaRPr>
        </a:p>
      </dsp:txBody>
      <dsp:txXfrm>
        <a:off x="1788301" y="2167399"/>
        <a:ext cx="1805218" cy="875375"/>
      </dsp:txXfrm>
    </dsp:sp>
    <dsp:sp modelId="{FCB4F7AE-9392-4814-A353-54103FE7E026}">
      <dsp:nvSpPr>
        <dsp:cNvPr id="0" name=""/>
        <dsp:cNvSpPr/>
      </dsp:nvSpPr>
      <dsp:spPr>
        <a:xfrm rot="17350740">
          <a:off x="2860533" y="1519705"/>
          <a:ext cx="2264316" cy="32124"/>
        </a:xfrm>
        <a:custGeom>
          <a:avLst/>
          <a:gdLst/>
          <a:ahLst/>
          <a:cxnLst/>
          <a:rect l="0" t="0" r="0" b="0"/>
          <a:pathLst>
            <a:path>
              <a:moveTo>
                <a:pt x="0" y="16062"/>
              </a:moveTo>
              <a:lnTo>
                <a:pt x="2264316"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3936083" y="1479159"/>
        <a:ext cx="113215" cy="113215"/>
      </dsp:txXfrm>
    </dsp:sp>
    <dsp:sp modelId="{419525C6-4E70-42CC-B3C1-144820296A94}">
      <dsp:nvSpPr>
        <dsp:cNvPr id="0" name=""/>
        <dsp:cNvSpPr/>
      </dsp:nvSpPr>
      <dsp:spPr>
        <a:xfrm>
          <a:off x="4364628" y="1526"/>
          <a:ext cx="3481147"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970" tIns="13970" rIns="13970" bIns="13970" numCol="1" spcCol="1270" anchor="ctr" anchorCtr="0">
          <a:noAutofit/>
        </a:bodyPr>
        <a:lstStyle/>
        <a:p>
          <a:pPr lvl="0" algn="ctr" defTabSz="977900" rtl="1">
            <a:lnSpc>
              <a:spcPct val="90000"/>
            </a:lnSpc>
            <a:spcBef>
              <a:spcPct val="0"/>
            </a:spcBef>
            <a:spcAft>
              <a:spcPct val="35000"/>
            </a:spcAft>
          </a:pPr>
          <a:r>
            <a:rPr lang="ar-DZ" sz="2200" b="1" kern="1200" dirty="0">
              <a:latin typeface="Calibri" panose="020F0502020204030204" pitchFamily="34" charset="0"/>
              <a:ea typeface="Times New Roman" panose="02020603050405020304" pitchFamily="18" charset="0"/>
              <a:cs typeface="Simplified Arabic" panose="02020603050405020304" pitchFamily="18" charset="-78"/>
            </a:rPr>
            <a:t>المتغيرات الاجتماعية والثقافية:</a:t>
          </a:r>
          <a:r>
            <a:rPr lang="ar-DZ" sz="2200" kern="1200" dirty="0">
              <a:latin typeface="Calibri" panose="020F0502020204030204" pitchFamily="34" charset="0"/>
              <a:ea typeface="Times New Roman" panose="02020603050405020304" pitchFamily="18" charset="0"/>
              <a:cs typeface="Simplified Arabic" panose="02020603050405020304" pitchFamily="18" charset="-78"/>
            </a:rPr>
            <a:t> </a:t>
          </a:r>
          <a:endParaRPr lang="fr-FR" sz="2200" kern="1200" dirty="0"/>
        </a:p>
      </dsp:txBody>
      <dsp:txXfrm>
        <a:off x="4391862" y="28760"/>
        <a:ext cx="3426679" cy="875375"/>
      </dsp:txXfrm>
    </dsp:sp>
    <dsp:sp modelId="{0F0BC125-A4DB-4D4E-BC0F-0BBA9DC44585}">
      <dsp:nvSpPr>
        <dsp:cNvPr id="0" name=""/>
        <dsp:cNvSpPr/>
      </dsp:nvSpPr>
      <dsp:spPr>
        <a:xfrm rot="18499267">
          <a:off x="3375567" y="2082721"/>
          <a:ext cx="1290690" cy="32124"/>
        </a:xfrm>
        <a:custGeom>
          <a:avLst/>
          <a:gdLst/>
          <a:ahLst/>
          <a:cxnLst/>
          <a:rect l="0" t="0" r="0" b="0"/>
          <a:pathLst>
            <a:path>
              <a:moveTo>
                <a:pt x="0" y="16062"/>
              </a:moveTo>
              <a:lnTo>
                <a:pt x="1290690"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88645" y="2066515"/>
        <a:ext cx="64534" cy="64534"/>
      </dsp:txXfrm>
    </dsp:sp>
    <dsp:sp modelId="{0FC03C74-89AE-4961-8059-06C6AE4A7D63}">
      <dsp:nvSpPr>
        <dsp:cNvPr id="0" name=""/>
        <dsp:cNvSpPr/>
      </dsp:nvSpPr>
      <dsp:spPr>
        <a:xfrm>
          <a:off x="4421070" y="1127557"/>
          <a:ext cx="3394987"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a:latin typeface="Calibri" panose="020F0502020204030204" pitchFamily="34" charset="0"/>
              <a:ea typeface="Times New Roman" panose="02020603050405020304" pitchFamily="18" charset="0"/>
              <a:cs typeface="Simplified Arabic" panose="02020603050405020304" pitchFamily="18" charset="-78"/>
            </a:rPr>
            <a:t>المتغيرات السياسية والتشريعية: </a:t>
          </a:r>
          <a:endParaRPr lang="fr-FR" sz="2100" kern="1200" dirty="0"/>
        </a:p>
      </dsp:txBody>
      <dsp:txXfrm>
        <a:off x="4448304" y="1154791"/>
        <a:ext cx="3340519" cy="875375"/>
      </dsp:txXfrm>
    </dsp:sp>
    <dsp:sp modelId="{E6A7E664-AF44-4F4C-9347-D98019F28796}">
      <dsp:nvSpPr>
        <dsp:cNvPr id="0" name=""/>
        <dsp:cNvSpPr/>
      </dsp:nvSpPr>
      <dsp:spPr>
        <a:xfrm>
          <a:off x="3620754" y="2589025"/>
          <a:ext cx="743874" cy="32124"/>
        </a:xfrm>
        <a:custGeom>
          <a:avLst/>
          <a:gdLst/>
          <a:ahLst/>
          <a:cxnLst/>
          <a:rect l="0" t="0" r="0" b="0"/>
          <a:pathLst>
            <a:path>
              <a:moveTo>
                <a:pt x="0" y="16062"/>
              </a:moveTo>
              <a:lnTo>
                <a:pt x="743874"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74094" y="2586490"/>
        <a:ext cx="37193" cy="37193"/>
      </dsp:txXfrm>
    </dsp:sp>
    <dsp:sp modelId="{7A7F6678-B78C-4E67-AFB1-A2FA9F6C3C2D}">
      <dsp:nvSpPr>
        <dsp:cNvPr id="0" name=""/>
        <dsp:cNvSpPr/>
      </dsp:nvSpPr>
      <dsp:spPr>
        <a:xfrm>
          <a:off x="4364628" y="2140165"/>
          <a:ext cx="3421692"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a:latin typeface="Arial" panose="020B0604020202020204" pitchFamily="34" charset="0"/>
              <a:ea typeface="Times New Roman" panose="02020603050405020304" pitchFamily="18" charset="0"/>
              <a:cs typeface="Simplified Arabic" panose="02020603050405020304" pitchFamily="18" charset="-78"/>
            </a:rPr>
            <a:t>متغيرات المنافسة: </a:t>
          </a:r>
          <a:endParaRPr lang="fr-FR" sz="2100" kern="1200" dirty="0"/>
        </a:p>
      </dsp:txBody>
      <dsp:txXfrm>
        <a:off x="4391862" y="2167399"/>
        <a:ext cx="3367224" cy="875375"/>
      </dsp:txXfrm>
    </dsp:sp>
    <dsp:sp modelId="{659623AD-2CFE-4980-A621-8EA1D63B9A1E}">
      <dsp:nvSpPr>
        <dsp:cNvPr id="0" name=""/>
        <dsp:cNvSpPr/>
      </dsp:nvSpPr>
      <dsp:spPr>
        <a:xfrm rot="3310531">
          <a:off x="3341386" y="3123685"/>
          <a:ext cx="1302610" cy="32124"/>
        </a:xfrm>
        <a:custGeom>
          <a:avLst/>
          <a:gdLst/>
          <a:ahLst/>
          <a:cxnLst/>
          <a:rect l="0" t="0" r="0" b="0"/>
          <a:pathLst>
            <a:path>
              <a:moveTo>
                <a:pt x="0" y="16062"/>
              </a:moveTo>
              <a:lnTo>
                <a:pt x="1302610"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fr-FR" sz="500" kern="1200"/>
        </a:p>
      </dsp:txBody>
      <dsp:txXfrm>
        <a:off x="3960126" y="3107182"/>
        <a:ext cx="65130" cy="65130"/>
      </dsp:txXfrm>
    </dsp:sp>
    <dsp:sp modelId="{6404D6A6-5A67-4F76-A3FB-39B9E60D1066}">
      <dsp:nvSpPr>
        <dsp:cNvPr id="0" name=""/>
        <dsp:cNvSpPr/>
      </dsp:nvSpPr>
      <dsp:spPr>
        <a:xfrm>
          <a:off x="4364628" y="3209485"/>
          <a:ext cx="3390840"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a:latin typeface="Arial" panose="020B0604020202020204" pitchFamily="34" charset="0"/>
              <a:ea typeface="Times New Roman" panose="02020603050405020304" pitchFamily="18" charset="0"/>
              <a:cs typeface="Simplified Arabic" panose="02020603050405020304" pitchFamily="18" charset="-78"/>
            </a:rPr>
            <a:t>المتغيرات التكنولوجية</a:t>
          </a:r>
          <a:endParaRPr lang="fr-FR" sz="2100" kern="1200" dirty="0"/>
        </a:p>
      </dsp:txBody>
      <dsp:txXfrm>
        <a:off x="4391862" y="3236719"/>
        <a:ext cx="3336372" cy="875375"/>
      </dsp:txXfrm>
    </dsp:sp>
    <dsp:sp modelId="{E60867DB-AB8C-4D20-96F1-E6D072DAE57B}">
      <dsp:nvSpPr>
        <dsp:cNvPr id="0" name=""/>
        <dsp:cNvSpPr/>
      </dsp:nvSpPr>
      <dsp:spPr>
        <a:xfrm rot="4249260">
          <a:off x="2860533" y="3658345"/>
          <a:ext cx="2264316" cy="32124"/>
        </a:xfrm>
        <a:custGeom>
          <a:avLst/>
          <a:gdLst/>
          <a:ahLst/>
          <a:cxnLst/>
          <a:rect l="0" t="0" r="0" b="0"/>
          <a:pathLst>
            <a:path>
              <a:moveTo>
                <a:pt x="0" y="16062"/>
              </a:moveTo>
              <a:lnTo>
                <a:pt x="2264316" y="16062"/>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55600">
            <a:lnSpc>
              <a:spcPct val="90000"/>
            </a:lnSpc>
            <a:spcBef>
              <a:spcPct val="0"/>
            </a:spcBef>
            <a:spcAft>
              <a:spcPct val="35000"/>
            </a:spcAft>
          </a:pPr>
          <a:endParaRPr lang="fr-FR" sz="800" kern="1200"/>
        </a:p>
      </dsp:txBody>
      <dsp:txXfrm>
        <a:off x="3936083" y="3617799"/>
        <a:ext cx="113215" cy="113215"/>
      </dsp:txXfrm>
    </dsp:sp>
    <dsp:sp modelId="{0B21E2F3-60D6-4A09-A019-77A10ADC73E6}">
      <dsp:nvSpPr>
        <dsp:cNvPr id="0" name=""/>
        <dsp:cNvSpPr/>
      </dsp:nvSpPr>
      <dsp:spPr>
        <a:xfrm>
          <a:off x="4364628" y="4278805"/>
          <a:ext cx="3458570" cy="929843"/>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3335" tIns="13335" rIns="13335" bIns="13335" numCol="1" spcCol="1270" anchor="ctr" anchorCtr="0">
          <a:noAutofit/>
        </a:bodyPr>
        <a:lstStyle/>
        <a:p>
          <a:pPr lvl="0" algn="ctr" defTabSz="933450" rtl="1">
            <a:lnSpc>
              <a:spcPct val="90000"/>
            </a:lnSpc>
            <a:spcBef>
              <a:spcPct val="0"/>
            </a:spcBef>
            <a:spcAft>
              <a:spcPct val="35000"/>
            </a:spcAft>
          </a:pPr>
          <a:r>
            <a:rPr lang="ar-DZ" sz="2100" b="1" kern="1200" dirty="0">
              <a:latin typeface="Calibri" panose="020F0502020204030204" pitchFamily="34" charset="0"/>
              <a:ea typeface="Times New Roman" panose="02020603050405020304" pitchFamily="18" charset="0"/>
              <a:cs typeface="Simplified Arabic" panose="02020603050405020304" pitchFamily="18" charset="-78"/>
            </a:rPr>
            <a:t>متغيرات البيئة الاقتصادية</a:t>
          </a:r>
          <a:endParaRPr lang="fr-FR" sz="2100" kern="1200" dirty="0"/>
        </a:p>
      </dsp:txBody>
      <dsp:txXfrm>
        <a:off x="4391862" y="4306039"/>
        <a:ext cx="3404102" cy="8753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8150A9-EAA7-4F2C-B720-B17AB0B542AC}">
      <dsp:nvSpPr>
        <dsp:cNvPr id="0" name=""/>
        <dsp:cNvSpPr/>
      </dsp:nvSpPr>
      <dsp:spPr>
        <a:xfrm>
          <a:off x="4818585" y="2196040"/>
          <a:ext cx="3783759" cy="600241"/>
        </a:xfrm>
        <a:custGeom>
          <a:avLst/>
          <a:gdLst/>
          <a:ahLst/>
          <a:cxnLst/>
          <a:rect l="0" t="0" r="0" b="0"/>
          <a:pathLst>
            <a:path>
              <a:moveTo>
                <a:pt x="0" y="0"/>
              </a:moveTo>
              <a:lnTo>
                <a:pt x="0" y="409047"/>
              </a:lnTo>
              <a:lnTo>
                <a:pt x="3783759" y="409047"/>
              </a:lnTo>
              <a:lnTo>
                <a:pt x="3783759" y="600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6004AF1-7462-4C24-954C-CE7E93AA85AC}">
      <dsp:nvSpPr>
        <dsp:cNvPr id="0" name=""/>
        <dsp:cNvSpPr/>
      </dsp:nvSpPr>
      <dsp:spPr>
        <a:xfrm>
          <a:off x="4818585" y="2196040"/>
          <a:ext cx="1261253" cy="600241"/>
        </a:xfrm>
        <a:custGeom>
          <a:avLst/>
          <a:gdLst/>
          <a:ahLst/>
          <a:cxnLst/>
          <a:rect l="0" t="0" r="0" b="0"/>
          <a:pathLst>
            <a:path>
              <a:moveTo>
                <a:pt x="0" y="0"/>
              </a:moveTo>
              <a:lnTo>
                <a:pt x="0" y="409047"/>
              </a:lnTo>
              <a:lnTo>
                <a:pt x="1261253" y="409047"/>
              </a:lnTo>
              <a:lnTo>
                <a:pt x="1261253" y="600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72347F7-0E02-48D2-A90E-56CCD466C7CA}">
      <dsp:nvSpPr>
        <dsp:cNvPr id="0" name=""/>
        <dsp:cNvSpPr/>
      </dsp:nvSpPr>
      <dsp:spPr>
        <a:xfrm>
          <a:off x="3557331" y="2196040"/>
          <a:ext cx="1261253" cy="600241"/>
        </a:xfrm>
        <a:custGeom>
          <a:avLst/>
          <a:gdLst/>
          <a:ahLst/>
          <a:cxnLst/>
          <a:rect l="0" t="0" r="0" b="0"/>
          <a:pathLst>
            <a:path>
              <a:moveTo>
                <a:pt x="1261253" y="0"/>
              </a:moveTo>
              <a:lnTo>
                <a:pt x="1261253" y="409047"/>
              </a:lnTo>
              <a:lnTo>
                <a:pt x="0" y="409047"/>
              </a:lnTo>
              <a:lnTo>
                <a:pt x="0" y="600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30E08FD-8822-4488-A247-2A47F3926111}">
      <dsp:nvSpPr>
        <dsp:cNvPr id="0" name=""/>
        <dsp:cNvSpPr/>
      </dsp:nvSpPr>
      <dsp:spPr>
        <a:xfrm>
          <a:off x="1034825" y="2196040"/>
          <a:ext cx="3783759" cy="600241"/>
        </a:xfrm>
        <a:custGeom>
          <a:avLst/>
          <a:gdLst/>
          <a:ahLst/>
          <a:cxnLst/>
          <a:rect l="0" t="0" r="0" b="0"/>
          <a:pathLst>
            <a:path>
              <a:moveTo>
                <a:pt x="3783759" y="0"/>
              </a:moveTo>
              <a:lnTo>
                <a:pt x="3783759" y="409047"/>
              </a:lnTo>
              <a:lnTo>
                <a:pt x="0" y="409047"/>
              </a:lnTo>
              <a:lnTo>
                <a:pt x="0" y="600241"/>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52D9CD0-ACE0-4D24-8526-AA2FB4FF4D22}">
      <dsp:nvSpPr>
        <dsp:cNvPr id="0" name=""/>
        <dsp:cNvSpPr/>
      </dsp:nvSpPr>
      <dsp:spPr>
        <a:xfrm>
          <a:off x="3559356" y="885483"/>
          <a:ext cx="2518456" cy="131055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14EBFD-67B1-4F75-BAC8-11372F942321}">
      <dsp:nvSpPr>
        <dsp:cNvPr id="0" name=""/>
        <dsp:cNvSpPr/>
      </dsp:nvSpPr>
      <dsp:spPr>
        <a:xfrm>
          <a:off x="3788675" y="1103336"/>
          <a:ext cx="2518456" cy="131055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a:solidFill>
                <a:srgbClr val="FF0000"/>
              </a:solidFill>
              <a:latin typeface="Calibri" panose="020F0502020204030204" pitchFamily="34" charset="0"/>
              <a:ea typeface="Times New Roman" panose="02020603050405020304" pitchFamily="18" charset="0"/>
              <a:cs typeface="Simplified Arabic" panose="02020603050405020304" pitchFamily="18" charset="-78"/>
            </a:rPr>
            <a:t>ب- البيئة المهمة</a:t>
          </a:r>
          <a:endParaRPr lang="fr-FR" sz="2600" kern="1200" dirty="0">
            <a:solidFill>
              <a:srgbClr val="FF0000"/>
            </a:solidFill>
          </a:endParaRPr>
        </a:p>
      </dsp:txBody>
      <dsp:txXfrm>
        <a:off x="3827060" y="1141721"/>
        <a:ext cx="2441686" cy="1233786"/>
      </dsp:txXfrm>
    </dsp:sp>
    <dsp:sp modelId="{280C35EF-3B3D-45F4-A28D-E0592FCEBD67}">
      <dsp:nvSpPr>
        <dsp:cNvPr id="0" name=""/>
        <dsp:cNvSpPr/>
      </dsp:nvSpPr>
      <dsp:spPr>
        <a:xfrm>
          <a:off x="2890" y="2796282"/>
          <a:ext cx="2063869" cy="131055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F98E827A-64D1-46E9-9B59-192D070F9BE1}">
      <dsp:nvSpPr>
        <dsp:cNvPr id="0" name=""/>
        <dsp:cNvSpPr/>
      </dsp:nvSpPr>
      <dsp:spPr>
        <a:xfrm>
          <a:off x="232209" y="3014134"/>
          <a:ext cx="2063869" cy="131055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DZ" sz="2600" b="1" kern="1200" dirty="0">
              <a:ea typeface="Times New Roman" panose="02020603050405020304" pitchFamily="18" charset="0"/>
              <a:cs typeface="Simplified Arabic" panose="02020603050405020304" pitchFamily="18" charset="-78"/>
            </a:rPr>
            <a:t>الوسطاء</a:t>
          </a:r>
          <a:endParaRPr lang="fr-FR" sz="2600" kern="1200" dirty="0"/>
        </a:p>
      </dsp:txBody>
      <dsp:txXfrm>
        <a:off x="270594" y="3052519"/>
        <a:ext cx="1987099" cy="1233786"/>
      </dsp:txXfrm>
    </dsp:sp>
    <dsp:sp modelId="{2490A23A-98E3-4D3E-BF06-97D2BD3940C0}">
      <dsp:nvSpPr>
        <dsp:cNvPr id="0" name=""/>
        <dsp:cNvSpPr/>
      </dsp:nvSpPr>
      <dsp:spPr>
        <a:xfrm>
          <a:off x="2525397" y="2796282"/>
          <a:ext cx="2063869" cy="131055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7179DF66-3343-4F7B-A1D2-2AA71052F0CA}">
      <dsp:nvSpPr>
        <dsp:cNvPr id="0" name=""/>
        <dsp:cNvSpPr/>
      </dsp:nvSpPr>
      <dsp:spPr>
        <a:xfrm>
          <a:off x="2754716" y="3014134"/>
          <a:ext cx="2063869" cy="131055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a:solidFill>
                <a:prstClr val="black">
                  <a:lumMod val="75000"/>
                  <a:lumOff val="25000"/>
                </a:prstClr>
              </a:solidFill>
              <a:ea typeface="Times New Roman" panose="02020603050405020304" pitchFamily="18" charset="0"/>
              <a:cs typeface="Simplified Arabic" panose="02020603050405020304" pitchFamily="18" charset="-78"/>
            </a:rPr>
            <a:t>الموردين</a:t>
          </a:r>
          <a:endParaRPr lang="fr-FR" sz="2600" kern="1200" dirty="0"/>
        </a:p>
      </dsp:txBody>
      <dsp:txXfrm>
        <a:off x="2793101" y="3052519"/>
        <a:ext cx="1987099" cy="1233786"/>
      </dsp:txXfrm>
    </dsp:sp>
    <dsp:sp modelId="{C2A3B8CF-C061-4C29-A143-33E2288D5388}">
      <dsp:nvSpPr>
        <dsp:cNvPr id="0" name=""/>
        <dsp:cNvSpPr/>
      </dsp:nvSpPr>
      <dsp:spPr>
        <a:xfrm>
          <a:off x="5047903" y="2796282"/>
          <a:ext cx="2063869" cy="131055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B161FE92-6F86-4F41-8FDE-30D19C063FB9}">
      <dsp:nvSpPr>
        <dsp:cNvPr id="0" name=""/>
        <dsp:cNvSpPr/>
      </dsp:nvSpPr>
      <dsp:spPr>
        <a:xfrm>
          <a:off x="5277222" y="3014134"/>
          <a:ext cx="2063869" cy="131055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b="1" kern="1200">
              <a:latin typeface="Calibri" panose="020F0502020204030204" pitchFamily="34" charset="0"/>
              <a:ea typeface="Times New Roman" panose="02020603050405020304" pitchFamily="18" charset="0"/>
              <a:cs typeface="Simplified Arabic" panose="02020603050405020304" pitchFamily="18" charset="-78"/>
            </a:rPr>
            <a:t>العامة</a:t>
          </a:r>
          <a:r>
            <a:rPr lang="fr-FR" sz="2600" b="1" kern="1200">
              <a:latin typeface="Simplified Arabic" panose="02020603050405020304" pitchFamily="18" charset="-78"/>
              <a:ea typeface="Times New Roman" panose="02020603050405020304" pitchFamily="18" charset="0"/>
              <a:cs typeface="Arial" panose="020B0604020202020204" pitchFamily="34" charset="0"/>
            </a:rPr>
            <a:t>) </a:t>
          </a:r>
          <a:r>
            <a:rPr lang="ar-SA" sz="2600" b="1" kern="1200">
              <a:latin typeface="Simplified Arabic" panose="02020603050405020304" pitchFamily="18" charset="-78"/>
              <a:ea typeface="Times New Roman" panose="02020603050405020304" pitchFamily="18" charset="0"/>
              <a:cs typeface="Arial" panose="020B0604020202020204" pitchFamily="34" charset="0"/>
            </a:rPr>
            <a:t>الجمهور</a:t>
          </a:r>
          <a:r>
            <a:rPr lang="fr-FR" sz="2600" b="1" kern="1200">
              <a:latin typeface="Simplified Arabic" panose="02020603050405020304" pitchFamily="18" charset="-78"/>
              <a:ea typeface="Times New Roman" panose="02020603050405020304" pitchFamily="18" charset="0"/>
              <a:cs typeface="Arial" panose="020B0604020202020204" pitchFamily="34" charset="0"/>
            </a:rPr>
            <a:t> </a:t>
          </a:r>
          <a:endParaRPr lang="fr-FR" sz="2600" kern="1200" dirty="0"/>
        </a:p>
      </dsp:txBody>
      <dsp:txXfrm>
        <a:off x="5315607" y="3052519"/>
        <a:ext cx="1987099" cy="1233786"/>
      </dsp:txXfrm>
    </dsp:sp>
    <dsp:sp modelId="{F1465E54-D5A4-4B5C-B756-C4094C0899F9}">
      <dsp:nvSpPr>
        <dsp:cNvPr id="0" name=""/>
        <dsp:cNvSpPr/>
      </dsp:nvSpPr>
      <dsp:spPr>
        <a:xfrm>
          <a:off x="7570410" y="2796282"/>
          <a:ext cx="2063869" cy="1310556"/>
        </a:xfrm>
        <a:prstGeom prst="roundRect">
          <a:avLst>
            <a:gd name="adj" fmla="val 10000"/>
          </a:avLst>
        </a:prstGeom>
        <a:gradFill rotWithShape="0">
          <a:gsLst>
            <a:gs pos="0">
              <a:schemeClr val="accent1">
                <a:hueOff val="0"/>
                <a:satOff val="0"/>
                <a:lumOff val="0"/>
                <a:alphaOff val="0"/>
                <a:tint val="65000"/>
                <a:lumMod val="110000"/>
              </a:schemeClr>
            </a:gs>
            <a:gs pos="88000">
              <a:schemeClr val="accent1">
                <a:hueOff val="0"/>
                <a:satOff val="0"/>
                <a:lumOff val="0"/>
                <a:alphaOff val="0"/>
                <a:tint val="9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CFD7646D-8A9C-4CF0-9195-9180EFF3909B}">
      <dsp:nvSpPr>
        <dsp:cNvPr id="0" name=""/>
        <dsp:cNvSpPr/>
      </dsp:nvSpPr>
      <dsp:spPr>
        <a:xfrm>
          <a:off x="7799729" y="3014134"/>
          <a:ext cx="2063869" cy="1310556"/>
        </a:xfrm>
        <a:prstGeom prst="roundRect">
          <a:avLst>
            <a:gd name="adj" fmla="val 10000"/>
          </a:avLst>
        </a:prstGeom>
        <a:solidFill>
          <a:schemeClr val="lt1">
            <a:alpha val="90000"/>
            <a:hueOff val="0"/>
            <a:satOff val="0"/>
            <a:lumOff val="0"/>
            <a:alphaOff val="0"/>
          </a:schemeClr>
        </a:solidFill>
        <a:ln w="12700" cap="rnd"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lvl="0" algn="ctr" defTabSz="1155700" rtl="1">
            <a:lnSpc>
              <a:spcPct val="90000"/>
            </a:lnSpc>
            <a:spcBef>
              <a:spcPct val="0"/>
            </a:spcBef>
            <a:spcAft>
              <a:spcPct val="35000"/>
            </a:spcAft>
          </a:pPr>
          <a:r>
            <a:rPr lang="ar-SA" sz="2600" b="1" kern="1200" dirty="0">
              <a:latin typeface="Calibri" panose="020F0502020204030204" pitchFamily="34" charset="0"/>
              <a:ea typeface="Times New Roman" panose="02020603050405020304" pitchFamily="18" charset="0"/>
              <a:cs typeface="Simplified Arabic" panose="02020603050405020304" pitchFamily="18" charset="-78"/>
            </a:rPr>
            <a:t>المستهلكين</a:t>
          </a:r>
          <a:endParaRPr lang="fr-FR" sz="2600" kern="1200" dirty="0"/>
        </a:p>
      </dsp:txBody>
      <dsp:txXfrm>
        <a:off x="7838114" y="3052519"/>
        <a:ext cx="1987099" cy="123378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2DAF6A-D7E0-4041-8624-62A6E1BBBE8E}">
      <dsp:nvSpPr>
        <dsp:cNvPr id="0" name=""/>
        <dsp:cNvSpPr/>
      </dsp:nvSpPr>
      <dsp:spPr>
        <a:xfrm>
          <a:off x="1851196" y="1615"/>
          <a:ext cx="2446910" cy="8456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DZ" sz="1900" b="1" kern="1200" dirty="0">
              <a:solidFill>
                <a:schemeClr val="tx1"/>
              </a:solidFill>
              <a:ea typeface="MS Mincho" panose="02020609040205080304" pitchFamily="49" charset="-128"/>
              <a:cs typeface="Simplified Arabic" panose="02020603050405020304" pitchFamily="18" charset="-78"/>
            </a:rPr>
            <a:t>البيئة الداخلية المباشرة</a:t>
          </a:r>
          <a:endParaRPr lang="fr-FR" sz="1900" kern="1200" dirty="0">
            <a:solidFill>
              <a:schemeClr val="tx1"/>
            </a:solidFill>
          </a:endParaRPr>
        </a:p>
      </dsp:txBody>
      <dsp:txXfrm>
        <a:off x="1875964" y="26383"/>
        <a:ext cx="2397374" cy="796121"/>
      </dsp:txXfrm>
    </dsp:sp>
    <dsp:sp modelId="{03CF5C02-399F-49E9-A14A-45038DA6EEEB}">
      <dsp:nvSpPr>
        <dsp:cNvPr id="0" name=""/>
        <dsp:cNvSpPr/>
      </dsp:nvSpPr>
      <dsp:spPr>
        <a:xfrm>
          <a:off x="2095887" y="847273"/>
          <a:ext cx="244691" cy="634243"/>
        </a:xfrm>
        <a:custGeom>
          <a:avLst/>
          <a:gdLst/>
          <a:ahLst/>
          <a:cxnLst/>
          <a:rect l="0" t="0" r="0" b="0"/>
          <a:pathLst>
            <a:path>
              <a:moveTo>
                <a:pt x="0" y="0"/>
              </a:moveTo>
              <a:lnTo>
                <a:pt x="0" y="634243"/>
              </a:lnTo>
              <a:lnTo>
                <a:pt x="244691" y="634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680DB28-1395-4D2F-932C-A92FCE21C346}">
      <dsp:nvSpPr>
        <dsp:cNvPr id="0" name=""/>
        <dsp:cNvSpPr/>
      </dsp:nvSpPr>
      <dsp:spPr>
        <a:xfrm>
          <a:off x="2340578" y="1058687"/>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SA" sz="1900" kern="1200" dirty="0">
              <a:ea typeface="MS Mincho" panose="02020609040205080304" pitchFamily="49" charset="-128"/>
              <a:cs typeface="Simplified Arabic" panose="02020603050405020304" pitchFamily="18" charset="-78"/>
            </a:rPr>
            <a:t>المنتوج</a:t>
          </a:r>
          <a:endParaRPr lang="fr-FR" sz="1900" kern="1200" dirty="0"/>
        </a:p>
      </dsp:txBody>
      <dsp:txXfrm>
        <a:off x="2365346" y="1083455"/>
        <a:ext cx="1303516" cy="796121"/>
      </dsp:txXfrm>
    </dsp:sp>
    <dsp:sp modelId="{7658688F-4166-4A49-BAB6-544D6524365E}">
      <dsp:nvSpPr>
        <dsp:cNvPr id="0" name=""/>
        <dsp:cNvSpPr/>
      </dsp:nvSpPr>
      <dsp:spPr>
        <a:xfrm>
          <a:off x="2095887" y="847273"/>
          <a:ext cx="244691" cy="1691315"/>
        </a:xfrm>
        <a:custGeom>
          <a:avLst/>
          <a:gdLst/>
          <a:ahLst/>
          <a:cxnLst/>
          <a:rect l="0" t="0" r="0" b="0"/>
          <a:pathLst>
            <a:path>
              <a:moveTo>
                <a:pt x="0" y="0"/>
              </a:moveTo>
              <a:lnTo>
                <a:pt x="0" y="1691315"/>
              </a:lnTo>
              <a:lnTo>
                <a:pt x="244691" y="16913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DFB36C-EB24-4671-9ACD-A1DDF31B83BB}">
      <dsp:nvSpPr>
        <dsp:cNvPr id="0" name=""/>
        <dsp:cNvSpPr/>
      </dsp:nvSpPr>
      <dsp:spPr>
        <a:xfrm>
          <a:off x="2340578" y="2115759"/>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SA" sz="1900" kern="1200" dirty="0">
              <a:ea typeface="MS Mincho" panose="02020609040205080304" pitchFamily="49" charset="-128"/>
              <a:cs typeface="Simplified Arabic" panose="02020603050405020304" pitchFamily="18" charset="-78"/>
            </a:rPr>
            <a:t>السعر</a:t>
          </a:r>
          <a:endParaRPr lang="fr-FR" sz="1900" kern="1200" dirty="0"/>
        </a:p>
      </dsp:txBody>
      <dsp:txXfrm>
        <a:off x="2365346" y="2140527"/>
        <a:ext cx="1303516" cy="796121"/>
      </dsp:txXfrm>
    </dsp:sp>
    <dsp:sp modelId="{F3BE3AAF-1620-4B72-B825-B2D6699A797C}">
      <dsp:nvSpPr>
        <dsp:cNvPr id="0" name=""/>
        <dsp:cNvSpPr/>
      </dsp:nvSpPr>
      <dsp:spPr>
        <a:xfrm>
          <a:off x="2095887" y="847273"/>
          <a:ext cx="244691" cy="2748387"/>
        </a:xfrm>
        <a:custGeom>
          <a:avLst/>
          <a:gdLst/>
          <a:ahLst/>
          <a:cxnLst/>
          <a:rect l="0" t="0" r="0" b="0"/>
          <a:pathLst>
            <a:path>
              <a:moveTo>
                <a:pt x="0" y="0"/>
              </a:moveTo>
              <a:lnTo>
                <a:pt x="0" y="2748387"/>
              </a:lnTo>
              <a:lnTo>
                <a:pt x="244691" y="27483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9C056D-A702-4A87-8CAC-951693F7B4D4}">
      <dsp:nvSpPr>
        <dsp:cNvPr id="0" name=""/>
        <dsp:cNvSpPr/>
      </dsp:nvSpPr>
      <dsp:spPr>
        <a:xfrm>
          <a:off x="2340578" y="3172831"/>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SA" sz="1900" kern="1200" dirty="0">
              <a:ea typeface="MS Mincho" panose="02020609040205080304" pitchFamily="49" charset="-128"/>
              <a:cs typeface="Simplified Arabic" panose="02020603050405020304" pitchFamily="18" charset="-78"/>
            </a:rPr>
            <a:t>التوزيع</a:t>
          </a:r>
          <a:endParaRPr lang="fr-FR" sz="1900" kern="1200" dirty="0"/>
        </a:p>
      </dsp:txBody>
      <dsp:txXfrm>
        <a:off x="2365346" y="3197599"/>
        <a:ext cx="1303516" cy="796121"/>
      </dsp:txXfrm>
    </dsp:sp>
    <dsp:sp modelId="{80E75026-6C80-4BF0-888B-18AD4052A101}">
      <dsp:nvSpPr>
        <dsp:cNvPr id="0" name=""/>
        <dsp:cNvSpPr/>
      </dsp:nvSpPr>
      <dsp:spPr>
        <a:xfrm>
          <a:off x="2095887" y="847273"/>
          <a:ext cx="244691" cy="3805459"/>
        </a:xfrm>
        <a:custGeom>
          <a:avLst/>
          <a:gdLst/>
          <a:ahLst/>
          <a:cxnLst/>
          <a:rect l="0" t="0" r="0" b="0"/>
          <a:pathLst>
            <a:path>
              <a:moveTo>
                <a:pt x="0" y="0"/>
              </a:moveTo>
              <a:lnTo>
                <a:pt x="0" y="3805459"/>
              </a:lnTo>
              <a:lnTo>
                <a:pt x="244691" y="380545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9BE8658-FF2F-4F82-BEA0-18AE5191F0F0}">
      <dsp:nvSpPr>
        <dsp:cNvPr id="0" name=""/>
        <dsp:cNvSpPr/>
      </dsp:nvSpPr>
      <dsp:spPr>
        <a:xfrm>
          <a:off x="2340578" y="4229903"/>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SA" sz="1900" kern="1200" dirty="0">
              <a:ea typeface="MS Mincho" panose="02020609040205080304" pitchFamily="49" charset="-128"/>
              <a:cs typeface="Simplified Arabic" panose="02020603050405020304" pitchFamily="18" charset="-78"/>
            </a:rPr>
            <a:t>الترويج</a:t>
          </a:r>
          <a:endParaRPr lang="fr-FR" sz="1900" kern="1200" dirty="0"/>
        </a:p>
      </dsp:txBody>
      <dsp:txXfrm>
        <a:off x="2365346" y="4254671"/>
        <a:ext cx="1303516" cy="796121"/>
      </dsp:txXfrm>
    </dsp:sp>
    <dsp:sp modelId="{8C865D6A-49AC-43DE-9B7B-CCB410AC6D4A}">
      <dsp:nvSpPr>
        <dsp:cNvPr id="0" name=""/>
        <dsp:cNvSpPr/>
      </dsp:nvSpPr>
      <dsp:spPr>
        <a:xfrm>
          <a:off x="4720935" y="1615"/>
          <a:ext cx="2413118" cy="845657"/>
        </a:xfrm>
        <a:prstGeom prst="roundRect">
          <a:avLst>
            <a:gd name="adj" fmla="val 10000"/>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DZ" sz="1900" b="1" kern="1200" dirty="0">
              <a:solidFill>
                <a:schemeClr val="tx1"/>
              </a:solidFill>
              <a:ea typeface="MS Mincho" panose="02020609040205080304" pitchFamily="49" charset="-128"/>
              <a:cs typeface="Simplified Arabic" panose="02020603050405020304" pitchFamily="18" charset="-78"/>
            </a:rPr>
            <a:t>البيئة الداخلية غير المباشرة:</a:t>
          </a:r>
          <a:r>
            <a:rPr lang="ar-DZ" sz="1900" kern="1200" dirty="0">
              <a:solidFill>
                <a:schemeClr val="tx1"/>
              </a:solidFill>
              <a:ea typeface="MS Mincho" panose="02020609040205080304" pitchFamily="49" charset="-128"/>
              <a:cs typeface="Simplified Arabic" panose="02020603050405020304" pitchFamily="18" charset="-78"/>
            </a:rPr>
            <a:t> </a:t>
          </a:r>
          <a:endParaRPr lang="fr-FR" sz="1900" kern="1200" dirty="0">
            <a:solidFill>
              <a:schemeClr val="tx1"/>
            </a:solidFill>
          </a:endParaRPr>
        </a:p>
      </dsp:txBody>
      <dsp:txXfrm>
        <a:off x="4745703" y="26383"/>
        <a:ext cx="2363582" cy="796121"/>
      </dsp:txXfrm>
    </dsp:sp>
    <dsp:sp modelId="{7B8BDFE4-4A72-425C-9F9E-287CEA6DA805}">
      <dsp:nvSpPr>
        <dsp:cNvPr id="0" name=""/>
        <dsp:cNvSpPr/>
      </dsp:nvSpPr>
      <dsp:spPr>
        <a:xfrm>
          <a:off x="4962247" y="847273"/>
          <a:ext cx="241311" cy="634243"/>
        </a:xfrm>
        <a:custGeom>
          <a:avLst/>
          <a:gdLst/>
          <a:ahLst/>
          <a:cxnLst/>
          <a:rect l="0" t="0" r="0" b="0"/>
          <a:pathLst>
            <a:path>
              <a:moveTo>
                <a:pt x="0" y="0"/>
              </a:moveTo>
              <a:lnTo>
                <a:pt x="0" y="634243"/>
              </a:lnTo>
              <a:lnTo>
                <a:pt x="241311" y="634243"/>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8E650E2-E117-4095-B0AB-18456BB86E6B}">
      <dsp:nvSpPr>
        <dsp:cNvPr id="0" name=""/>
        <dsp:cNvSpPr/>
      </dsp:nvSpPr>
      <dsp:spPr>
        <a:xfrm>
          <a:off x="5203559" y="1058687"/>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DZ" sz="1900" kern="1200" dirty="0">
              <a:ea typeface="MS Mincho" panose="02020609040205080304" pitchFamily="49" charset="-128"/>
              <a:cs typeface="Simplified Arabic" panose="02020603050405020304" pitchFamily="18" charset="-78"/>
            </a:rPr>
            <a:t>نظام الأفراد</a:t>
          </a:r>
          <a:endParaRPr lang="fr-FR" sz="1900" kern="1200" dirty="0"/>
        </a:p>
      </dsp:txBody>
      <dsp:txXfrm>
        <a:off x="5228327" y="1083455"/>
        <a:ext cx="1303516" cy="796121"/>
      </dsp:txXfrm>
    </dsp:sp>
    <dsp:sp modelId="{674ABC01-77C2-40E6-9B96-E7E774E4179E}">
      <dsp:nvSpPr>
        <dsp:cNvPr id="0" name=""/>
        <dsp:cNvSpPr/>
      </dsp:nvSpPr>
      <dsp:spPr>
        <a:xfrm>
          <a:off x="4962247" y="847273"/>
          <a:ext cx="241311" cy="1691315"/>
        </a:xfrm>
        <a:custGeom>
          <a:avLst/>
          <a:gdLst/>
          <a:ahLst/>
          <a:cxnLst/>
          <a:rect l="0" t="0" r="0" b="0"/>
          <a:pathLst>
            <a:path>
              <a:moveTo>
                <a:pt x="0" y="0"/>
              </a:moveTo>
              <a:lnTo>
                <a:pt x="0" y="1691315"/>
              </a:lnTo>
              <a:lnTo>
                <a:pt x="241311" y="1691315"/>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F8F51CE-FB4B-4CFF-8E24-B3DE4A9A3181}">
      <dsp:nvSpPr>
        <dsp:cNvPr id="0" name=""/>
        <dsp:cNvSpPr/>
      </dsp:nvSpPr>
      <dsp:spPr>
        <a:xfrm>
          <a:off x="5203559" y="2115759"/>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ar-DZ" sz="1900" kern="1200" dirty="0">
              <a:ea typeface="MS Mincho" panose="02020609040205080304" pitchFamily="49" charset="-128"/>
              <a:cs typeface="Simplified Arabic" panose="02020603050405020304" pitchFamily="18" charset="-78"/>
            </a:rPr>
            <a:t>أنظمة التمويل</a:t>
          </a:r>
          <a:endParaRPr lang="fr-FR" sz="1900" kern="1200" dirty="0"/>
        </a:p>
      </dsp:txBody>
      <dsp:txXfrm>
        <a:off x="5228327" y="2140527"/>
        <a:ext cx="1303516" cy="796121"/>
      </dsp:txXfrm>
    </dsp:sp>
    <dsp:sp modelId="{CC5FEC10-32B9-4D60-AD55-88496F5C1DF9}">
      <dsp:nvSpPr>
        <dsp:cNvPr id="0" name=""/>
        <dsp:cNvSpPr/>
      </dsp:nvSpPr>
      <dsp:spPr>
        <a:xfrm>
          <a:off x="4962247" y="847273"/>
          <a:ext cx="241311" cy="2748387"/>
        </a:xfrm>
        <a:custGeom>
          <a:avLst/>
          <a:gdLst/>
          <a:ahLst/>
          <a:cxnLst/>
          <a:rect l="0" t="0" r="0" b="0"/>
          <a:pathLst>
            <a:path>
              <a:moveTo>
                <a:pt x="0" y="0"/>
              </a:moveTo>
              <a:lnTo>
                <a:pt x="0" y="2748387"/>
              </a:lnTo>
              <a:lnTo>
                <a:pt x="241311" y="2748387"/>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D408BEE-1310-4B9F-A314-3B957FE860B3}">
      <dsp:nvSpPr>
        <dsp:cNvPr id="0" name=""/>
        <dsp:cNvSpPr/>
      </dsp:nvSpPr>
      <dsp:spPr>
        <a:xfrm>
          <a:off x="5203559" y="3172831"/>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a:lnSpc>
              <a:spcPct val="90000"/>
            </a:lnSpc>
            <a:spcBef>
              <a:spcPct val="0"/>
            </a:spcBef>
            <a:spcAft>
              <a:spcPct val="35000"/>
            </a:spcAft>
          </a:pPr>
          <a:r>
            <a:rPr lang="ar-DZ" sz="1900" kern="1200" dirty="0">
              <a:ea typeface="MS Mincho" panose="02020609040205080304" pitchFamily="49" charset="-128"/>
              <a:cs typeface="Simplified Arabic" panose="02020603050405020304" pitchFamily="18" charset="-78"/>
            </a:rPr>
            <a:t>نظام الإنتاج</a:t>
          </a:r>
          <a:endParaRPr lang="fr-FR" sz="1900" kern="1200" dirty="0"/>
        </a:p>
      </dsp:txBody>
      <dsp:txXfrm>
        <a:off x="5228327" y="3197599"/>
        <a:ext cx="1303516" cy="796121"/>
      </dsp:txXfrm>
    </dsp:sp>
    <dsp:sp modelId="{8B26E261-6A64-435D-9AD6-C489FD0DAFBF}">
      <dsp:nvSpPr>
        <dsp:cNvPr id="0" name=""/>
        <dsp:cNvSpPr/>
      </dsp:nvSpPr>
      <dsp:spPr>
        <a:xfrm>
          <a:off x="4962247" y="847273"/>
          <a:ext cx="241311" cy="3805459"/>
        </a:xfrm>
        <a:custGeom>
          <a:avLst/>
          <a:gdLst/>
          <a:ahLst/>
          <a:cxnLst/>
          <a:rect l="0" t="0" r="0" b="0"/>
          <a:pathLst>
            <a:path>
              <a:moveTo>
                <a:pt x="0" y="0"/>
              </a:moveTo>
              <a:lnTo>
                <a:pt x="0" y="3805459"/>
              </a:lnTo>
              <a:lnTo>
                <a:pt x="241311" y="3805459"/>
              </a:lnTo>
            </a:path>
          </a:pathLst>
        </a:cu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FC033B1-3F3D-432A-BF35-C8B114881C0D}">
      <dsp:nvSpPr>
        <dsp:cNvPr id="0" name=""/>
        <dsp:cNvSpPr/>
      </dsp:nvSpPr>
      <dsp:spPr>
        <a:xfrm>
          <a:off x="5203559" y="4229903"/>
          <a:ext cx="1353052" cy="845657"/>
        </a:xfrm>
        <a:prstGeom prst="roundRect">
          <a:avLst>
            <a:gd name="adj" fmla="val 10000"/>
          </a:avLst>
        </a:prstGeom>
        <a:solidFill>
          <a:schemeClr val="lt1">
            <a:alpha val="90000"/>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6195" tIns="24130" rIns="36195" bIns="24130" numCol="1" spcCol="1270" anchor="ctr" anchorCtr="0">
          <a:noAutofit/>
        </a:bodyPr>
        <a:lstStyle/>
        <a:p>
          <a:pPr lvl="0" algn="ctr" defTabSz="844550" rtl="1">
            <a:lnSpc>
              <a:spcPct val="90000"/>
            </a:lnSpc>
            <a:spcBef>
              <a:spcPct val="0"/>
            </a:spcBef>
            <a:spcAft>
              <a:spcPct val="35000"/>
            </a:spcAft>
          </a:pPr>
          <a:r>
            <a:rPr lang="ar-DZ" sz="1900" kern="1200" dirty="0">
              <a:ea typeface="MS Mincho" panose="02020609040205080304" pitchFamily="49" charset="-128"/>
              <a:cs typeface="Simplified Arabic" panose="02020603050405020304" pitchFamily="18" charset="-78"/>
            </a:rPr>
            <a:t>نظام المعلومات</a:t>
          </a:r>
          <a:endParaRPr lang="fr-FR" sz="1900" kern="1200" dirty="0"/>
        </a:p>
      </dsp:txBody>
      <dsp:txXfrm>
        <a:off x="5228327" y="4254671"/>
        <a:ext cx="1303516" cy="7961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DC51D6-6B6A-4903-B8CD-91F75A40409F}">
      <dsp:nvSpPr>
        <dsp:cNvPr id="0" name=""/>
        <dsp:cNvSpPr/>
      </dsp:nvSpPr>
      <dsp:spPr>
        <a:xfrm>
          <a:off x="0" y="1379127"/>
          <a:ext cx="9583614" cy="2234732"/>
        </a:xfrm>
        <a:prstGeom prst="rightArrow">
          <a:avLst>
            <a:gd name="adj1" fmla="val 50000"/>
            <a:gd name="adj2" fmla="val 5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21574"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tx2"/>
              </a:solidFill>
              <a:cs typeface="Simplified Arabic" panose="02010000000000000000" pitchFamily="2" charset="-78"/>
            </a:rPr>
            <a:t>*</a:t>
          </a:r>
          <a:r>
            <a:rPr lang="ar-SA" sz="2000" b="1" kern="1200" dirty="0" smtClean="0">
              <a:solidFill>
                <a:srgbClr val="C00000"/>
              </a:solidFill>
              <a:cs typeface="Simplified Arabic" panose="02010000000000000000" pitchFamily="2" charset="-78"/>
            </a:rPr>
            <a:t>المنافع المتوقعة</a:t>
          </a:r>
          <a:r>
            <a:rPr lang="ar-SA" sz="2000" b="1" kern="1200" dirty="0" smtClean="0">
              <a:solidFill>
                <a:srgbClr val="C00000"/>
              </a:solidFill>
              <a:cs typeface="Simplified Arabic" panose="02010000000000000000" pitchFamily="2" charset="-78"/>
            </a:rPr>
            <a:t>:</a:t>
          </a:r>
          <a:endParaRPr lang="fr-FR" sz="2000" kern="1200" dirty="0">
            <a:solidFill>
              <a:schemeClr val="tx2"/>
            </a:solidFill>
            <a:cs typeface="Simplified Arabic" panose="02010000000000000000" pitchFamily="2" charset="-78"/>
          </a:endParaRPr>
        </a:p>
      </dsp:txBody>
      <dsp:txXfrm>
        <a:off x="0" y="1937810"/>
        <a:ext cx="9024931" cy="1117366"/>
      </dsp:txXfrm>
    </dsp:sp>
    <dsp:sp modelId="{A0C02B5F-B2DA-4517-BB1B-C9351413F05C}">
      <dsp:nvSpPr>
        <dsp:cNvPr id="0" name=""/>
        <dsp:cNvSpPr/>
      </dsp:nvSpPr>
      <dsp:spPr>
        <a:xfrm>
          <a:off x="2951753" y="2263870"/>
          <a:ext cx="6631860" cy="1395739"/>
        </a:xfrm>
        <a:prstGeom prst="rightArrow">
          <a:avLst>
            <a:gd name="adj1" fmla="val 50000"/>
            <a:gd name="adj2" fmla="val 50000"/>
          </a:avLst>
        </a:prstGeom>
        <a:solidFill>
          <a:schemeClr val="accent5">
            <a:hueOff val="-419932"/>
            <a:satOff val="22824"/>
            <a:lumOff val="-4216"/>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21574" numCol="1" spcCol="1270" anchor="ctr" anchorCtr="0">
          <a:noAutofit/>
        </a:bodyPr>
        <a:lstStyle/>
        <a:p>
          <a:pPr lvl="0" algn="ctr" defTabSz="889000" rtl="1">
            <a:lnSpc>
              <a:spcPct val="90000"/>
            </a:lnSpc>
            <a:spcBef>
              <a:spcPct val="0"/>
            </a:spcBef>
            <a:spcAft>
              <a:spcPct val="35000"/>
            </a:spcAft>
          </a:pPr>
          <a:r>
            <a:rPr lang="ar-SA" sz="2000" kern="1200" dirty="0" smtClean="0">
              <a:solidFill>
                <a:schemeClr val="tx2"/>
              </a:solidFill>
              <a:cs typeface="Simplified Arabic" panose="02010000000000000000" pitchFamily="2" charset="-78"/>
            </a:rPr>
            <a:t>*</a:t>
          </a:r>
          <a:r>
            <a:rPr lang="ar-SA" sz="2000" b="1" kern="1200" dirty="0" smtClean="0">
              <a:solidFill>
                <a:srgbClr val="C00000"/>
              </a:solidFill>
              <a:cs typeface="Simplified Arabic" panose="02010000000000000000" pitchFamily="2" charset="-78"/>
            </a:rPr>
            <a:t>معدل الاستخدام</a:t>
          </a:r>
          <a:r>
            <a:rPr lang="ar-SA" sz="2000" b="1" kern="1200" dirty="0" smtClean="0">
              <a:solidFill>
                <a:srgbClr val="C00000"/>
              </a:solidFill>
              <a:cs typeface="Simplified Arabic" panose="02010000000000000000" pitchFamily="2" charset="-78"/>
            </a:rPr>
            <a:t>:</a:t>
          </a:r>
          <a:endParaRPr lang="fr-FR" sz="2000" kern="1200" dirty="0">
            <a:solidFill>
              <a:schemeClr val="tx2"/>
            </a:solidFill>
            <a:cs typeface="Simplified Arabic" panose="02010000000000000000" pitchFamily="2" charset="-78"/>
          </a:endParaRPr>
        </a:p>
      </dsp:txBody>
      <dsp:txXfrm>
        <a:off x="2951753" y="2612805"/>
        <a:ext cx="6282925" cy="697869"/>
      </dsp:txXfrm>
    </dsp:sp>
    <dsp:sp modelId="{96E68065-6175-4335-BDF2-EDD3C5D8AE7E}">
      <dsp:nvSpPr>
        <dsp:cNvPr id="0" name=""/>
        <dsp:cNvSpPr/>
      </dsp:nvSpPr>
      <dsp:spPr>
        <a:xfrm>
          <a:off x="5903506" y="2729117"/>
          <a:ext cx="3680107" cy="1395739"/>
        </a:xfrm>
        <a:prstGeom prst="rightArrow">
          <a:avLst>
            <a:gd name="adj1" fmla="val 50000"/>
            <a:gd name="adj2" fmla="val 50000"/>
          </a:avLst>
        </a:prstGeom>
        <a:solidFill>
          <a:schemeClr val="accent5">
            <a:hueOff val="-839865"/>
            <a:satOff val="45647"/>
            <a:lumOff val="-8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254000" bIns="221574" numCol="1" spcCol="1270" anchor="ctr" anchorCtr="0">
          <a:noAutofit/>
        </a:bodyPr>
        <a:lstStyle/>
        <a:p>
          <a:pPr lvl="0" algn="ctr" defTabSz="889000" rtl="1">
            <a:lnSpc>
              <a:spcPct val="90000"/>
            </a:lnSpc>
            <a:spcBef>
              <a:spcPct val="0"/>
            </a:spcBef>
            <a:spcAft>
              <a:spcPct val="35000"/>
            </a:spcAft>
          </a:pPr>
          <a:r>
            <a:rPr lang="ar-SA" sz="2000" b="1" kern="1200" dirty="0" smtClean="0">
              <a:solidFill>
                <a:srgbClr val="C00000"/>
              </a:solidFill>
              <a:cs typeface="Simplified Arabic" panose="02010000000000000000" pitchFamily="2" charset="-78"/>
            </a:rPr>
            <a:t>*الولاء</a:t>
          </a:r>
          <a:r>
            <a:rPr lang="ar-SA" sz="2000" b="1" kern="1200" dirty="0" smtClean="0">
              <a:solidFill>
                <a:srgbClr val="C00000"/>
              </a:solidFill>
              <a:cs typeface="Simplified Arabic" panose="02010000000000000000" pitchFamily="2" charset="-78"/>
            </a:rPr>
            <a:t>:</a:t>
          </a:r>
          <a:endParaRPr lang="fr-FR" sz="2000" kern="1200" dirty="0">
            <a:solidFill>
              <a:schemeClr val="tx2"/>
            </a:solidFill>
            <a:cs typeface="Simplified Arabic" panose="02010000000000000000" pitchFamily="2" charset="-78"/>
          </a:endParaRPr>
        </a:p>
      </dsp:txBody>
      <dsp:txXfrm>
        <a:off x="5903506" y="3078052"/>
        <a:ext cx="3331172" cy="69786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D8025-C890-4722-B9AD-00F78A7ED3AE}">
      <dsp:nvSpPr>
        <dsp:cNvPr id="0" name=""/>
        <dsp:cNvSpPr/>
      </dsp:nvSpPr>
      <dsp:spPr>
        <a:xfrm>
          <a:off x="5207027" y="0"/>
          <a:ext cx="3417222" cy="2032759"/>
        </a:xfrm>
        <a:prstGeom prst="roundRect">
          <a:avLst>
            <a:gd name="adj" fmla="val 10000"/>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DZ" sz="3500" b="1" kern="1200" dirty="0" smtClean="0">
              <a:latin typeface="+mn-lt"/>
              <a:ea typeface="+mn-ea"/>
              <a:cs typeface="Simplified Arabic" panose="02020603050405020304" pitchFamily="18" charset="-78"/>
            </a:rPr>
            <a:t>مزيج تسويقي للخدمة</a:t>
          </a:r>
          <a:endParaRPr lang="en-US" sz="3500" kern="1200" dirty="0">
            <a:latin typeface="+mn-lt"/>
            <a:ea typeface="+mn-ea"/>
            <a:cs typeface="Simplified Arabic" panose="02020603050405020304" pitchFamily="18" charset="-78"/>
          </a:endParaRPr>
        </a:p>
      </dsp:txBody>
      <dsp:txXfrm>
        <a:off x="5266564" y="59537"/>
        <a:ext cx="3298148" cy="1913685"/>
      </dsp:txXfrm>
    </dsp:sp>
    <dsp:sp modelId="{3787C488-BBD3-4588-B91C-03EFB237A6AF}">
      <dsp:nvSpPr>
        <dsp:cNvPr id="0" name=""/>
        <dsp:cNvSpPr/>
      </dsp:nvSpPr>
      <dsp:spPr>
        <a:xfrm rot="10800000">
          <a:off x="3340218" y="776993"/>
          <a:ext cx="1783298" cy="47877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89000">
            <a:lnSpc>
              <a:spcPct val="90000"/>
            </a:lnSpc>
            <a:spcBef>
              <a:spcPct val="0"/>
            </a:spcBef>
            <a:spcAft>
              <a:spcPct val="35000"/>
            </a:spcAft>
          </a:pPr>
          <a:endParaRPr lang="fr-FR" sz="2000" kern="1200">
            <a:solidFill>
              <a:sysClr val="window" lastClr="FFFFFF"/>
            </a:solidFill>
            <a:latin typeface="Century Gothic" panose="020B0502020202020204"/>
            <a:ea typeface="+mn-ea"/>
            <a:cs typeface="+mn-cs"/>
          </a:endParaRPr>
        </a:p>
      </dsp:txBody>
      <dsp:txXfrm rot="10800000">
        <a:off x="3483849" y="872747"/>
        <a:ext cx="1639667" cy="287263"/>
      </dsp:txXfrm>
    </dsp:sp>
    <dsp:sp modelId="{68BFC53C-D6FE-4087-86A7-0E97B72889B7}">
      <dsp:nvSpPr>
        <dsp:cNvPr id="0" name=""/>
        <dsp:cNvSpPr/>
      </dsp:nvSpPr>
      <dsp:spPr>
        <a:xfrm>
          <a:off x="1003" y="0"/>
          <a:ext cx="3312510" cy="2032759"/>
        </a:xfrm>
        <a:prstGeom prst="roundRect">
          <a:avLst>
            <a:gd name="adj" fmla="val 10000"/>
          </a:avLst>
        </a:prstGeom>
        <a:solidFill>
          <a:schemeClr val="accent5">
            <a:hueOff val="-839865"/>
            <a:satOff val="45647"/>
            <a:lumOff val="-843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rtl="1">
            <a:lnSpc>
              <a:spcPct val="90000"/>
            </a:lnSpc>
            <a:spcBef>
              <a:spcPct val="0"/>
            </a:spcBef>
            <a:spcAft>
              <a:spcPct val="35000"/>
            </a:spcAft>
          </a:pPr>
          <a:r>
            <a:rPr lang="ar-DZ" sz="3500" b="1" kern="1200" smtClean="0">
              <a:latin typeface="+mn-lt"/>
              <a:ea typeface="+mn-ea"/>
              <a:cs typeface="Simplified Arabic" panose="02020603050405020304" pitchFamily="18" charset="-78"/>
            </a:rPr>
            <a:t>السوق</a:t>
          </a:r>
        </a:p>
        <a:p>
          <a:pPr lvl="0" algn="ctr" defTabSz="1555750" rtl="1">
            <a:lnSpc>
              <a:spcPct val="90000"/>
            </a:lnSpc>
            <a:spcBef>
              <a:spcPct val="0"/>
            </a:spcBef>
            <a:spcAft>
              <a:spcPct val="35000"/>
            </a:spcAft>
          </a:pPr>
          <a:r>
            <a:rPr lang="ar-DZ" sz="3500" b="1" kern="1200" smtClean="0">
              <a:latin typeface="+mn-lt"/>
              <a:ea typeface="+mn-ea"/>
              <a:cs typeface="Simplified Arabic" panose="02020603050405020304" pitchFamily="18" charset="-78"/>
            </a:rPr>
            <a:t>المستهدف</a:t>
          </a:r>
          <a:endParaRPr lang="en-US" sz="3500" kern="1200" dirty="0">
            <a:latin typeface="+mn-lt"/>
            <a:ea typeface="+mn-ea"/>
            <a:cs typeface="Simplified Arabic" panose="02020603050405020304" pitchFamily="18" charset="-78"/>
          </a:endParaRPr>
        </a:p>
      </dsp:txBody>
      <dsp:txXfrm>
        <a:off x="60540" y="59537"/>
        <a:ext cx="3193436" cy="191368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AFD8025-C890-4722-B9AD-00F78A7ED3AE}">
      <dsp:nvSpPr>
        <dsp:cNvPr id="0" name=""/>
        <dsp:cNvSpPr/>
      </dsp:nvSpPr>
      <dsp:spPr>
        <a:xfrm>
          <a:off x="5542294" y="0"/>
          <a:ext cx="3636547" cy="2400300"/>
        </a:xfrm>
        <a:prstGeom prst="roundRect">
          <a:avLst>
            <a:gd name="adj" fmla="val 10000"/>
          </a:avLst>
        </a:prstGeom>
        <a:solidFill>
          <a:schemeClr val="accent2">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a:lnSpc>
              <a:spcPct val="90000"/>
            </a:lnSpc>
            <a:spcBef>
              <a:spcPct val="0"/>
            </a:spcBef>
            <a:spcAft>
              <a:spcPct val="35000"/>
            </a:spcAft>
          </a:pPr>
          <a:r>
            <a:rPr lang="ar-DZ" sz="2100" b="1" kern="1200" smtClean="0">
              <a:latin typeface="+mn-lt"/>
              <a:ea typeface="+mn-ea"/>
              <a:cs typeface="Simplified Arabic" panose="02020603050405020304" pitchFamily="18" charset="-78"/>
            </a:rPr>
            <a:t>مزيج تسويقي للمنتجات</a:t>
          </a:r>
          <a:endParaRPr lang="en-US" sz="2100" kern="1200" dirty="0">
            <a:latin typeface="+mn-lt"/>
            <a:ea typeface="+mn-ea"/>
            <a:cs typeface="Simplified Arabic" panose="02020603050405020304" pitchFamily="18" charset="-78"/>
          </a:endParaRPr>
        </a:p>
      </dsp:txBody>
      <dsp:txXfrm>
        <a:off x="5612596" y="70302"/>
        <a:ext cx="3495943" cy="2259696"/>
      </dsp:txXfrm>
    </dsp:sp>
    <dsp:sp modelId="{3787C488-BBD3-4588-B91C-03EFB237A6AF}">
      <dsp:nvSpPr>
        <dsp:cNvPr id="0" name=""/>
        <dsp:cNvSpPr/>
      </dsp:nvSpPr>
      <dsp:spPr>
        <a:xfrm rot="10800000">
          <a:off x="3554616" y="945399"/>
          <a:ext cx="1898761" cy="509500"/>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755650">
            <a:lnSpc>
              <a:spcPct val="90000"/>
            </a:lnSpc>
            <a:spcBef>
              <a:spcPct val="0"/>
            </a:spcBef>
            <a:spcAft>
              <a:spcPct val="35000"/>
            </a:spcAft>
          </a:pPr>
          <a:endParaRPr lang="fr-FR" sz="1700" kern="1200">
            <a:solidFill>
              <a:sysClr val="window" lastClr="FFFFFF"/>
            </a:solidFill>
            <a:latin typeface="Century Gothic" panose="020B0502020202020204"/>
            <a:ea typeface="+mn-ea"/>
            <a:cs typeface="+mn-cs"/>
          </a:endParaRPr>
        </a:p>
      </dsp:txBody>
      <dsp:txXfrm rot="10800000">
        <a:off x="3707466" y="1047299"/>
        <a:ext cx="1745911" cy="305700"/>
      </dsp:txXfrm>
    </dsp:sp>
    <dsp:sp modelId="{68BFC53C-D6FE-4087-86A7-0E97B72889B7}">
      <dsp:nvSpPr>
        <dsp:cNvPr id="0" name=""/>
        <dsp:cNvSpPr/>
      </dsp:nvSpPr>
      <dsp:spPr>
        <a:xfrm>
          <a:off x="1068" y="0"/>
          <a:ext cx="3525115" cy="2400300"/>
        </a:xfrm>
        <a:prstGeom prst="roundRect">
          <a:avLst>
            <a:gd name="adj" fmla="val 10000"/>
          </a:avLst>
        </a:prstGeom>
        <a:solidFill>
          <a:schemeClr val="accent2">
            <a:hueOff val="-163190"/>
            <a:satOff val="-9432"/>
            <a:lumOff val="12941"/>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lvl="0" algn="ctr" defTabSz="933450" rtl="1">
            <a:lnSpc>
              <a:spcPct val="90000"/>
            </a:lnSpc>
            <a:spcBef>
              <a:spcPct val="0"/>
            </a:spcBef>
            <a:spcAft>
              <a:spcPct val="35000"/>
            </a:spcAft>
          </a:pPr>
          <a:r>
            <a:rPr lang="ar-DZ" sz="2100" kern="1200" smtClean="0">
              <a:effectLst/>
              <a:latin typeface="Calibri" panose="020F0502020204030204" pitchFamily="34" charset="0"/>
              <a:ea typeface="+mn-ea"/>
              <a:cs typeface="Simplified Arabic" panose="02020603050405020304" pitchFamily="18" charset="-78"/>
            </a:rPr>
            <a:t>قطاع سوقي مستهدف 1</a:t>
          </a:r>
          <a:endParaRPr lang="en-US" sz="2100" kern="1200" smtClean="0">
            <a:effectLst/>
            <a:latin typeface="Calibri" panose="020F0502020204030204" pitchFamily="34" charset="0"/>
            <a:ea typeface="+mn-ea"/>
            <a:cs typeface="Arial" panose="020B0604020202020204" pitchFamily="34" charset="0"/>
          </a:endParaRPr>
        </a:p>
        <a:p>
          <a:pPr lvl="0" algn="ctr" defTabSz="933450" rtl="1">
            <a:lnSpc>
              <a:spcPct val="90000"/>
            </a:lnSpc>
            <a:spcBef>
              <a:spcPct val="0"/>
            </a:spcBef>
            <a:spcAft>
              <a:spcPct val="35000"/>
            </a:spcAft>
          </a:pPr>
          <a:r>
            <a:rPr lang="ar-DZ" sz="2100" kern="1200" smtClean="0">
              <a:effectLst/>
              <a:latin typeface="Calibri" panose="020F0502020204030204" pitchFamily="34" charset="0"/>
              <a:ea typeface="+mn-ea"/>
              <a:cs typeface="Simplified Arabic" panose="02020603050405020304" pitchFamily="18" charset="-78"/>
            </a:rPr>
            <a:t>قطاع سوقي مستهدف 2</a:t>
          </a:r>
          <a:endParaRPr lang="en-US" sz="2100" kern="1200" smtClean="0">
            <a:effectLst/>
            <a:latin typeface="Calibri" panose="020F0502020204030204" pitchFamily="34" charset="0"/>
            <a:ea typeface="+mn-ea"/>
            <a:cs typeface="Arial" panose="020B0604020202020204" pitchFamily="34" charset="0"/>
          </a:endParaRPr>
        </a:p>
        <a:p>
          <a:pPr lvl="0" algn="ctr" defTabSz="933450" rtl="1">
            <a:lnSpc>
              <a:spcPct val="90000"/>
            </a:lnSpc>
            <a:spcBef>
              <a:spcPct val="0"/>
            </a:spcBef>
            <a:spcAft>
              <a:spcPct val="35000"/>
            </a:spcAft>
          </a:pPr>
          <a:r>
            <a:rPr lang="ar-DZ" sz="2100" kern="1200" smtClean="0">
              <a:effectLst/>
              <a:latin typeface="Calibri" panose="020F0502020204030204" pitchFamily="34" charset="0"/>
              <a:ea typeface="+mn-ea"/>
              <a:cs typeface="Simplified Arabic" panose="02020603050405020304" pitchFamily="18" charset="-78"/>
            </a:rPr>
            <a:t>قطاع سوقي مستهدف 3</a:t>
          </a:r>
          <a:endParaRPr lang="en-US" sz="2100" kern="1200" smtClean="0">
            <a:effectLst/>
            <a:latin typeface="Calibri" panose="020F0502020204030204" pitchFamily="34" charset="0"/>
            <a:ea typeface="+mn-ea"/>
            <a:cs typeface="Arial" panose="020B0604020202020204" pitchFamily="34" charset="0"/>
          </a:endParaRPr>
        </a:p>
        <a:p>
          <a:pPr lvl="0" algn="ctr" defTabSz="933450">
            <a:lnSpc>
              <a:spcPct val="90000"/>
            </a:lnSpc>
            <a:spcBef>
              <a:spcPct val="0"/>
            </a:spcBef>
            <a:spcAft>
              <a:spcPct val="35000"/>
            </a:spcAft>
          </a:pPr>
          <a:r>
            <a:rPr lang="ar-DZ" sz="2100" kern="1200" smtClean="0">
              <a:effectLst/>
              <a:latin typeface="Century Gothic" panose="020B0502020202020204"/>
              <a:ea typeface="+mn-ea"/>
              <a:cs typeface="Simplified Arabic" panose="02020603050405020304" pitchFamily="18" charset="-78"/>
            </a:rPr>
            <a:t>قطاع سوقي مستهدف4  </a:t>
          </a:r>
          <a:endParaRPr lang="en-US" sz="2100" kern="1200" dirty="0">
            <a:latin typeface="Century Gothic" panose="020B0502020202020204"/>
            <a:ea typeface="+mn-ea"/>
            <a:cs typeface="+mn-cs"/>
          </a:endParaRPr>
        </a:p>
      </dsp:txBody>
      <dsp:txXfrm>
        <a:off x="71370" y="70302"/>
        <a:ext cx="3384511" cy="225969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CB6037-11F5-4B68-BA2D-B9FC1C391A9F}">
      <dsp:nvSpPr>
        <dsp:cNvPr id="0" name=""/>
        <dsp:cNvSpPr/>
      </dsp:nvSpPr>
      <dsp:spPr>
        <a:xfrm>
          <a:off x="3222" y="1801479"/>
          <a:ext cx="1408911" cy="1241602"/>
        </a:xfrm>
        <a:prstGeom prst="roundRect">
          <a:avLst>
            <a:gd name="adj" fmla="val 10000"/>
          </a:avLst>
        </a:prstGeom>
        <a:solidFill>
          <a:schemeClr val="accent3">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smtClean="0"/>
            <a:t>إمكانيات وموارد مؤسسات الخدمات؛</a:t>
          </a:r>
          <a:endParaRPr lang="fr-FR" sz="1800" kern="1200"/>
        </a:p>
      </dsp:txBody>
      <dsp:txXfrm>
        <a:off x="39587" y="1837844"/>
        <a:ext cx="1336181" cy="1168872"/>
      </dsp:txXfrm>
    </dsp:sp>
    <dsp:sp modelId="{49B09431-27CD-40C2-AB60-20646B71A024}">
      <dsp:nvSpPr>
        <dsp:cNvPr id="0" name=""/>
        <dsp:cNvSpPr/>
      </dsp:nvSpPr>
      <dsp:spPr>
        <a:xfrm>
          <a:off x="1553024" y="2247576"/>
          <a:ext cx="298689" cy="349409"/>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1553024" y="2317458"/>
        <a:ext cx="209082" cy="209645"/>
      </dsp:txXfrm>
    </dsp:sp>
    <dsp:sp modelId="{2ED7EFD3-C514-4CBC-BBC7-ABA3F0295482}">
      <dsp:nvSpPr>
        <dsp:cNvPr id="0" name=""/>
        <dsp:cNvSpPr/>
      </dsp:nvSpPr>
      <dsp:spPr>
        <a:xfrm>
          <a:off x="1975698" y="1801479"/>
          <a:ext cx="1408911" cy="1241602"/>
        </a:xfrm>
        <a:prstGeom prst="roundRect">
          <a:avLst>
            <a:gd name="adj" fmla="val 10000"/>
          </a:avLst>
        </a:prstGeom>
        <a:solidFill>
          <a:schemeClr val="accent3">
            <a:hueOff val="350959"/>
            <a:satOff val="5126"/>
            <a:lumOff val="-327"/>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dirty="0" smtClean="0"/>
            <a:t>درجة تجانس الخدمة المقدمة للسوق؛</a:t>
          </a:r>
          <a:endParaRPr lang="fr-FR" sz="1800" kern="1200" dirty="0"/>
        </a:p>
      </dsp:txBody>
      <dsp:txXfrm>
        <a:off x="2012063" y="1837844"/>
        <a:ext cx="1336181" cy="1168872"/>
      </dsp:txXfrm>
    </dsp:sp>
    <dsp:sp modelId="{D92F329F-29CC-4278-9087-690DEAF65B29}">
      <dsp:nvSpPr>
        <dsp:cNvPr id="0" name=""/>
        <dsp:cNvSpPr/>
      </dsp:nvSpPr>
      <dsp:spPr>
        <a:xfrm>
          <a:off x="3525500" y="2247576"/>
          <a:ext cx="298689" cy="349409"/>
        </a:xfrm>
        <a:prstGeom prst="rightArrow">
          <a:avLst>
            <a:gd name="adj1" fmla="val 60000"/>
            <a:gd name="adj2" fmla="val 50000"/>
          </a:avLst>
        </a:prstGeom>
        <a:solidFill>
          <a:schemeClr val="accent3">
            <a:hueOff val="526439"/>
            <a:satOff val="7689"/>
            <a:lumOff val="-49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3525500" y="2317458"/>
        <a:ext cx="209082" cy="209645"/>
      </dsp:txXfrm>
    </dsp:sp>
    <dsp:sp modelId="{C6A95494-3985-4358-A184-B96C75B5DD37}">
      <dsp:nvSpPr>
        <dsp:cNvPr id="0" name=""/>
        <dsp:cNvSpPr/>
      </dsp:nvSpPr>
      <dsp:spPr>
        <a:xfrm>
          <a:off x="3948173" y="1801479"/>
          <a:ext cx="1408911" cy="1241602"/>
        </a:xfrm>
        <a:prstGeom prst="roundRect">
          <a:avLst>
            <a:gd name="adj" fmla="val 10000"/>
          </a:avLst>
        </a:prstGeom>
        <a:solidFill>
          <a:schemeClr val="accent3">
            <a:hueOff val="701918"/>
            <a:satOff val="10252"/>
            <a:lumOff val="-65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smtClean="0"/>
            <a:t>دورة حياة الخدمة؛</a:t>
          </a:r>
          <a:endParaRPr lang="fr-FR" sz="1800" kern="1200"/>
        </a:p>
      </dsp:txBody>
      <dsp:txXfrm>
        <a:off x="3984538" y="1837844"/>
        <a:ext cx="1336181" cy="1168872"/>
      </dsp:txXfrm>
    </dsp:sp>
    <dsp:sp modelId="{69FBB338-1D5F-4D71-A365-0DCB2CDC58D7}">
      <dsp:nvSpPr>
        <dsp:cNvPr id="0" name=""/>
        <dsp:cNvSpPr/>
      </dsp:nvSpPr>
      <dsp:spPr>
        <a:xfrm>
          <a:off x="5497976" y="2247576"/>
          <a:ext cx="298689" cy="349409"/>
        </a:xfrm>
        <a:prstGeom prst="rightArrow">
          <a:avLst>
            <a:gd name="adj1" fmla="val 60000"/>
            <a:gd name="adj2" fmla="val 50000"/>
          </a:avLst>
        </a:prstGeom>
        <a:solidFill>
          <a:schemeClr val="accent3">
            <a:hueOff val="1052877"/>
            <a:satOff val="15378"/>
            <a:lumOff val="-98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fr-FR" sz="1400" kern="1200"/>
        </a:p>
      </dsp:txBody>
      <dsp:txXfrm>
        <a:off x="5497976" y="2317458"/>
        <a:ext cx="209082" cy="209645"/>
      </dsp:txXfrm>
    </dsp:sp>
    <dsp:sp modelId="{3B71A5D2-AC4C-4B58-9F6B-D134544ED7C3}">
      <dsp:nvSpPr>
        <dsp:cNvPr id="0" name=""/>
        <dsp:cNvSpPr/>
      </dsp:nvSpPr>
      <dsp:spPr>
        <a:xfrm>
          <a:off x="5920649" y="1801479"/>
          <a:ext cx="1408911" cy="1241602"/>
        </a:xfrm>
        <a:prstGeom prst="roundRect">
          <a:avLst>
            <a:gd name="adj" fmla="val 10000"/>
          </a:avLst>
        </a:prstGeom>
        <a:solidFill>
          <a:schemeClr val="accent3">
            <a:hueOff val="1052877"/>
            <a:satOff val="15378"/>
            <a:lumOff val="-98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rtl="1">
            <a:lnSpc>
              <a:spcPct val="90000"/>
            </a:lnSpc>
            <a:spcBef>
              <a:spcPct val="0"/>
            </a:spcBef>
            <a:spcAft>
              <a:spcPct val="35000"/>
            </a:spcAft>
          </a:pPr>
          <a:r>
            <a:rPr lang="ar-SA" sz="1800" kern="1200" smtClean="0"/>
            <a:t>استراتيجيات المؤسسات المنافسة.</a:t>
          </a:r>
          <a:endParaRPr lang="fr-FR" sz="1800" kern="1200"/>
        </a:p>
      </dsp:txBody>
      <dsp:txXfrm>
        <a:off x="5957014" y="1837844"/>
        <a:ext cx="1336181" cy="116887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1">
  <dgm:title val=""/>
  <dgm:desc val=""/>
  <dgm:catLst>
    <dgm:cat type="process" pri="8000"/>
    <dgm:cat type="convert" pri="14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hoose name="Name1">
      <dgm:if name="Name2" func="var" arg="dir" op="equ" val="norm">
        <dgm:constrLst>
          <dgm:constr type="w" for="ch" forName="arrow" refType="w"/>
          <dgm:constr type="h" for="ch" forName="arrow" refType="h" fact="0.4"/>
          <dgm:constr type="ctrY" for="ch" forName="arrow" refType="h" fact="0.5"/>
          <dgm:constr type="l" for="ch" forName="arrow"/>
          <dgm:constr type="w" for="ch" forName="points" refType="w" fact="0.9"/>
          <dgm:constr type="h" for="ch" forName="points" refType="h"/>
          <dgm:constr type="t" for="ch" forName="points"/>
          <dgm:constr type="l" for="ch" forName="points"/>
        </dgm:constrLst>
      </dgm:if>
      <dgm:else name="Name3">
        <dgm:constrLst>
          <dgm:constr type="w" for="ch" forName="arrow" refType="w"/>
          <dgm:constr type="h" for="ch" forName="arrow" refType="h" fact="0.4"/>
          <dgm:constr type="ctrY" for="ch" forName="arrow" refType="h" fact="0.5"/>
          <dgm:constr type="r" for="ch" forName="arrow" refType="w"/>
          <dgm:constr type="w" for="ch" forName="points" refType="w" fact="0.9"/>
          <dgm:constr type="h" for="ch" forName="points" refType="h"/>
          <dgm:constr type="t" for="ch" forName="points"/>
          <dgm:constr type="r" for="ch" forName="points" refType="w"/>
        </dgm:constrLst>
      </dgm:else>
    </dgm:choose>
    <dgm:ruleLst/>
    <dgm:layoutNode name="arrow" styleLbl="bgShp">
      <dgm:alg type="sp"/>
      <dgm:choose name="Name4">
        <dgm:if name="Name5" func="var" arg="dir" op="equ" val="norm">
          <dgm:shape xmlns:r="http://schemas.openxmlformats.org/officeDocument/2006/relationships" type="notchedRightArrow" r:blip="">
            <dgm:adjLst/>
          </dgm:shape>
        </dgm:if>
        <dgm:else name="Name6">
          <dgm:shape xmlns:r="http://schemas.openxmlformats.org/officeDocument/2006/relationships" rot="180" type="notchedRightArrow" r:blip="">
            <dgm:adjLst/>
          </dgm:shape>
        </dgm:else>
      </dgm:choose>
      <dgm:presOf/>
      <dgm:constrLst/>
      <dgm:ruleLst/>
    </dgm:layoutNode>
    <dgm:layoutNode name="points">
      <dgm:choose name="Name7">
        <dgm:if name="Name8" func="var" arg="dir" op="equ" val="norm">
          <dgm:alg type="lin">
            <dgm:param type="linDir" val="fromL"/>
          </dgm:alg>
        </dgm:if>
        <dgm:else name="Name9">
          <dgm:alg type="lin">
            <dgm:param type="linDir" val="fromR"/>
          </dgm:alg>
        </dgm:else>
      </dgm:choose>
      <dgm:shape xmlns:r="http://schemas.openxmlformats.org/officeDocument/2006/relationships" r:blip="">
        <dgm:adjLst/>
      </dgm:shape>
      <dgm:presOf/>
      <dgm:constrLst>
        <dgm:constr type="w" for="ch" forName="compositeA" refType="w"/>
        <dgm:constr type="h" for="ch" forName="compositeA" refType="h"/>
        <dgm:constr type="w" for="ch" forName="compositeB" refType="w" refFor="ch" refForName="compositeA" op="equ"/>
        <dgm:constr type="h" for="ch" forName="compositeB" refType="h" refFor="ch" refForName="compositeA" op="equ"/>
        <dgm:constr type="primFontSz" for="des" ptType="node" op="equ" val="65"/>
        <dgm:constr type="w" for="ch" forName="space" refType="w" refFor="ch" refForName="compositeA" op="equ" fact="0.05"/>
      </dgm:constrLst>
      <dgm:ruleLst/>
      <dgm:forEach name="Name10" axis="ch" ptType="node">
        <dgm:choose name="Name11">
          <dgm:if name="Name12" axis="self" ptType="node" func="posOdd" op="equ" val="1">
            <dgm:layoutNode name="compositeA">
              <dgm:alg type="composite"/>
              <dgm:shape xmlns:r="http://schemas.openxmlformats.org/officeDocument/2006/relationships" r:blip="">
                <dgm:adjLst/>
              </dgm:shape>
              <dgm:presOf/>
              <dgm:constrLst>
                <dgm:constr type="w" for="ch" forName="textA" refType="w"/>
                <dgm:constr type="h" for="ch" forName="textA" refType="h" fact="0.4"/>
                <dgm:constr type="t" for="ch" forName="textA"/>
                <dgm:constr type="l" for="ch" forName="textA"/>
                <dgm:constr type="h" for="ch" forName="circleA" refType="h" fact="0.1"/>
                <dgm:constr type="h" for="ch" forName="circleA" refType="w" op="lte"/>
                <dgm:constr type="w" for="ch" forName="circleA" refType="h" refFor="ch" refForName="circleA" op="equ"/>
                <dgm:constr type="ctrY" for="ch" forName="circleA" refType="h" fact="0.5"/>
                <dgm:constr type="ctrX" for="ch" forName="circleA" refType="w" refFor="ch" refForName="textA" fact="0.5"/>
                <dgm:constr type="w" for="ch" forName="spaceA" refType="w"/>
                <dgm:constr type="h" for="ch" forName="spaceA" refType="h" fact="0.4"/>
                <dgm:constr type="b" for="ch" forName="spaceA" refType="h"/>
                <dgm:constr type="l" for="ch" forName="spaceA"/>
              </dgm:constrLst>
              <dgm:ruleLst/>
              <dgm:layoutNode name="textA" styleLbl="revTx">
                <dgm:varLst>
                  <dgm:bulletEnabled val="1"/>
                </dgm:varLst>
                <dgm:alg type="tx">
                  <dgm:param type="txAnchorVert" val="b"/>
                  <dgm:param type="txAnchorVertCh" val="b"/>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A">
                <dgm:alg type="sp"/>
                <dgm:shape xmlns:r="http://schemas.openxmlformats.org/officeDocument/2006/relationships" type="ellipse" r:blip="">
                  <dgm:adjLst/>
                </dgm:shape>
                <dgm:presOf/>
                <dgm:constrLst/>
                <dgm:ruleLst/>
              </dgm:layoutNode>
              <dgm:layoutNode name="spaceA">
                <dgm:alg type="sp"/>
                <dgm:shape xmlns:r="http://schemas.openxmlformats.org/officeDocument/2006/relationships" r:blip="">
                  <dgm:adjLst/>
                </dgm:shape>
                <dgm:presOf/>
                <dgm:constrLst/>
                <dgm:ruleLst/>
              </dgm:layoutNode>
            </dgm:layoutNode>
          </dgm:if>
          <dgm:else name="Name13">
            <dgm:layoutNode name="compositeB">
              <dgm:alg type="composite"/>
              <dgm:shape xmlns:r="http://schemas.openxmlformats.org/officeDocument/2006/relationships" r:blip="">
                <dgm:adjLst/>
              </dgm:shape>
              <dgm:presOf/>
              <dgm:constrLst>
                <dgm:constr type="w" for="ch" forName="textB" refType="w"/>
                <dgm:constr type="h" for="ch" forName="textB" refType="h" fact="0.4"/>
                <dgm:constr type="b" for="ch" forName="textB" refType="h"/>
                <dgm:constr type="l" for="ch" forName="textB"/>
                <dgm:constr type="h" for="ch" forName="circleB" refType="h" fact="0.1"/>
                <dgm:constr type="w" for="ch" forName="circleB" refType="h" refFor="ch" refForName="circleB" op="equ"/>
                <dgm:constr type="h" for="ch" forName="circleB" refType="w" op="lte"/>
                <dgm:constr type="ctrY" for="ch" forName="circleB" refType="h" fact="0.5"/>
                <dgm:constr type="ctrX" for="ch" forName="circleB" refType="w" refFor="ch" refForName="textB" fact="0.5"/>
                <dgm:constr type="w" for="ch" forName="spaceB" refType="w"/>
                <dgm:constr type="h" for="ch" forName="spaceB" refType="h" fact="0.4"/>
                <dgm:constr type="t" for="ch" forName="spaceB"/>
                <dgm:constr type="l" for="ch" forName="spaceB"/>
              </dgm:constrLst>
              <dgm:ruleLst/>
              <dgm:layoutNode name="textB" styleLbl="revTx">
                <dgm:varLst>
                  <dgm:bulletEnabled val="1"/>
                </dgm:varLst>
                <dgm:alg type="tx">
                  <dgm:param type="txAnchorVert" val="t"/>
                  <dgm:param type="txAnchorVertCh" val="t"/>
                  <dgm:param type="txAnchorHorzCh" val="ctr"/>
                </dgm:alg>
                <dgm:shape xmlns:r="http://schemas.openxmlformats.org/officeDocument/2006/relationships" type="rect" r:blip="">
                  <dgm:adjLst/>
                </dgm:shape>
                <dgm:presOf axis="desOrSelf" ptType="node"/>
                <dgm:constrLst/>
                <dgm:ruleLst>
                  <dgm:rule type="primFontSz" val="5" fact="NaN" max="NaN"/>
                </dgm:ruleLst>
              </dgm:layoutNode>
              <dgm:layoutNode name="circleB">
                <dgm:alg type="sp"/>
                <dgm:shape xmlns:r="http://schemas.openxmlformats.org/officeDocument/2006/relationships" type="ellipse" r:blip="">
                  <dgm:adjLst/>
                </dgm:shape>
                <dgm:presOf/>
                <dgm:constrLst/>
                <dgm:ruleLst/>
              </dgm:layoutNode>
              <dgm:layoutNode name="spaceB">
                <dgm:alg type="sp"/>
                <dgm:shape xmlns:r="http://schemas.openxmlformats.org/officeDocument/2006/relationships" r:blip="">
                  <dgm:adjLst/>
                </dgm:shape>
                <dgm:presOf/>
                <dgm:constrLst/>
                <dgm:ruleLst/>
              </dgm:layoutNode>
            </dgm:layoutNode>
          </dgm:else>
        </dgm:choos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9/3/layout/IncreasingArrowsProcess">
  <dgm:title val=""/>
  <dgm:desc val=""/>
  <dgm:catLst>
    <dgm:cat type="process" pri="5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Lst>
      <dgm:cxnLst>
        <dgm:cxn modelId="40" srcId="0" destId="10" srcOrd="0" destOrd="0"/>
        <dgm:cxn modelId="12" srcId="10" destId="11" srcOrd="0" destOrd="0"/>
        <dgm:cxn modelId="50" srcId="0" destId="20" srcOrd="1" destOrd="0"/>
        <dgm:cxn modelId="22" srcId="20" destId="2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val="5"/>
      <dgm:chPref val="5"/>
      <dgm:dir/>
      <dgm:animLvl val="lvl"/>
    </dgm:varLst>
    <dgm:shape xmlns:r="http://schemas.openxmlformats.org/officeDocument/2006/relationships" r:blip="">
      <dgm:adjLst/>
    </dgm:shape>
    <dgm:choose name="Name1">
      <dgm:if name="Name2" axis="ch" ptType="node" func="cnt" op="equ" val="1">
        <dgm:choose name="Name3">
          <dgm:if name="Name4" axis="ch ch" ptType="node node" func="cnt" op="equ" val="0">
            <dgm:alg type="composite">
              <dgm:param type="ar" val="6.8662"/>
            </dgm:alg>
            <dgm:choose name="Name5">
              <dgm:if name="Name6" func="var" arg="dir" op="equ" val="norm">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if>
              <dgm:else name="Name7">
                <dgm:constrLst>
                  <dgm:constr type="primFontSz" for="des" forName="parentText1" val="65"/>
                  <dgm:constr type="l" for="ch" forName="parentText1" refType="w" fact="0"/>
                  <dgm:constr type="t" for="ch" forName="parentText1" refType="h" fact="0"/>
                  <dgm:constr type="w" for="ch" forName="parentText1" refType="w"/>
                  <dgm:constr type="h" for="ch" forName="parentText1" refType="h"/>
                </dgm:constrLst>
              </dgm:else>
            </dgm:choose>
          </dgm:if>
          <dgm:else name="Name8">
            <dgm:alg type="composite">
              <dgm:param type="ar" val="1.9864"/>
            </dgm:alg>
            <dgm:choose name="Name9">
              <dgm:if name="Name10" func="var" arg="dir" op="equ" val="norm">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
                  <dgm:constr type="t" for="ch" forName="childText1" refType="h" fact="0.224"/>
                  <dgm:constr type="w" for="ch" forName="childText1" refType="w" fact="0.9241"/>
                  <dgm:constr type="h" for="ch" forName="childText1" refType="h" fact="0.776"/>
                </dgm:constrLst>
              </dgm:if>
              <dgm:else name="Name11">
                <dgm:constrLst>
                  <dgm:constr type="primFontSz" for="des" forName="childText1" val="65"/>
                  <dgm:constr type="primFontSz" for="des" forName="parentText1" val="65"/>
                  <dgm:constr type="primFontSz" for="des" forName="childText1" refType="primFontSz" refFor="des" refForName="parentText1" op="lte"/>
                  <dgm:constr type="l" for="ch" forName="parentText1" refType="w" fact="0"/>
                  <dgm:constr type="t" for="ch" forName="parentText1" refType="h" fact="0"/>
                  <dgm:constr type="w" for="ch" forName="parentText1" refType="w"/>
                  <dgm:constr type="h" for="ch" forName="parentText1" refType="h" fact="0.2893"/>
                  <dgm:constr type="l" for="ch" forName="childText1" refType="w" fact="0.076"/>
                  <dgm:constr type="t" for="ch" forName="childText1" refType="h" fact="0.224"/>
                  <dgm:constr type="w" for="ch" forName="childText1" refType="w" fact="0.9241"/>
                  <dgm:constr type="h" for="ch" forName="childText1" refType="h" fact="0.776"/>
                </dgm:constrLst>
              </dgm:else>
            </dgm:choose>
          </dgm:else>
        </dgm:choose>
      </dgm:if>
      <dgm:if name="Name12" axis="ch" ptType="node" func="cnt" op="equ" val="2">
        <dgm:choose name="Name13">
          <dgm:if name="Name14" axis="ch ch" ptType="node node" func="cnt" op="equ" val="0">
            <dgm:alg type="composite">
              <dgm:param type="ar" val="5.1498"/>
            </dgm:alg>
            <dgm:choose name="Name15">
              <dgm:if name="Name16" func="var" arg="dir" op="equ" val="norm">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462"/>
                  <dgm:constr type="t" for="ch" forName="parentText2" refType="h" fact="0.2499"/>
                  <dgm:constr type="w" for="ch" forName="parentText2" refType="w" fact="0.538"/>
                  <dgm:constr type="h" for="ch" forName="parentText2" refType="h" fact="0.7501"/>
                </dgm:constrLst>
              </dgm:if>
              <dgm:else name="Name17">
                <dgm:constrLst>
                  <dgm:constr type="primFontSz" for="des" forName="parentText1" val="65"/>
                  <dgm:constr type="primFontSz" for="des" forName="parentText2" refType="primFontSz" refFor="des" refForName="parentText1" op="equ"/>
                  <dgm:constr type="l" for="ch" forName="parentText1" refType="w" fact="0"/>
                  <dgm:constr type="t" for="ch" forName="parentText1" refType="h" fact="0"/>
                  <dgm:constr type="w" for="ch" forName="parentText1" refType="w"/>
                  <dgm:constr type="h" for="ch" forName="parentText1" refType="h" fact="0.7501"/>
                  <dgm:constr type="l" for="ch" forName="parentText2" refType="w" fact="0"/>
                  <dgm:constr type="t" for="ch" forName="parentText2" refType="h" fact="0.2499"/>
                  <dgm:constr type="w" for="ch" forName="parentText2" refType="w" fact="0.538"/>
                  <dgm:constr type="h" for="ch" forName="parentText2" refType="h" fact="0.7501"/>
                </dgm:constrLst>
              </dgm:else>
            </dgm:choose>
          </dgm:if>
          <dgm:else name="Name18">
            <dgm:alg type="composite">
              <dgm:param type="ar" val="2.0563"/>
            </dgm:alg>
            <dgm:choose name="Name19">
              <dgm:if name="Name2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462"/>
                  <dgm:constr type="t" for="ch" forName="parentText2" refType="h" fact="0.0998"/>
                  <dgm:constr type="w" for="ch" forName="parentText2" refType="w" fact="0.538"/>
                  <dgm:constr type="h" for="ch" forName="parentText2" refType="h" fact="0.2995"/>
                  <dgm:constr type="l" for="ch" forName="childText1" refType="w" fact="0"/>
                  <dgm:constr type="t" for="ch" forName="childText1" refType="h" fact="0.2317"/>
                  <dgm:constr type="w" for="ch" forName="childText1" refType="w" fact="0.462"/>
                  <dgm:constr type="h" for="ch" forName="childText1" refType="h" fact="0.6685"/>
                  <dgm:constr type="l" for="ch" forName="childText2" refType="w" fact="0.462"/>
                  <dgm:constr type="t" for="ch" forName="childText2" refType="h" fact="0.3315"/>
                  <dgm:constr type="w" for="ch" forName="childText2" refType="w" fact="0.462"/>
                  <dgm:constr type="h" for="ch" forName="childText2" refType="h" fact="0.6685"/>
                </dgm:constrLst>
              </dgm:if>
              <dgm:else name="Name2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parentText2" refType="primFontSz" refFor="des" refForName="parentText1" op="equ"/>
                  <dgm:constr type="primFontSz" for="des" forName="childText2" refType="primFontSz" refFor="des" refForName="childText1" op="equ"/>
                  <dgm:constr type="l" for="ch" forName="parentText1" refType="w" fact="0"/>
                  <dgm:constr type="t" for="ch" forName="parentText1" refType="h" fact="0"/>
                  <dgm:constr type="w" for="ch" forName="parentText1" refType="w"/>
                  <dgm:constr type="h" for="ch" forName="parentText1" refType="h" fact="0.2995"/>
                  <dgm:constr type="l" for="ch" forName="parentText2" refType="w" fact="0"/>
                  <dgm:constr type="t" for="ch" forName="parentText2" refType="h" fact="0.0998"/>
                  <dgm:constr type="w" for="ch" forName="parentText2" refType="w" fact="0.538"/>
                  <dgm:constr type="h" for="ch" forName="parentText2" refType="h" fact="0.2995"/>
                  <dgm:constr type="l" for="ch" forName="childText1" refType="w" fact="0.538"/>
                  <dgm:constr type="t" for="ch" forName="childText1" refType="h" fact="0.2317"/>
                  <dgm:constr type="w" for="ch" forName="childText1" refType="w" fact="0.462"/>
                  <dgm:constr type="h" for="ch" forName="childText1" refType="h" fact="0.6685"/>
                  <dgm:constr type="l" for="ch" forName="childText2" refType="w" fact="0.076"/>
                  <dgm:constr type="t" for="ch" forName="childText2" refType="h" fact="0.3315"/>
                  <dgm:constr type="w" for="ch" forName="childText2" refType="w" fact="0.462"/>
                  <dgm:constr type="h" for="ch" forName="childText2" refType="h" fact="0.6685"/>
                </dgm:constrLst>
              </dgm:else>
            </dgm:choose>
          </dgm:else>
        </dgm:choose>
      </dgm:if>
      <dgm:if name="Name22" axis="ch" ptType="node" func="cnt" op="equ" val="3">
        <dgm:choose name="Name23">
          <dgm:if name="Name24" axis="ch ch" ptType="node node" func="cnt" op="equ" val="0">
            <dgm:alg type="composite">
              <dgm:param type="ar" val="4.1198"/>
            </dgm:alg>
            <dgm:choose name="Name25">
              <dgm:if name="Name2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308"/>
                  <dgm:constr type="t" for="ch" forName="parentText2" refType="h" fact="0.2"/>
                  <dgm:constr type="w" for="ch" forName="parentText2" refType="w" fact="0.692"/>
                  <dgm:constr type="h" for="ch" forName="parentText2" refType="h" fact="0.6"/>
                  <dgm:constr type="l" for="ch" forName="parentText3" refType="w" fact="0.616"/>
                  <dgm:constr type="t" for="ch" forName="parentText3" refType="h" fact="0.4"/>
                  <dgm:constr type="w" for="ch" forName="parentText3" refType="w" fact="0.384"/>
                  <dgm:constr type="h" for="ch" forName="parentText3" refType="h" fact="0.6"/>
                </dgm:constrLst>
              </dgm:if>
              <dgm:else name="Name2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l" for="ch" forName="parentText1" refType="w" fact="0"/>
                  <dgm:constr type="t" for="ch" forName="parentText1" refType="h" fact="0"/>
                  <dgm:constr type="w" for="ch" forName="parentText1" refType="w"/>
                  <dgm:constr type="h" for="ch" forName="parentText1" refType="h" fact="0.6"/>
                  <dgm:constr type="l" for="ch" forName="parentText2" refType="w" fact="0"/>
                  <dgm:constr type="t" for="ch" forName="parentText2" refType="h" fact="0.2"/>
                  <dgm:constr type="w" for="ch" forName="parentText2" refType="w" fact="0.692"/>
                  <dgm:constr type="h" for="ch" forName="parentText2" refType="h" fact="0.6"/>
                  <dgm:constr type="l" for="ch" forName="parentText3" refType="w" fact="0"/>
                  <dgm:constr type="t" for="ch" forName="parentText3" refType="h" fact="0.4"/>
                  <dgm:constr type="w" for="ch" forName="parentText3" refType="w" fact="0.384"/>
                  <dgm:constr type="h" for="ch" forName="parentText3" refType="h" fact="0.6"/>
                </dgm:constrLst>
              </dgm:else>
            </dgm:choose>
          </dgm:if>
          <dgm:else name="Name28">
            <dgm:alg type="composite">
              <dgm:param type="ar" val="2.0702"/>
            </dgm:alg>
            <dgm:choose name="Name29">
              <dgm:if name="Name3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
                  <dgm:constr type="t" for="ch" forName="childText1" refType="h" fact="0.2325"/>
                  <dgm:constr type="w" for="ch" forName="childText1" refType="w" fact="0.308"/>
                  <dgm:constr type="h" for="ch" forName="childText1" refType="h" fact="0.5808"/>
                  <dgm:constr type="l" for="ch" forName="childText2" refType="w" fact="0.308"/>
                  <dgm:constr type="t" for="ch" forName="childText2" refType="h" fact="0.333"/>
                  <dgm:constr type="w" for="ch" forName="childText2" refType="w" fact="0.308"/>
                  <dgm:constr type="h" for="ch" forName="childText2" refType="h" fact="0.5808"/>
                  <dgm:constr type="l" for="ch" forName="childText3" refType="w" fact="0.61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308"/>
                  <dgm:constr type="t" for="ch" forName="parentText2" refType="h" fact="0.1005"/>
                  <dgm:constr type="w" for="ch" forName="parentText2" refType="w" fact="0.692"/>
                  <dgm:constr type="h" for="ch" forName="parentText2" refType="h" fact="0.3015"/>
                  <dgm:constr type="l" for="ch" forName="parentText3" refType="w" fact="0.616"/>
                  <dgm:constr type="t" for="ch" forName="parentText3" refType="h" fact="0.201"/>
                  <dgm:constr type="w" for="ch" forName="parentText3" refType="w" fact="0.384"/>
                  <dgm:constr type="h" for="ch" forName="parentText3" refType="h" fact="0.3015"/>
                </dgm:constrLst>
              </dgm:if>
              <dgm:else name="Name3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parentText2" refType="primFontSz" refFor="des" refForName="parentText1" op="equ"/>
                  <dgm:constr type="primFontSz" for="des" forName="parentText3"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l" for="ch" forName="childText1" refType="w" fact="0.692"/>
                  <dgm:constr type="t" for="ch" forName="childText1" refType="h" fact="0.2325"/>
                  <dgm:constr type="w" for="ch" forName="childText1" refType="w" fact="0.308"/>
                  <dgm:constr type="h" for="ch" forName="childText1" refType="h" fact="0.5808"/>
                  <dgm:constr type="l" for="ch" forName="childText2" refType="w" fact="0.384"/>
                  <dgm:constr type="t" for="ch" forName="childText2" refType="h" fact="0.333"/>
                  <dgm:constr type="w" for="ch" forName="childText2" refType="w" fact="0.308"/>
                  <dgm:constr type="h" for="ch" forName="childText2" refType="h" fact="0.5808"/>
                  <dgm:constr type="l" for="ch" forName="childText3" refType="w" fact="0.076"/>
                  <dgm:constr type="t" for="ch" forName="childText3" refType="h" fact="0.4335"/>
                  <dgm:constr type="w" for="ch" forName="childText3" refType="w" fact="0.308"/>
                  <dgm:constr type="h" for="ch" forName="childText3" refType="h" fact="0.5723"/>
                  <dgm:constr type="l" for="ch" forName="parentText1" refType="w" fact="0"/>
                  <dgm:constr type="t" for="ch" forName="parentText1" refType="h" fact="0"/>
                  <dgm:constr type="w" for="ch" forName="parentText1" refType="w"/>
                  <dgm:constr type="h" for="ch" forName="parentText1" refType="h" fact="0.3015"/>
                  <dgm:constr type="l" for="ch" forName="parentText2" refType="w" fact="0"/>
                  <dgm:constr type="t" for="ch" forName="parentText2" refType="h" fact="0.1005"/>
                  <dgm:constr type="w" for="ch" forName="parentText2" refType="w" fact="0.692"/>
                  <dgm:constr type="h" for="ch" forName="parentText2" refType="h" fact="0.3015"/>
                  <dgm:constr type="l" for="ch" forName="parentText3" refType="w" fact="0"/>
                  <dgm:constr type="t" for="ch" forName="parentText3" refType="h" fact="0.201"/>
                  <dgm:constr type="w" for="ch" forName="parentText3" refType="w" fact="0.384"/>
                  <dgm:constr type="h" for="ch" forName="parentText3" refType="h" fact="0.3015"/>
                </dgm:constrLst>
              </dgm:else>
            </dgm:choose>
          </dgm:else>
        </dgm:choose>
      </dgm:if>
      <dgm:if name="Name32" axis="ch" ptType="node" func="cnt" op="equ" val="4">
        <dgm:choose name="Name33">
          <dgm:if name="Name34" axis="ch ch" ptType="node node" func="cnt" op="equ" val="0">
            <dgm:alg type="composite">
              <dgm:param type="ar" val="3.435"/>
            </dgm:alg>
            <dgm:choose name="Name35">
              <dgm:if name="Name3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2305"/>
                  <dgm:constr type="t" for="ch" forName="parentText2" refType="h" fact="0.1666"/>
                  <dgm:constr type="w" for="ch" forName="parentText2" refType="w" fact="0.7695"/>
                  <dgm:constr type="h" for="ch" forName="parentText2" refType="h" fact="0.5001"/>
                  <dgm:constr type="l" for="ch" forName="parentText3" refType="w" fact="0.461"/>
                  <dgm:constr type="t" for="ch" forName="parentText3" refType="h" fact="0.3333"/>
                  <dgm:constr type="w" for="ch" forName="parentText3" refType="w" fact="0.539"/>
                  <dgm:constr type="h" for="ch" forName="parentText3" refType="h" fact="0.5001"/>
                  <dgm:constr type="l" for="ch" forName="parentText4" refType="w" fact="0.6915"/>
                  <dgm:constr type="t" for="ch" forName="parentText4" refType="h" fact="0.4999"/>
                  <dgm:constr type="w" for="ch" forName="parentText4" refType="w" fact="0.3085"/>
                  <dgm:constr type="h" for="ch" forName="parentText4" refType="h" fact="0.5001"/>
                </dgm:constrLst>
              </dgm:if>
              <dgm:else name="Name3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l" for="ch" forName="parentText1" refType="w" fact="0"/>
                  <dgm:constr type="t" for="ch" forName="parentText1" refType="h" fact="0"/>
                  <dgm:constr type="w" for="ch" forName="parentText1" refType="w"/>
                  <dgm:constr type="h" for="ch" forName="parentText1" refType="h" fact="0.5001"/>
                  <dgm:constr type="l" for="ch" forName="parentText2" refType="w" fact="0"/>
                  <dgm:constr type="t" for="ch" forName="parentText2" refType="h" fact="0.1666"/>
                  <dgm:constr type="w" for="ch" forName="parentText2" refType="w" fact="0.7695"/>
                  <dgm:constr type="h" for="ch" forName="parentText2" refType="h" fact="0.5001"/>
                  <dgm:constr type="l" for="ch" forName="parentText3" refType="w" fact="0"/>
                  <dgm:constr type="t" for="ch" forName="parentText3" refType="h" fact="0.3333"/>
                  <dgm:constr type="w" for="ch" forName="parentText3" refType="w" fact="0.539"/>
                  <dgm:constr type="h" for="ch" forName="parentText3" refType="h" fact="0.5001"/>
                  <dgm:constr type="l" for="ch" forName="parentText4" refType="w" fact="0"/>
                  <dgm:constr type="t" for="ch" forName="parentText4" refType="h" fact="0.4999"/>
                  <dgm:constr type="w" for="ch" forName="parentText4" refType="w" fact="0.3085"/>
                  <dgm:constr type="h" for="ch" forName="parentText4" refType="h" fact="0.5001"/>
                </dgm:constrLst>
              </dgm:else>
            </dgm:choose>
          </dgm:if>
          <dgm:else name="Name38">
            <dgm:alg type="composite">
              <dgm:param type="ar" val="1.9377"/>
            </dgm:alg>
            <dgm:choose name="Name39">
              <dgm:if name="Name4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
                  <dgm:constr type="t" for="ch" forName="childText1" refType="h" fact="0.218"/>
                  <dgm:constr type="w" for="ch" forName="childText1" refType="w" fact="0.2305"/>
                  <dgm:constr type="h" for="ch" forName="childText1" refType="h" fact="0.5218"/>
                  <dgm:constr type="l" for="ch" forName="childText2" refType="w" fact="0.2305"/>
                  <dgm:constr type="t" for="ch" forName="childText2" refType="h" fact="0.312"/>
                  <dgm:constr type="w" for="ch" forName="childText2" refType="w" fact="0.2305"/>
                  <dgm:constr type="h" for="ch" forName="childText2" refType="h" fact="0.5085"/>
                  <dgm:constr type="l" for="ch" forName="childText3" refType="w" fact="0.461"/>
                  <dgm:constr type="t" for="ch" forName="childText3" refType="h" fact="0.406"/>
                  <dgm:constr type="w" for="ch" forName="childText3" refType="w" fact="0.2305"/>
                  <dgm:constr type="h" for="ch" forName="childText3" refType="h" fact="0.5119"/>
                  <dgm:constr type="l" for="ch" forName="childText4" refType="w" fact="0.6915"/>
                  <dgm:constr type="t" for="ch" forName="childText4" refType="h" fact="0.5"/>
                  <dgm:constr type="w" for="ch" forName="childText4" refType="w" fact="0.232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2305"/>
                  <dgm:constr type="t" for="ch" forName="parentText2" refType="h" fact="0.094"/>
                  <dgm:constr type="w" for="ch" forName="parentText2" refType="w" fact="0.7695"/>
                  <dgm:constr type="h" for="ch" forName="parentText2" refType="h" fact="0.2821"/>
                  <dgm:constr type="l" for="ch" forName="parentText3" refType="w" fact="0.461"/>
                  <dgm:constr type="t" for="ch" forName="parentText3" refType="h" fact="0.188"/>
                  <dgm:constr type="w" for="ch" forName="parentText3" refType="w" fact="0.539"/>
                  <dgm:constr type="h" for="ch" forName="parentText3" refType="h" fact="0.2821"/>
                  <dgm:constr type="l" for="ch" forName="parentText4" refType="w" fact="0.6915"/>
                  <dgm:constr type="t" for="ch" forName="parentText4" refType="h" fact="0.282"/>
                  <dgm:constr type="w" for="ch" forName="parentText4" refType="w" fact="0.3085"/>
                  <dgm:constr type="h" for="ch" forName="parentText4" refType="h" fact="0.2821"/>
                </dgm:constrLst>
              </dgm:if>
              <dgm:else name="Name4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l" for="ch" forName="childText1" refType="w" fact="0.7695"/>
                  <dgm:constr type="t" for="ch" forName="childText1" refType="h" fact="0.218"/>
                  <dgm:constr type="w" for="ch" forName="childText1" refType="w" fact="0.2305"/>
                  <dgm:constr type="h" for="ch" forName="childText1" refType="h" fact="0.5218"/>
                  <dgm:constr type="l" for="ch" forName="childText2" refType="w" fact="0.539"/>
                  <dgm:constr type="t" for="ch" forName="childText2" refType="h" fact="0.312"/>
                  <dgm:constr type="w" for="ch" forName="childText2" refType="w" fact="0.2305"/>
                  <dgm:constr type="h" for="ch" forName="childText2" refType="h" fact="0.5085"/>
                  <dgm:constr type="l" for="ch" forName="childText3" refType="w" fact="0.3085"/>
                  <dgm:constr type="t" for="ch" forName="childText3" refType="h" fact="0.406"/>
                  <dgm:constr type="w" for="ch" forName="childText3" refType="w" fact="0.2305"/>
                  <dgm:constr type="h" for="ch" forName="childText3" refType="h" fact="0.5119"/>
                  <dgm:constr type="l" for="ch" forName="childText4" refType="w" fact="0.076"/>
                  <dgm:constr type="t" for="ch" forName="childText4" refType="h" fact="0.5"/>
                  <dgm:constr type="w" for="ch" forName="childText4" refType="w" fact="0.2346"/>
                  <dgm:constr type="h" for="ch" forName="childText4" refType="h" fact="0.5179"/>
                  <dgm:constr type="l" for="ch" forName="parentText1" refType="w" fact="0"/>
                  <dgm:constr type="t" for="ch" forName="parentText1" refType="h" fact="0"/>
                  <dgm:constr type="w" for="ch" forName="parentText1" refType="w"/>
                  <dgm:constr type="h" for="ch" forName="parentText1" refType="h" fact="0.2821"/>
                  <dgm:constr type="l" for="ch" forName="parentText2" refType="w" fact="0"/>
                  <dgm:constr type="t" for="ch" forName="parentText2" refType="h" fact="0.094"/>
                  <dgm:constr type="w" for="ch" forName="parentText2" refType="w" fact="0.7695"/>
                  <dgm:constr type="h" for="ch" forName="parentText2" refType="h" fact="0.2821"/>
                  <dgm:constr type="l" for="ch" forName="parentText3" refType="w" fact="0"/>
                  <dgm:constr type="t" for="ch" forName="parentText3" refType="h" fact="0.188"/>
                  <dgm:constr type="w" for="ch" forName="parentText3" refType="w" fact="0.539"/>
                  <dgm:constr type="h" for="ch" forName="parentText3" refType="h" fact="0.2821"/>
                  <dgm:constr type="l" for="ch" forName="parentText4" refType="w" fact="0"/>
                  <dgm:constr type="t" for="ch" forName="parentText4" refType="h" fact="0.282"/>
                  <dgm:constr type="w" for="ch" forName="parentText4" refType="w" fact="0.3085"/>
                  <dgm:constr type="h" for="ch" forName="parentText4" refType="h" fact="0.2821"/>
                </dgm:constrLst>
              </dgm:else>
            </dgm:choose>
          </dgm:else>
        </dgm:choose>
      </dgm:if>
      <dgm:else name="Name42">
        <dgm:choose name="Name43">
          <dgm:if name="Name44" axis="ch ch" ptType="node node" func="cnt" op="equ" val="0">
            <dgm:alg type="composite">
              <dgm:param type="ar" val="2.9463"/>
            </dgm:alg>
            <dgm:choose name="Name45">
              <dgm:if name="Name46" func="var" arg="dir" op="equ" val="norm">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1848"/>
                  <dgm:constr type="t" for="ch" forName="parentText2" refType="h" fact="0.1429"/>
                  <dgm:constr type="w" for="ch" forName="parentText2" refType="w" fact="0.8152"/>
                  <dgm:constr type="h" for="ch" forName="parentText2" refType="h" fact="0.4285"/>
                  <dgm:constr type="l" for="ch" forName="parentText3" refType="w" fact="0.3696"/>
                  <dgm:constr type="t" for="ch" forName="parentText3" refType="h" fact="0.2858"/>
                  <dgm:constr type="w" for="ch" forName="parentText3" refType="w" fact="0.6304"/>
                  <dgm:constr type="h" for="ch" forName="parentText3" refType="h" fact="0.4285"/>
                  <dgm:constr type="l" for="ch" forName="parentText4" refType="w" fact="0.5545"/>
                  <dgm:constr type="t" for="ch" forName="parentText4" refType="h" fact="0.4286"/>
                  <dgm:constr type="w" for="ch" forName="parentText4" refType="w" fact="0.4455"/>
                  <dgm:constr type="h" for="ch" forName="parentText4" refType="h" fact="0.4285"/>
                  <dgm:constr type="l" for="ch" forName="parentText5" refType="w" fact="0.7393"/>
                  <dgm:constr type="t" for="ch" forName="parentText5" refType="h" fact="0.5715"/>
                  <dgm:constr type="w" for="ch" forName="parentText5" refType="w" fact="0.2607"/>
                  <dgm:constr type="h" for="ch" forName="parentText5" refType="h" fact="0.4285"/>
                </dgm:constrLst>
              </dgm:if>
              <dgm:else name="Name47">
                <dgm:constrLst>
                  <dgm:constr type="primFontSz" for="des" forName="parentText1" val="65"/>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l" for="ch" forName="parentText1" refType="w" fact="0"/>
                  <dgm:constr type="t" for="ch" forName="parentText1" refType="h" fact="0"/>
                  <dgm:constr type="w" for="ch" forName="parentText1" refType="w"/>
                  <dgm:constr type="h" for="ch" forName="parentText1" refType="h" fact="0.4285"/>
                  <dgm:constr type="l" for="ch" forName="parentText2" refType="w" fact="0"/>
                  <dgm:constr type="t" for="ch" forName="parentText2" refType="h" fact="0.1429"/>
                  <dgm:constr type="w" for="ch" forName="parentText2" refType="w" fact="0.8152"/>
                  <dgm:constr type="h" for="ch" forName="parentText2" refType="h" fact="0.4285"/>
                  <dgm:constr type="l" for="ch" forName="parentText3" refType="w" fact="0"/>
                  <dgm:constr type="t" for="ch" forName="parentText3" refType="h" fact="0.2858"/>
                  <dgm:constr type="w" for="ch" forName="parentText3" refType="w" fact="0.6304"/>
                  <dgm:constr type="h" for="ch" forName="parentText3" refType="h" fact="0.4285"/>
                  <dgm:constr type="l" for="ch" forName="parentText4" refType="w" fact="0"/>
                  <dgm:constr type="t" for="ch" forName="parentText4" refType="h" fact="0.4286"/>
                  <dgm:constr type="w" for="ch" forName="parentText4" refType="w" fact="0.4455"/>
                  <dgm:constr type="h" for="ch" forName="parentText4" refType="h" fact="0.4285"/>
                  <dgm:constr type="l" for="ch" forName="parentText5" refType="w" fact="0"/>
                  <dgm:constr type="t" for="ch" forName="parentText5" refType="h" fact="0.5715"/>
                  <dgm:constr type="w" for="ch" forName="parentText5" refType="w" fact="0.2607"/>
                  <dgm:constr type="h" for="ch" forName="parentText5" refType="h" fact="0.4285"/>
                </dgm:constrLst>
              </dgm:else>
            </dgm:choose>
          </dgm:if>
          <dgm:else name="Name48">
            <dgm:alg type="composite">
              <dgm:param type="ar" val="1.7837"/>
            </dgm:alg>
            <dgm:choose name="Name49">
              <dgm:if name="Name50" func="var" arg="dir" op="equ" val="norm">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
                  <dgm:constr type="t" for="ch" forName="childText1" refType="h" fact="0.1997"/>
                  <dgm:constr type="w" for="ch" forName="childText1" refType="w" fact="0.18482"/>
                  <dgm:constr type="h" for="ch" forName="childText1" refType="h" fact="0.4763"/>
                  <dgm:constr type="l" for="ch" forName="childText2" refType="w" fact="0.1848"/>
                  <dgm:constr type="t" for="ch" forName="childText2" refType="h" fact="0.2862"/>
                  <dgm:constr type="w" for="ch" forName="childText2" refType="w" fact="0.18482"/>
                  <dgm:constr type="h" for="ch" forName="childText2" refType="h" fact="0.4763"/>
                  <dgm:constr type="l" for="ch" forName="childText3" refType="w" fact="0.3696"/>
                  <dgm:constr type="t" for="ch" forName="childText3" refType="h" fact="0.3727"/>
                  <dgm:constr type="w" for="ch" forName="childText3" refType="w" fact="0.18482"/>
                  <dgm:constr type="h" for="ch" forName="childText3" refType="h" fact="0.4763"/>
                  <dgm:constr type="l" for="ch" forName="childText4" refType="w" fact="0.5545"/>
                  <dgm:constr type="t" for="ch" forName="childText4" refType="h" fact="0.4592"/>
                  <dgm:constr type="w" for="ch" forName="childText4" refType="w" fact="0.18482"/>
                  <dgm:constr type="h" for="ch" forName="childText4" refType="h" fact="0.4763"/>
                  <dgm:constr type="l" for="ch" forName="childText5" refType="w" fact="0.7393"/>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1848"/>
                  <dgm:constr type="t" for="ch" forName="parentText2" refType="h" fact="0.0865"/>
                  <dgm:constr type="w" for="ch" forName="parentText2" refType="w" fact="0.8152"/>
                  <dgm:constr type="h" for="ch" forName="parentText2" refType="h" fact="0.2594"/>
                  <dgm:constr type="l" for="ch" forName="parentText3" refType="w" fact="0.3696"/>
                  <dgm:constr type="t" for="ch" forName="parentText3" refType="h" fact="0.173"/>
                  <dgm:constr type="w" for="ch" forName="parentText3" refType="w" fact="0.6304"/>
                  <dgm:constr type="h" for="ch" forName="parentText3" refType="h" fact="0.2594"/>
                  <dgm:constr type="l" for="ch" forName="parentText4" refType="w" fact="0.5545"/>
                  <dgm:constr type="t" for="ch" forName="parentText4" refType="h" fact="0.2595"/>
                  <dgm:constr type="w" for="ch" forName="parentText4" refType="w" fact="0.4455"/>
                  <dgm:constr type="h" for="ch" forName="parentText4" refType="h" fact="0.2594"/>
                  <dgm:constr type="l" for="ch" forName="parentText5" refType="w" fact="0.7393"/>
                  <dgm:constr type="t" for="ch" forName="parentText5" refType="h" fact="0.346"/>
                  <dgm:constr type="w" for="ch" forName="parentText5" refType="w" fact="0.2607"/>
                  <dgm:constr type="h" for="ch" forName="parentText5" refType="h" fact="0.2594"/>
                </dgm:constrLst>
              </dgm:if>
              <dgm:else name="Name51">
                <dgm:constrLst>
                  <dgm:constr type="primFontSz" for="des" forName="childText1" val="65"/>
                  <dgm:constr type="primFontSz" for="des" forName="parentText1" val="65"/>
                  <dgm:constr type="primFontSz" for="des" forName="childText1" refType="primFontSz" refFor="des" refForName="parentText1" op="lte"/>
                  <dgm:constr type="primFontSz" for="des" forName="childText2" refType="primFontSz" refFor="des" refForName="parentText1" op="lte"/>
                  <dgm:constr type="primFontSz" for="des" forName="childText3" refType="primFontSz" refFor="des" refForName="parentText1" op="lte"/>
                  <dgm:constr type="primFontSz" for="des" forName="childText4" refType="primFontSz" refFor="des" refForName="parentText1" op="lte"/>
                  <dgm:constr type="primFontSz" for="des" forName="childText5" refType="primFontSz" refFor="des" refForName="parentText1" op="lte"/>
                  <dgm:constr type="primFontSz" for="des" forName="childText1" refType="primFontSz" refFor="des" refForName="parentText2" op="lte"/>
                  <dgm:constr type="primFontSz" for="des" forName="childText2" refType="primFontSz" refFor="des" refForName="parentText2" op="lte"/>
                  <dgm:constr type="primFontSz" for="des" forName="childText3" refType="primFontSz" refFor="des" refForName="parentText2" op="lte"/>
                  <dgm:constr type="primFontSz" for="des" forName="childText4" refType="primFontSz" refFor="des" refForName="parentText2" op="lte"/>
                  <dgm:constr type="primFontSz" for="des" forName="childText5" refType="primFontSz" refFor="des" refForName="parentText2" op="lte"/>
                  <dgm:constr type="primFontSz" for="des" forName="childText1" refType="primFontSz" refFor="des" refForName="parentText3" op="lte"/>
                  <dgm:constr type="primFontSz" for="des" forName="childText2" refType="primFontSz" refFor="des" refForName="parentText3" op="lte"/>
                  <dgm:constr type="primFontSz" for="des" forName="childText3" refType="primFontSz" refFor="des" refForName="parentText3" op="lte"/>
                  <dgm:constr type="primFontSz" for="des" forName="childText4" refType="primFontSz" refFor="des" refForName="parentText3" op="lte"/>
                  <dgm:constr type="primFontSz" for="des" forName="childText5" refType="primFontSz" refFor="des" refForName="parentText3" op="lte"/>
                  <dgm:constr type="primFontSz" for="des" forName="childText1" refType="primFontSz" refFor="des" refForName="parentText4" op="lte"/>
                  <dgm:constr type="primFontSz" for="des" forName="childText2" refType="primFontSz" refFor="des" refForName="parentText4" op="lte"/>
                  <dgm:constr type="primFontSz" for="des" forName="childText3" refType="primFontSz" refFor="des" refForName="parentText4" op="lte"/>
                  <dgm:constr type="primFontSz" for="des" forName="childText4" refType="primFontSz" refFor="des" refForName="parentText4" op="lte"/>
                  <dgm:constr type="primFontSz" for="des" forName="childText5" refType="primFontSz" refFor="des" refForName="parentText4" op="lte"/>
                  <dgm:constr type="primFontSz" for="des" forName="childText1" refType="primFontSz" refFor="des" refForName="parentText5" op="lte"/>
                  <dgm:constr type="primFontSz" for="des" forName="childText2" refType="primFontSz" refFor="des" refForName="parentText5" op="lte"/>
                  <dgm:constr type="primFontSz" for="des" forName="childText3" refType="primFontSz" refFor="des" refForName="parentText5" op="lte"/>
                  <dgm:constr type="primFontSz" for="des" forName="childText4" refType="primFontSz" refFor="des" refForName="parentText5" op="lte"/>
                  <dgm:constr type="primFontSz" for="des" forName="childText5" refType="primFontSz" refFor="des" refForName="parentText5" op="lte"/>
                  <dgm:constr type="primFontSz" for="des" forName="parentText2" refType="primFontSz" refFor="des" refForName="parentText1" op="equ"/>
                  <dgm:constr type="primFontSz" for="des" forName="parentText3" refType="primFontSz" refFor="des" refForName="parentText1" op="equ"/>
                  <dgm:constr type="primFontSz" for="des" forName="parentText4" refType="primFontSz" refFor="des" refForName="parentText1" op="equ"/>
                  <dgm:constr type="primFontSz" for="des" forName="parentText5" refType="primFontSz" refFor="des" refForName="parentText1" op="equ"/>
                  <dgm:constr type="primFontSz" for="des" forName="childText2" refType="primFontSz" refFor="des" refForName="childText1" op="equ"/>
                  <dgm:constr type="primFontSz" for="des" forName="childText3" refType="primFontSz" refFor="des" refForName="childText1" op="equ"/>
                  <dgm:constr type="primFontSz" for="des" forName="childText4" refType="primFontSz" refFor="des" refForName="childText1" op="equ"/>
                  <dgm:constr type="primFontSz" for="des" forName="childText5" refType="primFontSz" refFor="des" refForName="childText1" op="equ"/>
                  <dgm:constr type="l" for="ch" forName="childText1" refType="w" fact="0.81518"/>
                  <dgm:constr type="t" for="ch" forName="childText1" refType="h" fact="0.1997"/>
                  <dgm:constr type="w" for="ch" forName="childText1" refType="w" fact="0.18482"/>
                  <dgm:constr type="h" for="ch" forName="childText1" refType="h" fact="0.4763"/>
                  <dgm:constr type="l" for="ch" forName="childText2" refType="w" fact="0.63036"/>
                  <dgm:constr type="t" for="ch" forName="childText2" refType="h" fact="0.2862"/>
                  <dgm:constr type="w" for="ch" forName="childText2" refType="w" fact="0.18482"/>
                  <dgm:constr type="h" for="ch" forName="childText2" refType="h" fact="0.4763"/>
                  <dgm:constr type="l" for="ch" forName="childText3" refType="w" fact="0.44554"/>
                  <dgm:constr type="t" for="ch" forName="childText3" refType="h" fact="0.3727"/>
                  <dgm:constr type="w" for="ch" forName="childText3" refType="w" fact="0.18482"/>
                  <dgm:constr type="h" for="ch" forName="childText3" refType="h" fact="0.4763"/>
                  <dgm:constr type="l" for="ch" forName="childText4" refType="w" fact="0.26072"/>
                  <dgm:constr type="t" for="ch" forName="childText4" refType="h" fact="0.4592"/>
                  <dgm:constr type="w" for="ch" forName="childText4" refType="w" fact="0.18482"/>
                  <dgm:constr type="h" for="ch" forName="childText4" refType="h" fact="0.4763"/>
                  <dgm:constr type="l" for="ch" forName="childText5" refType="w" fact="0.0759"/>
                  <dgm:constr type="t" for="ch" forName="childText5" refType="h" fact="0.5457"/>
                  <dgm:constr type="w" for="ch" forName="childText5" refType="w" fact="0.18482"/>
                  <dgm:constr type="h" for="ch" forName="childText5" refType="h" fact="0.4763"/>
                  <dgm:constr type="l" for="ch" forName="parentText1" refType="w" fact="0"/>
                  <dgm:constr type="t" for="ch" forName="parentText1" refType="h" fact="0"/>
                  <dgm:constr type="w" for="ch" forName="parentText1" refType="w"/>
                  <dgm:constr type="h" for="ch" forName="parentText1" refType="h" fact="0.2594"/>
                  <dgm:constr type="l" for="ch" forName="parentText2" refType="w" fact="0"/>
                  <dgm:constr type="t" for="ch" forName="parentText2" refType="h" fact="0.0865"/>
                  <dgm:constr type="w" for="ch" forName="parentText2" refType="w" fact="0.8152"/>
                  <dgm:constr type="h" for="ch" forName="parentText2" refType="h" fact="0.2594"/>
                  <dgm:constr type="l" for="ch" forName="parentText3" refType="w" fact="0"/>
                  <dgm:constr type="t" for="ch" forName="parentText3" refType="h" fact="0.173"/>
                  <dgm:constr type="w" for="ch" forName="parentText3" refType="w" fact="0.6304"/>
                  <dgm:constr type="h" for="ch" forName="parentText3" refType="h" fact="0.2594"/>
                  <dgm:constr type="l" for="ch" forName="parentText4" refType="w" fact="0"/>
                  <dgm:constr type="t" for="ch" forName="parentText4" refType="h" fact="0.2595"/>
                  <dgm:constr type="w" for="ch" forName="parentText4" refType="w" fact="0.4455"/>
                  <dgm:constr type="h" for="ch" forName="parentText4" refType="h" fact="0.2594"/>
                  <dgm:constr type="l" for="ch" forName="parentText5" refType="w" fact="0"/>
                  <dgm:constr type="t" for="ch" forName="parentText5" refType="h" fact="0.346"/>
                  <dgm:constr type="w" for="ch" forName="parentText5" refType="w" fact="0.2607"/>
                  <dgm:constr type="h" for="ch" forName="parentText5" refType="h" fact="0.2594"/>
                </dgm:constrLst>
              </dgm:else>
            </dgm:choose>
          </dgm:else>
        </dgm:choose>
      </dgm:else>
    </dgm:choose>
    <dgm:forEach name="Name52" axis="ch" ptType="node" cnt="1">
      <dgm:layoutNode name="parentText1" styleLbl="node1">
        <dgm:varLst>
          <dgm:chMax/>
          <dgm:chPref val="3"/>
          <dgm:bulletEnabled val="1"/>
        </dgm:varLst>
        <dgm:choose name="Name53">
          <dgm:if name="Name54"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55">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56">
        <dgm:if name="Name57" axis="ch" ptType="node" func="cnt" op="gte" val="1">
          <dgm:layoutNode name="childText1"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8"/>
      </dgm:choose>
    </dgm:forEach>
    <dgm:forEach name="Name59" axis="ch" ptType="node" st="2" cnt="1">
      <dgm:layoutNode name="parentText2" styleLbl="node1">
        <dgm:varLst>
          <dgm:chMax/>
          <dgm:chPref val="3"/>
          <dgm:bulletEnabled val="1"/>
        </dgm:varLst>
        <dgm:choose name="Name60">
          <dgm:if name="Name61"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2">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63">
        <dgm:if name="Name64" axis="ch" ptType="node" func="cnt" op="gte" val="1">
          <dgm:layoutNode name="childText2"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5"/>
      </dgm:choose>
    </dgm:forEach>
    <dgm:forEach name="Name66" axis="ch" ptType="node" st="3" cnt="1">
      <dgm:layoutNode name="parentText3" styleLbl="node1">
        <dgm:varLst>
          <dgm:chMax/>
          <dgm:chPref val="3"/>
          <dgm:bulletEnabled val="1"/>
        </dgm:varLst>
        <dgm:choose name="Name67">
          <dgm:if name="Name68"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69">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0">
        <dgm:if name="Name71" axis="ch" ptType="node" func="cnt" op="gte" val="1">
          <dgm:layoutNode name="childText3"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forEach>
    <dgm:forEach name="Name73" axis="ch" ptType="node" st="4" cnt="1">
      <dgm:layoutNode name="parentText4" styleLbl="node1">
        <dgm:varLst>
          <dgm:chMax/>
          <dgm:chPref val="3"/>
          <dgm:bulletEnabled val="1"/>
        </dgm:varLst>
        <dgm:choose name="Name74">
          <dgm:if name="Name75"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76">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77">
        <dgm:if name="Name78" axis="ch" ptType="node" func="cnt" op="gte" val="1">
          <dgm:layoutNode name="childText4"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9"/>
      </dgm:choose>
    </dgm:forEach>
    <dgm:forEach name="Name80" axis="ch" ptType="node" st="5" cnt="1">
      <dgm:layoutNode name="parentText5" styleLbl="node1">
        <dgm:varLst>
          <dgm:chMax/>
          <dgm:chPref val="3"/>
          <dgm:bulletEnabled val="1"/>
        </dgm:varLst>
        <dgm:choose name="Name81">
          <dgm:if name="Name82" func="var" arg="dir" op="equ" val="norm">
            <dgm:alg type="tx">
              <dgm:param type="parTxLTRAlign" val="l"/>
            </dgm:alg>
            <dgm:shape xmlns:r="http://schemas.openxmlformats.org/officeDocument/2006/relationships" type="rightArrow" r:blip="">
              <dgm:adjLst>
                <dgm:adj idx="1" val="0.5"/>
                <dgm:adj idx="2" val="0.5"/>
              </dgm:adjLst>
            </dgm:shape>
            <dgm:constrLst>
              <dgm:constr type="lMarg" refType="primFontSz" fact="0.3"/>
              <dgm:constr type="rMarg" val="20"/>
              <dgm:constr type="tMarg" refType="primFontSz" fact="0.3"/>
              <dgm:constr type="bMarg" refType="h" fact="0.45"/>
            </dgm:constrLst>
          </dgm:if>
          <dgm:else name="Name83">
            <dgm:alg type="tx">
              <dgm:param type="parTxLTRAlign" val="r"/>
            </dgm:alg>
            <dgm:shape xmlns:r="http://schemas.openxmlformats.org/officeDocument/2006/relationships" type="leftArrow" r:blip="">
              <dgm:adjLst>
                <dgm:adj idx="1" val="0.5"/>
                <dgm:adj idx="2" val="0.5"/>
              </dgm:adjLst>
            </dgm:shape>
            <dgm:constrLst>
              <dgm:constr type="lMarg" val="20"/>
              <dgm:constr type="rMarg" refType="primFontSz" fact="0.3"/>
              <dgm:constr type="tMarg" refType="primFontSz" fact="0.3"/>
              <dgm:constr type="bMarg" refType="h" fact="0.45"/>
            </dgm:constrLst>
          </dgm:else>
        </dgm:choose>
        <dgm:presOf axis="self" ptType="node"/>
        <dgm:ruleLst>
          <dgm:rule type="primFontSz" val="5" fact="NaN" max="NaN"/>
        </dgm:ruleLst>
      </dgm:layoutNode>
      <dgm:choose name="Name84">
        <dgm:if name="Name85" axis="ch" ptType="node" func="cnt" op="gte" val="1">
          <dgm:layoutNode name="childText5" styleLbl="solidAlignAcc1">
            <dgm:varLst>
              <dgm:chMax val="0"/>
              <dgm:chPref val="0"/>
              <dgm:bulletEnabled val="1"/>
            </dgm:varLst>
            <dgm:alg type="tx">
              <dgm:param type="txAnchorVert" val="t"/>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6"/>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0201583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262719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959510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036165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17241048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3493761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3853962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956915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fr-FR"/>
              <a:t>Modifiez le style du titre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3905655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4728008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1724626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24908853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070896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8" name="Footer Placeholder 7"/>
          <p:cNvSpPr>
            <a:spLocks noGrp="1"/>
          </p:cNvSpPr>
          <p:nvPr>
            <p:ph type="ftr" sz="quarter" idx="11"/>
          </p:nvPr>
        </p:nvSpPr>
        <p:spPr/>
        <p:txBody>
          <a:bodyPr/>
          <a:lstStyle/>
          <a:p>
            <a:endParaRPr lang="fr-FR">
              <a:solidFill>
                <a:prstClr val="black">
                  <a:tint val="75000"/>
                </a:prstClr>
              </a:solidFill>
            </a:endParaRPr>
          </a:p>
        </p:txBody>
      </p:sp>
      <p:sp>
        <p:nvSpPr>
          <p:cNvPr id="9" name="Slide Number Placeholder 8"/>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9144394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4" name="Footer Placeholder 3"/>
          <p:cNvSpPr>
            <a:spLocks noGrp="1"/>
          </p:cNvSpPr>
          <p:nvPr>
            <p:ph type="ftr" sz="quarter" idx="11"/>
          </p:nvPr>
        </p:nvSpPr>
        <p:spPr/>
        <p:txBody>
          <a:bodyPr/>
          <a:lstStyle/>
          <a:p>
            <a:endParaRPr lang="fr-FR">
              <a:solidFill>
                <a:prstClr val="black">
                  <a:tint val="75000"/>
                </a:prstClr>
              </a:solidFill>
            </a:endParaRPr>
          </a:p>
        </p:txBody>
      </p:sp>
      <p:sp>
        <p:nvSpPr>
          <p:cNvPr id="5" name="Slide Number Placeholder 4"/>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420157480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3" name="Footer Placeholder 2"/>
          <p:cNvSpPr>
            <a:spLocks noGrp="1"/>
          </p:cNvSpPr>
          <p:nvPr>
            <p:ph type="ftr" sz="quarter" idx="11"/>
          </p:nvPr>
        </p:nvSpPr>
        <p:spPr/>
        <p:txBody>
          <a:bodyPr/>
          <a:lstStyle/>
          <a:p>
            <a:endParaRPr lang="fr-FR">
              <a:solidFill>
                <a:prstClr val="black">
                  <a:tint val="75000"/>
                </a:prstClr>
              </a:solidFill>
            </a:endParaRPr>
          </a:p>
        </p:txBody>
      </p:sp>
      <p:sp>
        <p:nvSpPr>
          <p:cNvPr id="4" name="Slide Number Placeholder 3"/>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4210131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3416502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6" name="Footer Placeholder 5"/>
          <p:cNvSpPr>
            <a:spLocks noGrp="1"/>
          </p:cNvSpPr>
          <p:nvPr>
            <p:ph type="ftr" sz="quarter" idx="11"/>
          </p:nvPr>
        </p:nvSpPr>
        <p:spPr/>
        <p:txBody>
          <a:bodyPr/>
          <a:lstStyle/>
          <a:p>
            <a:endParaRPr lang="fr-FR">
              <a:solidFill>
                <a:prstClr val="black">
                  <a:tint val="75000"/>
                </a:prstClr>
              </a:solidFill>
            </a:endParaRPr>
          </a:p>
        </p:txBody>
      </p:sp>
      <p:sp>
        <p:nvSpPr>
          <p:cNvPr id="7" name="Slide Number Placeholder 6"/>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84030434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5082038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0A22E">
                    <a:lumMod val="60000"/>
                    <a:lumOff val="40000"/>
                  </a:srgbClr>
                </a:solidFill>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0A22E">
                    <a:lumMod val="60000"/>
                    <a:lumOff val="40000"/>
                  </a:srgbClr>
                </a:solidFill>
                <a:latin typeface="Arial"/>
              </a:rPr>
              <a:t>”</a:t>
            </a:r>
            <a:endParaRPr lang="en-US" dirty="0">
              <a:solidFill>
                <a:srgbClr val="F0A22E">
                  <a:lumMod val="60000"/>
                  <a:lumOff val="40000"/>
                </a:srgbClr>
              </a:solidFill>
              <a:latin typeface="Arial"/>
            </a:endParaRPr>
          </a:p>
        </p:txBody>
      </p:sp>
    </p:spTree>
    <p:extLst>
      <p:ext uri="{BB962C8B-B14F-4D97-AF65-F5344CB8AC3E}">
        <p14:creationId xmlns:p14="http://schemas.microsoft.com/office/powerpoint/2010/main" val="92751772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364046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r>
              <a:rPr lang="en-US" sz="8000" dirty="0">
                <a:ln w="3175" cmpd="sng">
                  <a:noFill/>
                </a:ln>
                <a:solidFill>
                  <a:srgbClr val="F0A22E">
                    <a:lumMod val="60000"/>
                    <a:lumOff val="40000"/>
                  </a:srgbClr>
                </a:solidFill>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r>
              <a:rPr lang="en-US" sz="8000" dirty="0">
                <a:ln w="3175" cmpd="sng">
                  <a:noFill/>
                </a:ln>
                <a:solidFill>
                  <a:srgbClr val="F0A22E">
                    <a:lumMod val="60000"/>
                    <a:lumOff val="40000"/>
                  </a:srgbClr>
                </a:solidFill>
                <a:latin typeface="Arial"/>
              </a:rPr>
              <a:t>”</a:t>
            </a:r>
          </a:p>
        </p:txBody>
      </p:sp>
    </p:spTree>
    <p:extLst>
      <p:ext uri="{BB962C8B-B14F-4D97-AF65-F5344CB8AC3E}">
        <p14:creationId xmlns:p14="http://schemas.microsoft.com/office/powerpoint/2010/main" val="2775099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fr-FR"/>
              <a:t>Modifiez le style du titre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t>05/10/2024</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53874296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fr-FR"/>
              <a:t>Modifiez le style du titre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Modifiez les styles du texte du masque</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Modifiez les styles du texte du masque</a:t>
            </a:r>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6992124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209121992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fr-FR"/>
              <a:t>Modifiez le style du titre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11"/>
          </p:nvPr>
        </p:nvSpPr>
        <p:spPr/>
        <p:txBody>
          <a:bodyPr/>
          <a:lstStyle/>
          <a:p>
            <a:endParaRPr lang="fr-FR">
              <a:solidFill>
                <a:prstClr val="black">
                  <a:tint val="75000"/>
                </a:prstClr>
              </a:solidFill>
            </a:endParaRPr>
          </a:p>
        </p:txBody>
      </p:sp>
      <p:sp>
        <p:nvSpPr>
          <p:cNvPr id="6" name="Slide Number Placeholder 5"/>
          <p:cNvSpPr>
            <a:spLocks noGrp="1"/>
          </p:cNvSpPr>
          <p:nvPr>
            <p:ph type="sldNum" sz="quarter" idx="12"/>
          </p:nvPr>
        </p:nvSpPr>
        <p:spPr/>
        <p:txBody>
          <a:body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3325420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C6331772-C90B-4561-97F5-D5DB027721F3}" type="datetimeFigureOut">
              <a:rPr lang="fr-FR" smtClean="0"/>
              <a:t>05/10/2024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602407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Modifiez les styles du texte du masque</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C6331772-C90B-4561-97F5-D5DB027721F3}" type="datetimeFigureOut">
              <a:rPr lang="fr-FR" smtClean="0"/>
              <a:t>05/10/2024</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22468069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C6331772-C90B-4561-97F5-D5DB027721F3}" type="datetimeFigureOut">
              <a:rPr lang="fr-FR" smtClean="0"/>
              <a:t>05/10/2024</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400225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31772-C90B-4561-97F5-D5DB027721F3}" type="datetimeFigureOut">
              <a:rPr lang="fr-FR" smtClean="0"/>
              <a:t>05/10/2024</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15010959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fr-FR"/>
              <a:t>Modifiez le style du titre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t>05/10/2024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6644429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Modifiez les styles du texte du masque</a:t>
            </a:r>
          </a:p>
        </p:txBody>
      </p:sp>
      <p:sp>
        <p:nvSpPr>
          <p:cNvPr id="5" name="Date Placeholder 4"/>
          <p:cNvSpPr>
            <a:spLocks noGrp="1"/>
          </p:cNvSpPr>
          <p:nvPr>
            <p:ph type="dt" sz="half" idx="10"/>
          </p:nvPr>
        </p:nvSpPr>
        <p:spPr/>
        <p:txBody>
          <a:bodyPr/>
          <a:lstStyle/>
          <a:p>
            <a:fld id="{C6331772-C90B-4561-97F5-D5DB027721F3}" type="datetimeFigureOut">
              <a:rPr lang="fr-FR" smtClean="0"/>
              <a:t>05/10/2024</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93F408DD-381D-413F-BD0F-3084F9A7DDBB}" type="slidenum">
              <a:rPr lang="fr-FR" smtClean="0"/>
              <a:t>‹N°›</a:t>
            </a:fld>
            <a:endParaRPr lang="fr-FR"/>
          </a:p>
        </p:txBody>
      </p:sp>
    </p:spTree>
    <p:extLst>
      <p:ext uri="{BB962C8B-B14F-4D97-AF65-F5344CB8AC3E}">
        <p14:creationId xmlns:p14="http://schemas.microsoft.com/office/powerpoint/2010/main" val="5434455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331772-C90B-4561-97F5-D5DB027721F3}" type="datetimeFigureOut">
              <a:rPr lang="fr-FR" smtClean="0"/>
              <a:t>05/10/2024</a:t>
            </a:fld>
            <a:endParaRPr lang="fr-F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F408DD-381D-413F-BD0F-3084F9A7DDBB}" type="slidenum">
              <a:rPr lang="fr-FR" smtClean="0"/>
              <a:t>‹N°›</a:t>
            </a:fld>
            <a:endParaRPr lang="fr-FR"/>
          </a:p>
        </p:txBody>
      </p:sp>
    </p:spTree>
    <p:extLst>
      <p:ext uri="{BB962C8B-B14F-4D97-AF65-F5344CB8AC3E}">
        <p14:creationId xmlns:p14="http://schemas.microsoft.com/office/powerpoint/2010/main" val="2913232391"/>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fr-FR"/>
              <a:t>Modifiez le style du titre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C6331772-C90B-4561-97F5-D5DB027721F3}" type="datetimeFigureOut">
              <a:rPr lang="fr-FR" smtClean="0">
                <a:solidFill>
                  <a:prstClr val="black">
                    <a:tint val="75000"/>
                  </a:prstClr>
                </a:solidFill>
              </a:rPr>
              <a:pPr/>
              <a:t>05/10/2024</a:t>
            </a:fld>
            <a:endParaRPr lang="fr-FR">
              <a:solidFill>
                <a:prstClr val="black">
                  <a:tint val="75000"/>
                </a:prstClr>
              </a:solidFill>
            </a:endParaRP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fr-FR">
              <a:solidFill>
                <a:prstClr val="black">
                  <a:tint val="75000"/>
                </a:prstClr>
              </a:solidFill>
            </a:endParaRP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93F408DD-381D-413F-BD0F-3084F9A7DDBB}" type="slidenum">
              <a:rPr lang="fr-FR" smtClean="0">
                <a:solidFill>
                  <a:srgbClr val="F0A22E"/>
                </a:solidFill>
              </a:rPr>
              <a:pPr/>
              <a:t>‹N°›</a:t>
            </a:fld>
            <a:endParaRPr lang="fr-FR">
              <a:solidFill>
                <a:srgbClr val="F0A22E"/>
              </a:solidFill>
            </a:endParaRPr>
          </a:p>
        </p:txBody>
      </p:sp>
    </p:spTree>
    <p:extLst>
      <p:ext uri="{BB962C8B-B14F-4D97-AF65-F5344CB8AC3E}">
        <p14:creationId xmlns:p14="http://schemas.microsoft.com/office/powerpoint/2010/main" val="16434369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0.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8.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0.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0.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image" Target="../media/image11.png"/><Relationship Id="rId1" Type="http://schemas.openxmlformats.org/officeDocument/2006/relationships/slideLayout" Target="../slideLayouts/slideLayout20.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8.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8.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8.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7380" y="544285"/>
            <a:ext cx="8711293" cy="5671457"/>
          </a:xfrm>
          <a:prstGeom prst="rect">
            <a:avLst/>
          </a:prstGeom>
          <a:ln>
            <a:noFill/>
          </a:ln>
          <a:effectLst>
            <a:softEdge rad="112500"/>
          </a:effectLst>
        </p:spPr>
      </p:pic>
    </p:spTree>
    <p:extLst>
      <p:ext uri="{BB962C8B-B14F-4D97-AF65-F5344CB8AC3E}">
        <p14:creationId xmlns:p14="http://schemas.microsoft.com/office/powerpoint/2010/main" val="2006096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5BA60E-2A34-4A3B-B99D-F709CF3C9E49}"/>
              </a:ext>
            </a:extLst>
          </p:cNvPr>
          <p:cNvSpPr>
            <a:spLocks noGrp="1"/>
          </p:cNvSpPr>
          <p:nvPr>
            <p:ph type="title"/>
          </p:nvPr>
        </p:nvSpPr>
        <p:spPr>
          <a:xfrm>
            <a:off x="677334" y="609600"/>
            <a:ext cx="8596668" cy="778933"/>
          </a:xfrm>
        </p:spPr>
        <p:txBody>
          <a:bodyPr/>
          <a:lstStyle/>
          <a:p>
            <a:pPr algn="ctr" rtl="1"/>
            <a:r>
              <a:rPr lang="ar-DZ" b="1" dirty="0">
                <a:solidFill>
                  <a:srgbClr val="FF0000"/>
                </a:solidFill>
                <a:latin typeface="Simplified Arabic" panose="02020603050405020304" pitchFamily="18" charset="-78"/>
                <a:cs typeface="Simplified Arabic" panose="02020603050405020304" pitchFamily="18" charset="-78"/>
              </a:rPr>
              <a:t>مصفوفة </a:t>
            </a:r>
            <a:r>
              <a:rPr lang="fr-FR" b="1" dirty="0">
                <a:solidFill>
                  <a:srgbClr val="FF0000"/>
                </a:solidFill>
                <a:latin typeface="Simplified Arabic" panose="02020603050405020304" pitchFamily="18" charset="-78"/>
                <a:cs typeface="Simplified Arabic" panose="02020603050405020304" pitchFamily="18" charset="-78"/>
              </a:rPr>
              <a:t>SWOT</a:t>
            </a:r>
            <a:r>
              <a:rPr lang="ar-DZ" b="1" dirty="0">
                <a:solidFill>
                  <a:srgbClr val="FF0000"/>
                </a:solidFill>
                <a:latin typeface="Simplified Arabic" panose="02020603050405020304" pitchFamily="18" charset="-78"/>
                <a:cs typeface="Simplified Arabic" panose="02020603050405020304" pitchFamily="18" charset="-78"/>
              </a:rPr>
              <a:t>  </a:t>
            </a:r>
            <a:endParaRPr lang="fr-FR" b="1" dirty="0">
              <a:solidFill>
                <a:srgbClr val="FF0000"/>
              </a:solidFill>
              <a:latin typeface="Simplified Arabic" panose="02020603050405020304" pitchFamily="18" charset="-78"/>
              <a:cs typeface="Simplified Arabic" panose="02020603050405020304" pitchFamily="18" charset="-78"/>
            </a:endParaRPr>
          </a:p>
        </p:txBody>
      </p:sp>
      <p:pic>
        <p:nvPicPr>
          <p:cNvPr id="1026" name="Picture 2" descr="Image associée">
            <a:extLst>
              <a:ext uri="{FF2B5EF4-FFF2-40B4-BE49-F238E27FC236}">
                <a16:creationId xmlns:a16="http://schemas.microsoft.com/office/drawing/2014/main" id="{B9D6DD54-5555-424C-B2B4-85C244A5810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40268" y="1241778"/>
            <a:ext cx="9144000" cy="52719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50247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sz="half" idx="1"/>
          </p:nvPr>
        </p:nvSpPr>
        <p:spPr>
          <a:xfrm>
            <a:off x="342899" y="536330"/>
            <a:ext cx="5187462" cy="5978769"/>
          </a:xfrm>
        </p:spPr>
        <p:txBody>
          <a:bodyPr/>
          <a:lstStyle/>
          <a:p>
            <a:pPr marL="0" indent="0" algn="just" rtl="1">
              <a:lnSpc>
                <a:spcPct val="106000"/>
              </a:lnSpc>
              <a:spcAft>
                <a:spcPts val="800"/>
              </a:spcAft>
              <a:buNone/>
              <a:tabLst>
                <a:tab pos="5534025" algn="l"/>
              </a:tabLst>
            </a:pPr>
            <a:r>
              <a:rPr lang="ar-SA" sz="2800" b="1" u="sng" dirty="0">
                <a:solidFill>
                  <a:srgbClr val="FF0000"/>
                </a:solidFill>
                <a:latin typeface="Simplified Arabic" panose="02010000000000000000" pitchFamily="2" charset="-78"/>
                <a:ea typeface="Calibri" panose="020F0502020204030204" pitchFamily="34" charset="0"/>
                <a:cs typeface="Simplified Arabic" panose="02010000000000000000" pitchFamily="2" charset="-78"/>
              </a:rPr>
              <a:t>المبحث الثاني: تقسيم سوق الخدمات</a:t>
            </a:r>
            <a:endParaRPr lang="fr-FR" sz="2400" dirty="0">
              <a:solidFill>
                <a:srgbClr val="FF0000"/>
              </a:solidFill>
              <a:latin typeface="Calibri" panose="020F0502020204030204" pitchFamily="34" charset="0"/>
              <a:ea typeface="Calibri" panose="020F0502020204030204" pitchFamily="34" charset="0"/>
              <a:cs typeface="Arial" panose="020B0604020202020204" pitchFamily="34" charset="0"/>
            </a:endParaRPr>
          </a:p>
          <a:p>
            <a:pPr lvl="0" algn="just" defTabSz="914400" rtl="1">
              <a:lnSpc>
                <a:spcPct val="107000"/>
              </a:lnSpc>
              <a:spcBef>
                <a:spcPts val="0"/>
              </a:spcBef>
              <a:buClrTx/>
              <a:buSzTx/>
              <a:buFont typeface="+mj-lt"/>
              <a:buAutoNum type="arabicPeriod"/>
              <a:tabLst>
                <a:tab pos="629285" algn="r"/>
                <a:tab pos="1169035" algn="r"/>
              </a:tabLst>
            </a:pPr>
            <a:r>
              <a:rPr lang="ar-SA" sz="3200" dirty="0">
                <a:solidFill>
                  <a:prstClr val="black"/>
                </a:solidFill>
                <a:latin typeface="Simplified Arabic" panose="02010000000000000000" pitchFamily="2" charset="-78"/>
                <a:ea typeface="Calibri" panose="020F0502020204030204" pitchFamily="34" charset="0"/>
                <a:cs typeface="Simplified Arabic" panose="02010000000000000000" pitchFamily="2" charset="-78"/>
              </a:rPr>
              <a:t>مفهوم سوق الخدمات </a:t>
            </a:r>
            <a:endParaRPr lang="fr-FR"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defTabSz="914400" rtl="1">
              <a:lnSpc>
                <a:spcPct val="107000"/>
              </a:lnSpc>
              <a:spcBef>
                <a:spcPts val="0"/>
              </a:spcBef>
              <a:buClrTx/>
              <a:buSzTx/>
              <a:buFont typeface="+mj-lt"/>
              <a:buAutoNum type="arabicPeriod"/>
              <a:tabLst>
                <a:tab pos="629285" algn="r"/>
                <a:tab pos="1169035" algn="r"/>
              </a:tabLst>
            </a:pPr>
            <a:r>
              <a:rPr lang="ar-SA" sz="3200" dirty="0">
                <a:solidFill>
                  <a:prstClr val="black"/>
                </a:solidFill>
                <a:latin typeface="Simplified Arabic" panose="02010000000000000000" pitchFamily="2" charset="-78"/>
                <a:ea typeface="Calibri" panose="020F0502020204030204" pitchFamily="34" charset="0"/>
                <a:cs typeface="Simplified Arabic" panose="02010000000000000000" pitchFamily="2" charset="-78"/>
              </a:rPr>
              <a:t>تجزئة سوق الخدمات </a:t>
            </a:r>
            <a:endParaRPr lang="fr-FR"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defTabSz="914400" rtl="1">
              <a:lnSpc>
                <a:spcPct val="107000"/>
              </a:lnSpc>
              <a:spcBef>
                <a:spcPts val="0"/>
              </a:spcBef>
              <a:buClrTx/>
              <a:buSzTx/>
              <a:buFont typeface="+mj-lt"/>
              <a:buAutoNum type="arabicPeriod"/>
              <a:tabLst>
                <a:tab pos="629285" algn="r"/>
                <a:tab pos="1169035" algn="r"/>
              </a:tabLst>
            </a:pPr>
            <a:r>
              <a:rPr lang="ar-SA" sz="3200" dirty="0">
                <a:solidFill>
                  <a:prstClr val="black"/>
                </a:solidFill>
                <a:latin typeface="Simplified Arabic" panose="02010000000000000000" pitchFamily="2" charset="-78"/>
                <a:ea typeface="Calibri" panose="020F0502020204030204" pitchFamily="34" charset="0"/>
                <a:cs typeface="Simplified Arabic" panose="02010000000000000000" pitchFamily="2" charset="-78"/>
              </a:rPr>
              <a:t>استراتيجيات التعامل مع السوق المستهدف</a:t>
            </a:r>
            <a:endParaRPr lang="fr-FR"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lvl="0" algn="just" defTabSz="914400" rtl="1">
              <a:lnSpc>
                <a:spcPct val="107000"/>
              </a:lnSpc>
              <a:spcBef>
                <a:spcPts val="0"/>
              </a:spcBef>
              <a:buClrTx/>
              <a:buSzTx/>
              <a:buFont typeface="+mj-lt"/>
              <a:buAutoNum type="arabicPeriod"/>
              <a:tabLst>
                <a:tab pos="629285" algn="r"/>
                <a:tab pos="1169035" algn="r"/>
              </a:tabLst>
            </a:pPr>
            <a:r>
              <a:rPr lang="ar-SA" sz="3200" dirty="0">
                <a:solidFill>
                  <a:prstClr val="black"/>
                </a:solidFill>
                <a:latin typeface="Simplified Arabic" panose="02010000000000000000" pitchFamily="2" charset="-78"/>
                <a:ea typeface="Calibri" panose="020F0502020204030204" pitchFamily="34" charset="0"/>
                <a:cs typeface="Simplified Arabic" panose="02010000000000000000" pitchFamily="2" charset="-78"/>
              </a:rPr>
              <a:t>العوامل المؤثرة على اختيار استراتيجيات السوق المستهدفة</a:t>
            </a:r>
            <a:endParaRPr lang="fr-FR" sz="2800" dirty="0">
              <a:solidFill>
                <a:prstClr val="black"/>
              </a:solidFill>
              <a:latin typeface="Calibri" panose="020F0502020204030204" pitchFamily="34" charset="0"/>
              <a:ea typeface="Calibri" panose="020F0502020204030204" pitchFamily="34" charset="0"/>
              <a:cs typeface="Arial" panose="020B0604020202020204" pitchFamily="34" charset="0"/>
            </a:endParaRPr>
          </a:p>
          <a:p>
            <a:pPr algn="r" rtl="1"/>
            <a:endParaRPr lang="fr-FR" dirty="0"/>
          </a:p>
        </p:txBody>
      </p:sp>
      <p:pic>
        <p:nvPicPr>
          <p:cNvPr id="8" name="Espace réservé du contenu 7"/>
          <p:cNvPicPr>
            <a:picLocks noGrp="1" noChangeAspect="1"/>
          </p:cNvPicPr>
          <p:nvPr>
            <p:ph sz="half" idx="2"/>
          </p:nvPr>
        </p:nvPicPr>
        <p:blipFill>
          <a:blip r:embed="rId2"/>
          <a:stretch>
            <a:fillRect/>
          </a:stretch>
        </p:blipFill>
        <p:spPr>
          <a:xfrm>
            <a:off x="5609492" y="536331"/>
            <a:ext cx="4070839" cy="5978770"/>
          </a:xfrm>
          <a:prstGeom prst="rect">
            <a:avLst/>
          </a:prstGeom>
        </p:spPr>
      </p:pic>
    </p:spTree>
    <p:extLst>
      <p:ext uri="{BB962C8B-B14F-4D97-AF65-F5344CB8AC3E}">
        <p14:creationId xmlns:p14="http://schemas.microsoft.com/office/powerpoint/2010/main" val="11389376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20262"/>
          </a:xfrm>
        </p:spPr>
        <p:txBody>
          <a:bodyPr>
            <a:normAutofit fontScale="90000"/>
          </a:bodyPr>
          <a:lstStyle/>
          <a:p>
            <a:pPr algn="ctr" rtl="1">
              <a:lnSpc>
                <a:spcPct val="107000"/>
              </a:lnSpc>
              <a:spcAft>
                <a:spcPts val="0"/>
              </a:spcAft>
            </a:pPr>
            <a:r>
              <a:rPr lang="ar-SA" b="1" u="sng"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أولا: مفهوم سوق الخدمات</a:t>
            </a:r>
            <a:r>
              <a:rPr lang="fr-FR" sz="2400" dirty="0">
                <a:latin typeface="Calibri" panose="020F0502020204030204" pitchFamily="34" charset="0"/>
                <a:ea typeface="Calibri" panose="020F0502020204030204" pitchFamily="34" charset="0"/>
                <a:cs typeface="Arial" panose="020B0604020202020204" pitchFamily="34" charset="0"/>
              </a:rPr>
              <a:t/>
            </a:r>
            <a:br>
              <a:rPr lang="fr-FR" sz="2400" dirty="0">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4" name="Espace réservé du contenu 3"/>
          <p:cNvSpPr>
            <a:spLocks noGrp="1"/>
          </p:cNvSpPr>
          <p:nvPr>
            <p:ph sz="half" idx="2"/>
          </p:nvPr>
        </p:nvSpPr>
        <p:spPr>
          <a:xfrm>
            <a:off x="1090246" y="2426678"/>
            <a:ext cx="8071338" cy="2558561"/>
          </a:xfrm>
          <a:solidFill>
            <a:schemeClr val="accent2">
              <a:lumMod val="20000"/>
              <a:lumOff val="80000"/>
            </a:schemeClr>
          </a:solidFill>
          <a:ln>
            <a:solidFill>
              <a:schemeClr val="accent2"/>
            </a:solidFill>
          </a:ln>
        </p:spPr>
        <p:txBody>
          <a:bodyPr>
            <a:normAutofit/>
          </a:bodyPr>
          <a:lstStyle/>
          <a:p>
            <a:pPr marL="0" indent="0" algn="ctr" rtl="1">
              <a:lnSpc>
                <a:spcPct val="107000"/>
              </a:lnSpc>
              <a:buNone/>
            </a:pPr>
            <a:r>
              <a:rPr lang="ar-SA" sz="3600" dirty="0">
                <a:latin typeface="Simplified Arabic" panose="02010000000000000000" pitchFamily="2" charset="-78"/>
                <a:ea typeface="Times New Roman" panose="02020603050405020304" pitchFamily="18" charset="0"/>
                <a:cs typeface="Simplified Arabic" panose="02010000000000000000" pitchFamily="2" charset="-78"/>
              </a:rPr>
              <a:t>يقصد بالسوق الخدمات "القطاعات السوقية التي يتم من خلالها مزاولة الأنشطة الخدمية والتأثير على جهود المستهلكين لغرض بيع الخدمات المتوفرة لدى المؤسسات المختلفة".</a:t>
            </a:r>
            <a:endParaRPr lang="fr-FR" sz="28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222923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465" y="275492"/>
            <a:ext cx="8596668" cy="744415"/>
          </a:xfrm>
        </p:spPr>
        <p:txBody>
          <a:bodyPr>
            <a:normAutofit fontScale="90000"/>
          </a:bodyPr>
          <a:lstStyle/>
          <a:p>
            <a:pPr algn="ctr" rtl="1">
              <a:spcAft>
                <a:spcPts val="0"/>
              </a:spcAft>
            </a:pPr>
            <a:r>
              <a:rPr lang="ar-SA" b="1" u="sng"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ثانيا: تجزئة سوق الخدمات</a:t>
            </a:r>
            <a:r>
              <a:rPr lang="fr-FR" dirty="0"/>
              <a:t/>
            </a:r>
            <a:br>
              <a:rPr lang="fr-FR" dirty="0"/>
            </a:br>
            <a:endParaRPr lang="fr-FR" dirty="0"/>
          </a:p>
        </p:txBody>
      </p:sp>
      <p:sp>
        <p:nvSpPr>
          <p:cNvPr id="3" name="Espace réservé du contenu 2"/>
          <p:cNvSpPr>
            <a:spLocks noGrp="1"/>
          </p:cNvSpPr>
          <p:nvPr>
            <p:ph sz="half" idx="1"/>
          </p:nvPr>
        </p:nvSpPr>
        <p:spPr>
          <a:xfrm>
            <a:off x="422357" y="2637692"/>
            <a:ext cx="6180666" cy="2672862"/>
          </a:xfrm>
        </p:spPr>
        <p:txBody>
          <a:bodyPr>
            <a:noAutofit/>
          </a:bodyPr>
          <a:lstStyle/>
          <a:p>
            <a:pPr lvl="0" algn="just" rtl="1">
              <a:lnSpc>
                <a:spcPct val="107000"/>
              </a:lnSpc>
              <a:buFont typeface="+mj-lt"/>
              <a:buAutoNum type="arabicPeriod"/>
            </a:pPr>
            <a:r>
              <a:rPr lang="ar-SA" sz="36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تعريف تجزئة السوق</a:t>
            </a:r>
            <a:endParaRPr lang="fr-FR" sz="2800" dirty="0">
              <a:solidFill>
                <a:srgbClr val="00B050"/>
              </a:solidFill>
              <a:latin typeface="Calibri" panose="020F0502020204030204" pitchFamily="34" charset="0"/>
              <a:ea typeface="Calibri" panose="020F0502020204030204" pitchFamily="34" charset="0"/>
              <a:cs typeface="Arial" panose="020B0604020202020204" pitchFamily="34" charset="0"/>
            </a:endParaRPr>
          </a:p>
          <a:p>
            <a:pPr marL="0" indent="0" algn="just" rtl="1">
              <a:lnSpc>
                <a:spcPct val="107000"/>
              </a:lnSpc>
              <a:buNone/>
            </a:pPr>
            <a:r>
              <a:rPr lang="ar-SA" sz="2400" dirty="0">
                <a:latin typeface="Simplified Arabic" panose="02010000000000000000" pitchFamily="2" charset="-78"/>
                <a:ea typeface="Times New Roman" panose="02020603050405020304" pitchFamily="18" charset="0"/>
                <a:cs typeface="Simplified Arabic" panose="02010000000000000000" pitchFamily="2" charset="-78"/>
              </a:rPr>
              <a:t>المقصود بتجزئة السوق</a:t>
            </a:r>
            <a:r>
              <a:rPr lang="fr-FR" sz="2400" dirty="0">
                <a:latin typeface="Simplified Arabic" panose="02010000000000000000" pitchFamily="2" charset="-78"/>
                <a:ea typeface="Times New Roman" panose="02020603050405020304" pitchFamily="18" charset="0"/>
                <a:cs typeface="Arial" panose="020B0604020202020204" pitchFamily="34" charset="0"/>
              </a:rPr>
              <a:t> </a:t>
            </a:r>
            <a:r>
              <a:rPr lang="ar-SA" sz="2400" dirty="0">
                <a:latin typeface="Simplified Arabic" panose="02010000000000000000" pitchFamily="2" charset="-78"/>
                <a:ea typeface="Times New Roman" panose="02020603050405020304" pitchFamily="18" charset="0"/>
                <a:cs typeface="Simplified Arabic" panose="02010000000000000000" pitchFamily="2" charset="-78"/>
              </a:rPr>
              <a:t>" تقسيم السوق إلى مجموعات صغيرة ومميزة من الزبائن لها خصائص مشتركة، وأن أي مجموعة من هذه المجموعات يمكن أن يتم اختيارها كسوق مستهدف بحيث يمكن الوصول إليها من خلال مزيج تسويقي مميز</a:t>
            </a:r>
            <a:r>
              <a:rPr lang="fr-FR" sz="2400" dirty="0">
                <a:latin typeface="Simplified Arabic" panose="02010000000000000000" pitchFamily="2" charset="-78"/>
                <a:ea typeface="Times New Roman" panose="02020603050405020304" pitchFamily="18" charset="0"/>
                <a:cs typeface="Arial" panose="020B0604020202020204" pitchFamily="34" charset="0"/>
              </a:rPr>
              <a:t> </a:t>
            </a:r>
            <a:r>
              <a:rPr lang="ar-SA" sz="2400" dirty="0" smtClean="0">
                <a:latin typeface="Simplified Arabic" panose="02010000000000000000" pitchFamily="2" charset="-78"/>
                <a:ea typeface="Times New Roman" panose="02020603050405020304" pitchFamily="18" charset="0"/>
                <a:cs typeface="Simplified Arabic" panose="02010000000000000000" pitchFamily="2" charset="-78"/>
              </a:rPr>
              <a:t>".</a:t>
            </a:r>
            <a:endParaRPr lang="fr-FR" dirty="0">
              <a:latin typeface="Calibri" panose="020F0502020204030204" pitchFamily="34" charset="0"/>
              <a:ea typeface="Calibri" panose="020F0502020204030204" pitchFamily="34" charset="0"/>
              <a:cs typeface="Arial" panose="020B0604020202020204" pitchFamily="34" charset="0"/>
            </a:endParaRPr>
          </a:p>
        </p:txBody>
      </p:sp>
      <p:pic>
        <p:nvPicPr>
          <p:cNvPr id="5" name="Espace réservé du contenu 4"/>
          <p:cNvPicPr>
            <a:picLocks noGrp="1" noChangeAspect="1"/>
          </p:cNvPicPr>
          <p:nvPr>
            <p:ph sz="half" idx="2"/>
          </p:nvPr>
        </p:nvPicPr>
        <p:blipFill>
          <a:blip r:embed="rId2"/>
          <a:stretch>
            <a:fillRect/>
          </a:stretch>
        </p:blipFill>
        <p:spPr>
          <a:xfrm>
            <a:off x="7306408" y="1817799"/>
            <a:ext cx="2395696" cy="3905993"/>
          </a:xfrm>
          <a:prstGeom prst="rect">
            <a:avLst/>
          </a:prstGeom>
        </p:spPr>
      </p:pic>
    </p:spTree>
    <p:extLst>
      <p:ext uri="{BB962C8B-B14F-4D97-AF65-F5344CB8AC3E}">
        <p14:creationId xmlns:p14="http://schemas.microsoft.com/office/powerpoint/2010/main" val="29241917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Espace réservé du contenu 4"/>
          <p:cNvPicPr>
            <a:picLocks noGrp="1" noChangeAspect="1"/>
          </p:cNvPicPr>
          <p:nvPr>
            <p:ph sz="half" idx="1"/>
          </p:nvPr>
        </p:nvPicPr>
        <p:blipFill>
          <a:blip r:embed="rId2"/>
          <a:stretch>
            <a:fillRect/>
          </a:stretch>
        </p:blipFill>
        <p:spPr>
          <a:xfrm>
            <a:off x="342901" y="545123"/>
            <a:ext cx="9108830" cy="6163408"/>
          </a:xfrm>
          <a:prstGeom prst="rect">
            <a:avLst/>
          </a:prstGeom>
        </p:spPr>
      </p:pic>
    </p:spTree>
    <p:extLst>
      <p:ext uri="{BB962C8B-B14F-4D97-AF65-F5344CB8AC3E}">
        <p14:creationId xmlns:p14="http://schemas.microsoft.com/office/powerpoint/2010/main" val="3261363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56465" y="275492"/>
            <a:ext cx="8596668" cy="709246"/>
          </a:xfrm>
        </p:spPr>
        <p:txBody>
          <a:bodyPr>
            <a:normAutofit fontScale="90000"/>
          </a:bodyPr>
          <a:lstStyle/>
          <a:p>
            <a:pPr lvl="0" algn="ctr" rtl="1">
              <a:lnSpc>
                <a:spcPct val="107000"/>
              </a:lnSpc>
              <a:spcBef>
                <a:spcPts val="1000"/>
              </a:spcBef>
              <a:buClr>
                <a:srgbClr val="F0A22E"/>
              </a:buClr>
              <a:buSzPct val="80000"/>
            </a:pPr>
            <a:r>
              <a:rPr lang="ar-DZ" sz="40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3</a:t>
            </a:r>
            <a:r>
              <a:rPr lang="ar-DZ" sz="31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 أهمية</a:t>
            </a:r>
            <a:r>
              <a:rPr lang="ar-SA" sz="31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 تجزئة السوق</a:t>
            </a:r>
            <a:r>
              <a:rPr lang="fr-FR" sz="2000" dirty="0">
                <a:solidFill>
                  <a:srgbClr val="00B050"/>
                </a:solidFill>
                <a:latin typeface="Calibri" panose="020F0502020204030204" pitchFamily="34" charset="0"/>
                <a:ea typeface="Calibri" panose="020F0502020204030204" pitchFamily="34" charset="0"/>
                <a:cs typeface="Arial" panose="020B0604020202020204" pitchFamily="34" charset="0"/>
              </a:rPr>
              <a:t/>
            </a:r>
            <a:br>
              <a:rPr lang="fr-FR" sz="2000" dirty="0">
                <a:solidFill>
                  <a:srgbClr val="00B050"/>
                </a:solidFill>
                <a:latin typeface="Calibri" panose="020F0502020204030204" pitchFamily="34" charset="0"/>
                <a:ea typeface="Calibri" panose="020F0502020204030204" pitchFamily="34" charset="0"/>
                <a:cs typeface="Arial" panose="020B0604020202020204" pitchFamily="34" charset="0"/>
              </a:rPr>
            </a:br>
            <a:r>
              <a:rPr lang="fr-FR" dirty="0"/>
              <a:t/>
            </a:r>
            <a:br>
              <a:rPr lang="fr-FR" dirty="0"/>
            </a:br>
            <a:endParaRPr lang="fr-FR" dirty="0"/>
          </a:p>
        </p:txBody>
      </p:sp>
      <p:pic>
        <p:nvPicPr>
          <p:cNvPr id="4" name="Image 3"/>
          <p:cNvPicPr>
            <a:picLocks noChangeAspect="1"/>
          </p:cNvPicPr>
          <p:nvPr/>
        </p:nvPicPr>
        <p:blipFill>
          <a:blip r:embed="rId2"/>
          <a:stretch>
            <a:fillRect/>
          </a:stretch>
        </p:blipFill>
        <p:spPr>
          <a:xfrm>
            <a:off x="117917" y="2057398"/>
            <a:ext cx="10292175" cy="4396156"/>
          </a:xfrm>
          <a:prstGeom prst="rect">
            <a:avLst/>
          </a:prstGeom>
        </p:spPr>
      </p:pic>
    </p:spTree>
    <p:extLst>
      <p:ext uri="{BB962C8B-B14F-4D97-AF65-F5344CB8AC3E}">
        <p14:creationId xmlns:p14="http://schemas.microsoft.com/office/powerpoint/2010/main" val="20333909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257908"/>
            <a:ext cx="8596668" cy="700454"/>
          </a:xfrm>
        </p:spPr>
        <p:txBody>
          <a:bodyPr>
            <a:normAutofit/>
          </a:bodyPr>
          <a:lstStyle/>
          <a:p>
            <a:pPr lvl="0" algn="ctr" rtl="1">
              <a:lnSpc>
                <a:spcPct val="107000"/>
              </a:lnSpc>
              <a:spcBef>
                <a:spcPts val="1000"/>
              </a:spcBef>
              <a:buClr>
                <a:srgbClr val="F0A22E"/>
              </a:buClr>
              <a:buSzPct val="80000"/>
            </a:pPr>
            <a:r>
              <a:rPr lang="ar-SA" sz="28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4.	أسس تجزئة السوق الخدمي </a:t>
            </a:r>
            <a:endParaRPr lang="fr-FR" sz="1800" dirty="0">
              <a:solidFill>
                <a:prstClr val="black">
                  <a:lumMod val="75000"/>
                  <a:lumOff val="25000"/>
                </a:prstClr>
              </a:solidFill>
              <a:ea typeface="+mn-ea"/>
              <a:cs typeface="+mn-cs"/>
            </a:endParaRPr>
          </a:p>
        </p:txBody>
      </p:sp>
      <p:pic>
        <p:nvPicPr>
          <p:cNvPr id="6" name="Image 5"/>
          <p:cNvPicPr>
            <a:picLocks noChangeAspect="1"/>
          </p:cNvPicPr>
          <p:nvPr/>
        </p:nvPicPr>
        <p:blipFill>
          <a:blip r:embed="rId2"/>
          <a:stretch>
            <a:fillRect/>
          </a:stretch>
        </p:blipFill>
        <p:spPr>
          <a:xfrm>
            <a:off x="545124" y="1081454"/>
            <a:ext cx="9082453" cy="5583115"/>
          </a:xfrm>
          <a:prstGeom prst="rect">
            <a:avLst/>
          </a:prstGeom>
        </p:spPr>
      </p:pic>
    </p:spTree>
    <p:extLst>
      <p:ext uri="{BB962C8B-B14F-4D97-AF65-F5344CB8AC3E}">
        <p14:creationId xmlns:p14="http://schemas.microsoft.com/office/powerpoint/2010/main" val="6158085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712503" y="381000"/>
            <a:ext cx="8596668" cy="674077"/>
          </a:xfrm>
        </p:spPr>
        <p:txBody>
          <a:bodyPr>
            <a:normAutofit fontScale="90000"/>
          </a:bodyPr>
          <a:lstStyle/>
          <a:p>
            <a:pPr marL="342900" lvl="0" indent="-342900" algn="ctr" rtl="1">
              <a:lnSpc>
                <a:spcPct val="107000"/>
              </a:lnSpc>
              <a:spcAft>
                <a:spcPts val="0"/>
              </a:spcAft>
            </a:pPr>
            <a:r>
              <a:rPr lang="ar-DZ" b="1" u="sng"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أ. </a:t>
            </a:r>
            <a:r>
              <a:rPr lang="ar-SA" b="1" u="sng"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الأسس </a:t>
            </a:r>
            <a:r>
              <a:rPr lang="ar-SA" b="1" u="sng"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العامة لتجزئة السوق:</a:t>
            </a:r>
            <a:r>
              <a:rPr lang="fr-FR" sz="2800" dirty="0">
                <a:solidFill>
                  <a:srgbClr val="92D050"/>
                </a:solidFill>
                <a:latin typeface="Calibri" panose="020F0502020204030204" pitchFamily="34" charset="0"/>
                <a:ea typeface="Calibri" panose="020F0502020204030204" pitchFamily="34" charset="0"/>
                <a:cs typeface="Arial" panose="020B0604020202020204" pitchFamily="34" charset="0"/>
              </a:rPr>
              <a:t/>
            </a:r>
            <a:br>
              <a:rPr lang="fr-FR" sz="2800" dirty="0">
                <a:solidFill>
                  <a:srgbClr val="92D050"/>
                </a:solidFill>
                <a:latin typeface="Calibri" panose="020F0502020204030204" pitchFamily="34" charset="0"/>
                <a:ea typeface="Calibri" panose="020F0502020204030204" pitchFamily="34" charset="0"/>
                <a:cs typeface="Arial" panose="020B0604020202020204" pitchFamily="34" charset="0"/>
              </a:rPr>
            </a:br>
            <a:endParaRPr lang="fr-FR" dirty="0">
              <a:solidFill>
                <a:srgbClr val="92D050"/>
              </a:solidFill>
            </a:endParaRPr>
          </a:p>
        </p:txBody>
      </p:sp>
      <p:pic>
        <p:nvPicPr>
          <p:cNvPr id="5" name="Espace réservé du contenu 4"/>
          <p:cNvPicPr>
            <a:picLocks noGrp="1" noChangeAspect="1"/>
          </p:cNvPicPr>
          <p:nvPr>
            <p:ph sz="half" idx="2"/>
          </p:nvPr>
        </p:nvPicPr>
        <p:blipFill>
          <a:blip r:embed="rId2"/>
          <a:stretch>
            <a:fillRect/>
          </a:stretch>
        </p:blipFill>
        <p:spPr>
          <a:xfrm>
            <a:off x="272563" y="967154"/>
            <a:ext cx="9284676" cy="5503984"/>
          </a:xfrm>
          <a:prstGeom prst="rect">
            <a:avLst/>
          </a:prstGeom>
        </p:spPr>
      </p:pic>
    </p:spTree>
    <p:extLst>
      <p:ext uri="{BB962C8B-B14F-4D97-AF65-F5344CB8AC3E}">
        <p14:creationId xmlns:p14="http://schemas.microsoft.com/office/powerpoint/2010/main" val="13425912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923191" y="257908"/>
            <a:ext cx="8385979" cy="744415"/>
          </a:xfrm>
        </p:spPr>
        <p:txBody>
          <a:bodyPr>
            <a:normAutofit/>
          </a:bodyPr>
          <a:lstStyle/>
          <a:p>
            <a:pPr marL="342900" lvl="0" indent="-342900" algn="ctr" rtl="1">
              <a:lnSpc>
                <a:spcPct val="107000"/>
              </a:lnSpc>
              <a:spcAft>
                <a:spcPts val="0"/>
              </a:spcAft>
            </a:pPr>
            <a:r>
              <a:rPr lang="ar-DZ" sz="3200"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ب.</a:t>
            </a:r>
            <a:r>
              <a:rPr lang="ar-SA" sz="3200" b="1"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التجزئة </a:t>
            </a:r>
            <a:r>
              <a:rPr lang="ar-SA" sz="3200" b="1" dirty="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حسب الصفات الخاصة بالخدمة</a:t>
            </a:r>
            <a:r>
              <a:rPr lang="ar-SA" sz="3200" dirty="0" smtClean="0">
                <a:solidFill>
                  <a:srgbClr val="00B050"/>
                </a:solidFill>
                <a:latin typeface="Simplified Arabic" panose="02010000000000000000" pitchFamily="2" charset="-78"/>
                <a:ea typeface="Times New Roman" panose="02020603050405020304" pitchFamily="18" charset="0"/>
                <a:cs typeface="Simplified Arabic" panose="02010000000000000000" pitchFamily="2" charset="-78"/>
              </a:rPr>
              <a:t>:</a:t>
            </a:r>
            <a:endParaRPr lang="fr-FR" sz="3200" dirty="0">
              <a:solidFill>
                <a:srgbClr val="00B050"/>
              </a:solidFill>
            </a:endParaRPr>
          </a:p>
        </p:txBody>
      </p:sp>
      <p:graphicFrame>
        <p:nvGraphicFramePr>
          <p:cNvPr id="5" name="Espace réservé du contenu 4"/>
          <p:cNvGraphicFramePr>
            <a:graphicFrameLocks noGrp="1"/>
          </p:cNvGraphicFramePr>
          <p:nvPr>
            <p:ph idx="1"/>
            <p:extLst>
              <p:ext uri="{D42A27DB-BD31-4B8C-83A1-F6EECF244321}">
                <p14:modId xmlns:p14="http://schemas.microsoft.com/office/powerpoint/2010/main" val="3700180120"/>
              </p:ext>
            </p:extLst>
          </p:nvPr>
        </p:nvGraphicFramePr>
        <p:xfrm>
          <a:off x="386862" y="1169377"/>
          <a:ext cx="9583614" cy="55039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462474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902677"/>
          </a:xfrm>
        </p:spPr>
        <p:txBody>
          <a:bodyPr>
            <a:normAutofit/>
          </a:bodyPr>
          <a:lstStyle/>
          <a:p>
            <a:pPr algn="ctr" rtl="1">
              <a:lnSpc>
                <a:spcPct val="107000"/>
              </a:lnSpc>
              <a:spcAft>
                <a:spcPts val="0"/>
              </a:spcAft>
            </a:pPr>
            <a:r>
              <a:rPr lang="ar-SA" b="1" u="sng"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ثالثا: استراتيجيات التعامل مع السوق </a:t>
            </a:r>
            <a:r>
              <a:rPr lang="ar-SA" b="1" u="sng" dirty="0" smtClean="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المستهدف</a:t>
            </a:r>
            <a:endParaRPr lang="fr-FR" dirty="0"/>
          </a:p>
        </p:txBody>
      </p:sp>
      <p:sp>
        <p:nvSpPr>
          <p:cNvPr id="4" name="Espace réservé du contenu 3"/>
          <p:cNvSpPr>
            <a:spLocks noGrp="1"/>
          </p:cNvSpPr>
          <p:nvPr>
            <p:ph sz="half" idx="2"/>
          </p:nvPr>
        </p:nvSpPr>
        <p:spPr>
          <a:xfrm>
            <a:off x="4202723" y="1951893"/>
            <a:ext cx="5301762" cy="4089470"/>
          </a:xfrm>
        </p:spPr>
        <p:txBody>
          <a:bodyPr>
            <a:normAutofit/>
          </a:bodyPr>
          <a:lstStyle/>
          <a:p>
            <a:pPr marL="0" indent="0" algn="just" rtl="1">
              <a:lnSpc>
                <a:spcPct val="107000"/>
              </a:lnSpc>
              <a:buNone/>
            </a:pPr>
            <a:r>
              <a:rPr lang="ar-SA" sz="2800" dirty="0">
                <a:latin typeface="Simplified Arabic" panose="02010000000000000000" pitchFamily="2" charset="-78"/>
                <a:ea typeface="Times New Roman" panose="02020603050405020304" pitchFamily="18" charset="0"/>
                <a:cs typeface="Simplified Arabic" panose="02010000000000000000" pitchFamily="2" charset="-78"/>
              </a:rPr>
              <a:t>تستخدم مؤسسات الخدمات تجزئة السوق إلى قطاعات بهدف:</a:t>
            </a:r>
            <a:endParaRPr lang="fr-FR" sz="2000" dirty="0">
              <a:latin typeface="Calibri" panose="020F0502020204030204" pitchFamily="34" charset="0"/>
              <a:ea typeface="Calibri" panose="020F0502020204030204" pitchFamily="34" charset="0"/>
              <a:cs typeface="Arial" panose="020B0604020202020204" pitchFamily="34" charset="0"/>
            </a:endParaRPr>
          </a:p>
          <a:p>
            <a:pPr lvl="0" algn="just" rtl="1">
              <a:buFont typeface="Symbol" panose="05050102010706020507" pitchFamily="18" charset="2"/>
              <a:buChar char=""/>
            </a:pPr>
            <a:r>
              <a:rPr lang="ar-SA" sz="2800" dirty="0">
                <a:latin typeface="Simplified Arabic" panose="02010000000000000000" pitchFamily="2" charset="-78"/>
                <a:ea typeface="MS Mincho"/>
                <a:cs typeface="Simplified Arabic" panose="02010000000000000000" pitchFamily="2" charset="-78"/>
              </a:rPr>
              <a:t>تحديد القطاعات السوقية التي يتعاملون معها</a:t>
            </a:r>
            <a:r>
              <a:rPr lang="fr-FR" sz="2800" dirty="0">
                <a:latin typeface="Simplified Arabic" panose="02010000000000000000" pitchFamily="2" charset="-78"/>
                <a:ea typeface="MS Mincho"/>
              </a:rPr>
              <a:t>)</a:t>
            </a:r>
            <a:r>
              <a:rPr lang="ar-SA" sz="2800" dirty="0">
                <a:latin typeface="Simplified Arabic" panose="02010000000000000000" pitchFamily="2" charset="-78"/>
                <a:ea typeface="MS Mincho"/>
                <a:cs typeface="Simplified Arabic" panose="02010000000000000000" pitchFamily="2" charset="-78"/>
              </a:rPr>
              <a:t> القطاعات المستهدفة</a:t>
            </a:r>
            <a:r>
              <a:rPr lang="fr-FR" sz="2800" dirty="0">
                <a:latin typeface="Simplified Arabic" panose="02010000000000000000" pitchFamily="2" charset="-78"/>
                <a:ea typeface="MS Mincho"/>
              </a:rPr>
              <a:t> (</a:t>
            </a:r>
            <a:r>
              <a:rPr lang="ar-SA" sz="2800" dirty="0">
                <a:latin typeface="Simplified Arabic" panose="02010000000000000000" pitchFamily="2" charset="-78"/>
                <a:ea typeface="MS Mincho"/>
                <a:cs typeface="Simplified Arabic" panose="02010000000000000000" pitchFamily="2" charset="-78"/>
              </a:rPr>
              <a:t>؛</a:t>
            </a:r>
            <a:endParaRPr lang="fr-FR" sz="2800" dirty="0"/>
          </a:p>
          <a:p>
            <a:pPr lvl="0" algn="just" rtl="1">
              <a:spcBef>
                <a:spcPts val="600"/>
              </a:spcBef>
              <a:spcAft>
                <a:spcPts val="600"/>
              </a:spcAft>
              <a:buFont typeface="Symbol" panose="05050102010706020507" pitchFamily="18" charset="2"/>
              <a:buChar char=""/>
            </a:pPr>
            <a:r>
              <a:rPr lang="ar-SA" sz="2800" dirty="0">
                <a:latin typeface="Simplified Arabic" panose="02010000000000000000" pitchFamily="2" charset="-78"/>
                <a:ea typeface="MS Mincho"/>
                <a:cs typeface="Simplified Arabic" panose="02010000000000000000" pitchFamily="2" charset="-78"/>
              </a:rPr>
              <a:t>وضع المزيج التسويقي المناسب لكل قطاع، وفي هذا المجال فإنه يمكن التمييز بين ثلاثة استراتيجيات للتعامل مع السوق المستهدف:</a:t>
            </a:r>
            <a:endParaRPr lang="fr-FR" sz="2800" dirty="0"/>
          </a:p>
        </p:txBody>
      </p:sp>
      <p:pic>
        <p:nvPicPr>
          <p:cNvPr id="2050" name="Picture 2" descr="استراتيجية التسويق: ما هي + 7 خطوات يجب اتباعها | QuestionPro"/>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475640" y="1768303"/>
            <a:ext cx="3208337" cy="42730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36712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09600"/>
            <a:ext cx="9715500" cy="1447800"/>
          </a:xfrm>
        </p:spPr>
        <p:txBody>
          <a:bodyPr>
            <a:normAutofit fontScale="90000"/>
          </a:bodyPr>
          <a:lstStyle/>
          <a:p>
            <a:pPr marL="342900" lvl="0" indent="-342900" algn="ctr" rtl="1">
              <a:lnSpc>
                <a:spcPct val="107000"/>
              </a:lnSpc>
              <a:spcBef>
                <a:spcPts val="600"/>
              </a:spcBef>
              <a:spcAft>
                <a:spcPts val="600"/>
              </a:spcAft>
            </a:pPr>
            <a:r>
              <a:rPr lang="ar-SA" sz="4900" b="1" dirty="0" smtClean="0">
                <a:solidFill>
                  <a:srgbClr val="FF0000"/>
                </a:solidFill>
                <a:latin typeface="Arial" panose="020B0604020202020204" pitchFamily="34" charset="0"/>
                <a:ea typeface="Calibri" panose="020F0502020204030204" pitchFamily="34" charset="0"/>
                <a:cs typeface="Simplified Arabic" panose="02020603050405020304" pitchFamily="18" charset="-78"/>
              </a:rPr>
              <a:t>الفصل </a:t>
            </a:r>
            <a:r>
              <a:rPr lang="ar-SA" sz="4900" b="1" dirty="0">
                <a:solidFill>
                  <a:srgbClr val="FF0000"/>
                </a:solidFill>
                <a:latin typeface="Arial" panose="020B0604020202020204" pitchFamily="34" charset="0"/>
                <a:ea typeface="Calibri" panose="020F0502020204030204" pitchFamily="34" charset="0"/>
                <a:cs typeface="Simplified Arabic" panose="02020603050405020304" pitchFamily="18" charset="-78"/>
              </a:rPr>
              <a:t>الثاني: البيئة التسويقية وتقسيم سوق الخدمات</a:t>
            </a:r>
            <a:r>
              <a:rPr lang="fr-FR" sz="14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t/>
            </a:r>
            <a:br>
              <a:rPr lang="fr-FR" sz="14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rPr>
            </a:br>
            <a:endParaRPr lang="fr-FR" dirty="0"/>
          </a:p>
        </p:txBody>
      </p:sp>
      <p:sp>
        <p:nvSpPr>
          <p:cNvPr id="3" name="Espace réservé du contenu 2"/>
          <p:cNvSpPr>
            <a:spLocks noGrp="1"/>
          </p:cNvSpPr>
          <p:nvPr>
            <p:ph idx="1"/>
          </p:nvPr>
        </p:nvSpPr>
        <p:spPr>
          <a:xfrm>
            <a:off x="686126" y="2339592"/>
            <a:ext cx="8895644" cy="4299648"/>
          </a:xfrm>
        </p:spPr>
        <p:txBody>
          <a:bodyPr/>
          <a:lstStyle/>
          <a:p>
            <a:pPr marL="0" indent="0" algn="r" rtl="1">
              <a:lnSpc>
                <a:spcPct val="107000"/>
              </a:lnSpc>
              <a:spcBef>
                <a:spcPts val="600"/>
              </a:spcBef>
              <a:spcAft>
                <a:spcPts val="600"/>
              </a:spcAft>
              <a:buNone/>
            </a:pPr>
            <a:endParaRPr lang="ar-SA" dirty="0">
              <a:latin typeface="Calibri" panose="020F0502020204030204" pitchFamily="34" charset="0"/>
              <a:ea typeface="Times New Roman" panose="02020603050405020304" pitchFamily="18" charset="0"/>
              <a:cs typeface="Simplified Arabic" panose="02020603050405020304" pitchFamily="18" charset="-78"/>
            </a:endParaRPr>
          </a:p>
          <a:p>
            <a:pPr marL="0" indent="0" algn="just" rtl="1">
              <a:lnSpc>
                <a:spcPct val="107000"/>
              </a:lnSpc>
              <a:spcBef>
                <a:spcPts val="600"/>
              </a:spcBef>
              <a:spcAft>
                <a:spcPts val="600"/>
              </a:spcAft>
              <a:buNone/>
            </a:pPr>
            <a:r>
              <a:rPr lang="ar-DZ" sz="4000" dirty="0">
                <a:latin typeface="Calibri" panose="020F0502020204030204" pitchFamily="34" charset="0"/>
                <a:ea typeface="Times New Roman" panose="02020603050405020304" pitchFamily="18" charset="0"/>
                <a:cs typeface="Simplified Arabic" panose="02020603050405020304" pitchFamily="18" charset="-78"/>
              </a:rPr>
              <a:t>إ</a:t>
            </a:r>
            <a:r>
              <a:rPr lang="ar-SA" sz="4000" dirty="0">
                <a:latin typeface="Calibri" panose="020F0502020204030204" pitchFamily="34" charset="0"/>
                <a:ea typeface="Times New Roman" panose="02020603050405020304" pitchFamily="18" charset="0"/>
                <a:cs typeface="Simplified Arabic" panose="02020603050405020304" pitchFamily="18" charset="-78"/>
              </a:rPr>
              <a:t>ن أهمية سوق الخدمات تنمو يوما بعد يوم تبعا للنمو الاقتصادي، ولذلك فإنه لا غرابة إذا لوحظ تحول العديد من المؤسسات المسماة "صناعية أو تجارية" إلى مؤسسات "خدمات".</a:t>
            </a:r>
            <a:endParaRPr lang="fr-FR" sz="3200" dirty="0">
              <a:latin typeface="Calibri" panose="020F0502020204030204" pitchFamily="34" charset="0"/>
              <a:ea typeface="Calibri" panose="020F0502020204030204" pitchFamily="34" charset="0"/>
              <a:cs typeface="Arial" panose="020B0604020202020204" pitchFamily="34" charset="0"/>
            </a:endParaRPr>
          </a:p>
          <a:p>
            <a:endParaRPr lang="fr-FR" dirty="0"/>
          </a:p>
        </p:txBody>
      </p:sp>
    </p:spTree>
    <p:extLst>
      <p:ext uri="{BB962C8B-B14F-4D97-AF65-F5344CB8AC3E}">
        <p14:creationId xmlns:p14="http://schemas.microsoft.com/office/powerpoint/2010/main" val="34279473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82869"/>
          </a:xfrm>
        </p:spPr>
        <p:txBody>
          <a:bodyPr>
            <a:normAutofit fontScale="90000"/>
          </a:bodyPr>
          <a:lstStyle/>
          <a:p>
            <a:pPr marL="342900" lvl="0" indent="-342900" algn="ctr" rtl="1">
              <a:spcBef>
                <a:spcPts val="600"/>
              </a:spcBef>
              <a:spcAft>
                <a:spcPts val="600"/>
              </a:spcAft>
            </a:pPr>
            <a:r>
              <a:rPr lang="ar-DZ" sz="3100" b="1" dirty="0" smtClean="0">
                <a:solidFill>
                  <a:srgbClr val="00B050"/>
                </a:solidFill>
                <a:latin typeface="Simplified Arabic" panose="02010000000000000000" pitchFamily="2" charset="-78"/>
                <a:ea typeface="MS Mincho"/>
                <a:cs typeface="Simplified Arabic" panose="02010000000000000000" pitchFamily="2" charset="-78"/>
              </a:rPr>
              <a:t>1. </a:t>
            </a:r>
            <a:r>
              <a:rPr lang="ar-SA" sz="3100" b="1" dirty="0" smtClean="0">
                <a:solidFill>
                  <a:srgbClr val="00B050"/>
                </a:solidFill>
                <a:latin typeface="Simplified Arabic" panose="02010000000000000000" pitchFamily="2" charset="-78"/>
                <a:ea typeface="MS Mincho"/>
                <a:cs typeface="Simplified Arabic" panose="02010000000000000000" pitchFamily="2" charset="-78"/>
              </a:rPr>
              <a:t>استراتيجية </a:t>
            </a:r>
            <a:r>
              <a:rPr lang="ar-SA" sz="3100" b="1" dirty="0">
                <a:solidFill>
                  <a:srgbClr val="00B050"/>
                </a:solidFill>
                <a:latin typeface="Simplified Arabic" panose="02010000000000000000" pitchFamily="2" charset="-78"/>
                <a:ea typeface="MS Mincho"/>
                <a:cs typeface="Simplified Arabic" panose="02010000000000000000" pitchFamily="2" charset="-78"/>
              </a:rPr>
              <a:t>التسويق الموحد (السوق المعمم</a:t>
            </a:r>
            <a:r>
              <a:rPr lang="fr-FR" sz="3100" b="1" dirty="0">
                <a:solidFill>
                  <a:srgbClr val="00B050"/>
                </a:solidFill>
                <a:latin typeface="Simplified Arabic" panose="02010000000000000000" pitchFamily="2" charset="-78"/>
                <a:ea typeface="MS Mincho"/>
                <a:cs typeface="+mn-cs"/>
              </a:rPr>
              <a:t> (</a:t>
            </a:r>
            <a:r>
              <a:rPr lang="ar-SA" sz="3100" b="1" dirty="0">
                <a:solidFill>
                  <a:srgbClr val="00B050"/>
                </a:solidFill>
                <a:latin typeface="Simplified Arabic" panose="02010000000000000000" pitchFamily="2" charset="-78"/>
                <a:ea typeface="MS Mincho"/>
                <a:cs typeface="Simplified Arabic" panose="02010000000000000000" pitchFamily="2" charset="-78"/>
              </a:rPr>
              <a:t>:</a:t>
            </a:r>
            <a:r>
              <a:rPr lang="fr-FR" sz="1800" dirty="0">
                <a:solidFill>
                  <a:prstClr val="black">
                    <a:lumMod val="75000"/>
                    <a:lumOff val="25000"/>
                  </a:prstClr>
                </a:solidFill>
                <a:ea typeface="+mn-ea"/>
                <a:cs typeface="+mn-cs"/>
              </a:rPr>
              <a:t/>
            </a:r>
            <a:br>
              <a:rPr lang="fr-FR" sz="1800" dirty="0">
                <a:solidFill>
                  <a:prstClr val="black">
                    <a:lumMod val="75000"/>
                    <a:lumOff val="25000"/>
                  </a:prstClr>
                </a:solidFill>
                <a:ea typeface="+mn-ea"/>
                <a:cs typeface="+mn-cs"/>
              </a:rPr>
            </a:br>
            <a:endParaRPr lang="fr-FR" dirty="0"/>
          </a:p>
        </p:txBody>
      </p:sp>
      <p:sp>
        <p:nvSpPr>
          <p:cNvPr id="4" name="Espace réservé du contenu 3"/>
          <p:cNvSpPr>
            <a:spLocks noGrp="1"/>
          </p:cNvSpPr>
          <p:nvPr>
            <p:ph sz="half" idx="2"/>
          </p:nvPr>
        </p:nvSpPr>
        <p:spPr>
          <a:xfrm>
            <a:off x="677335" y="1635370"/>
            <a:ext cx="8915074" cy="1547445"/>
          </a:xfrm>
        </p:spPr>
        <p:txBody>
          <a:bodyPr>
            <a:normAutofit fontScale="85000" lnSpcReduction="20000"/>
          </a:bodyPr>
          <a:lstStyle/>
          <a:p>
            <a:pPr marL="0" lvl="0" indent="0" algn="just" rtl="1">
              <a:spcBef>
                <a:spcPts val="600"/>
              </a:spcBef>
              <a:spcAft>
                <a:spcPts val="600"/>
              </a:spcAft>
              <a:buNone/>
            </a:pPr>
            <a:r>
              <a:rPr lang="ar-SA" sz="3000" dirty="0" smtClean="0">
                <a:latin typeface="Simplified Arabic" panose="02010000000000000000" pitchFamily="2" charset="-78"/>
                <a:ea typeface="MS Mincho"/>
                <a:cs typeface="Simplified Arabic" panose="02010000000000000000" pitchFamily="2" charset="-78"/>
              </a:rPr>
              <a:t>يتم </a:t>
            </a:r>
            <a:r>
              <a:rPr lang="ar-SA" sz="3000" dirty="0">
                <a:latin typeface="Simplified Arabic" panose="02010000000000000000" pitchFamily="2" charset="-78"/>
                <a:ea typeface="MS Mincho"/>
                <a:cs typeface="Simplified Arabic" panose="02010000000000000000" pitchFamily="2" charset="-78"/>
              </a:rPr>
              <a:t>من خلال هذه الاستراتيجية وضع مزيج تسويقي واحد ومتشابه يوجه إلى جميع القطاعات السوقية باعتبارها أسواق مستهدفة، أي أن تكون الخدمات متطابقة وتجذب اهتمامات جميع زبائن المؤسسة.</a:t>
            </a:r>
            <a:endParaRPr lang="fr-FR" sz="3000" dirty="0"/>
          </a:p>
          <a:p>
            <a:pPr marL="0" indent="0" algn="just" rtl="1">
              <a:lnSpc>
                <a:spcPct val="107000"/>
              </a:lnSpc>
              <a:buNone/>
            </a:pPr>
            <a:r>
              <a:rPr lang="ar-SA" sz="2400" dirty="0" smtClean="0">
                <a:latin typeface="Simplified Arabic" panose="02010000000000000000" pitchFamily="2" charset="-78"/>
                <a:ea typeface="Times New Roman" panose="02020603050405020304" pitchFamily="18" charset="0"/>
                <a:cs typeface="Simplified Arabic" panose="02010000000000000000" pitchFamily="2" charset="-78"/>
              </a:rPr>
              <a:t> </a:t>
            </a:r>
            <a:endParaRPr lang="fr-FR" dirty="0"/>
          </a:p>
        </p:txBody>
      </p:sp>
      <p:graphicFrame>
        <p:nvGraphicFramePr>
          <p:cNvPr id="16" name="Espace réservé du contenu 3"/>
          <p:cNvGraphicFramePr>
            <a:graphicFrameLocks/>
          </p:cNvGraphicFramePr>
          <p:nvPr>
            <p:extLst/>
          </p:nvPr>
        </p:nvGraphicFramePr>
        <p:xfrm>
          <a:off x="808893" y="4280118"/>
          <a:ext cx="8625253" cy="203275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689458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93356" y="328372"/>
            <a:ext cx="9231923" cy="964097"/>
          </a:xfrm>
        </p:spPr>
        <p:txBody>
          <a:bodyPr>
            <a:normAutofit fontScale="90000"/>
          </a:bodyPr>
          <a:lstStyle/>
          <a:p>
            <a:pPr lvl="0" algn="ctr" rtl="1">
              <a:lnSpc>
                <a:spcPct val="120000"/>
              </a:lnSpc>
              <a:spcBef>
                <a:spcPts val="1000"/>
              </a:spcBef>
            </a:pPr>
            <a:r>
              <a:rPr lang="ar-DZ" b="1" dirty="0">
                <a:solidFill>
                  <a:srgbClr val="00B050"/>
                </a:solidFill>
                <a:latin typeface="Simplified Arabic" panose="02010000000000000000" pitchFamily="2" charset="-78"/>
                <a:ea typeface="MS Mincho"/>
                <a:cs typeface="Simplified Arabic" panose="02010000000000000000" pitchFamily="2" charset="-78"/>
              </a:rPr>
              <a:t>2.</a:t>
            </a:r>
            <a:r>
              <a:rPr lang="ar-SA" b="1" dirty="0">
                <a:solidFill>
                  <a:srgbClr val="00B050"/>
                </a:solidFill>
                <a:latin typeface="Simplified Arabic" panose="02010000000000000000" pitchFamily="2" charset="-78"/>
                <a:ea typeface="MS Mincho"/>
                <a:cs typeface="Simplified Arabic" panose="02010000000000000000" pitchFamily="2" charset="-78"/>
              </a:rPr>
              <a:t>استراتيجية التسويق المتنوع (المتباين</a:t>
            </a:r>
            <a:r>
              <a:rPr lang="fr-FR" b="1" dirty="0">
                <a:solidFill>
                  <a:srgbClr val="00B050"/>
                </a:solidFill>
                <a:latin typeface="Simplified Arabic" panose="02010000000000000000" pitchFamily="2" charset="-78"/>
                <a:ea typeface="MS Mincho"/>
              </a:rPr>
              <a:t> (</a:t>
            </a:r>
            <a:r>
              <a:rPr lang="ar-SA" b="1" dirty="0">
                <a:solidFill>
                  <a:srgbClr val="00B050"/>
                </a:solidFill>
                <a:latin typeface="Simplified Arabic" panose="02010000000000000000" pitchFamily="2" charset="-78"/>
                <a:ea typeface="MS Mincho"/>
              </a:rPr>
              <a:t>:</a:t>
            </a:r>
            <a:r>
              <a:rPr lang="ar-SA" dirty="0">
                <a:solidFill>
                  <a:srgbClr val="F0A22E"/>
                </a:solidFill>
                <a:latin typeface="Simplified Arabic" panose="02010000000000000000" pitchFamily="2" charset="-78"/>
                <a:ea typeface="MS Mincho"/>
                <a:cs typeface="Simplified Arabic" panose="02010000000000000000" pitchFamily="2" charset="-78"/>
              </a:rPr>
              <a:t> </a:t>
            </a:r>
            <a:r>
              <a:rPr lang="ar-SA" sz="4000" b="1" cap="none" dirty="0">
                <a:solidFill>
                  <a:srgbClr val="FFFF00"/>
                </a:solidFill>
                <a:ea typeface="+mn-ea"/>
                <a:cs typeface="Arial" panose="020B0604020202020204" pitchFamily="34" charset="0"/>
              </a:rPr>
              <a:t/>
            </a:r>
            <a:br>
              <a:rPr lang="ar-SA" sz="4000" b="1" cap="none" dirty="0">
                <a:solidFill>
                  <a:srgbClr val="FFFF00"/>
                </a:solidFill>
                <a:ea typeface="+mn-ea"/>
                <a:cs typeface="Arial" panose="020B0604020202020204" pitchFamily="34" charset="0"/>
              </a:rPr>
            </a:br>
            <a:endParaRPr lang="en-US" dirty="0"/>
          </a:p>
        </p:txBody>
      </p:sp>
      <p:sp>
        <p:nvSpPr>
          <p:cNvPr id="5" name="Espace réservé du contenu 4"/>
          <p:cNvSpPr txBox="1">
            <a:spLocks noGrp="1"/>
          </p:cNvSpPr>
          <p:nvPr>
            <p:ph idx="1"/>
          </p:nvPr>
        </p:nvSpPr>
        <p:spPr>
          <a:xfrm>
            <a:off x="5772027" y="4233277"/>
            <a:ext cx="4343400" cy="2062103"/>
          </a:xfrm>
          <a:prstGeom prst="rect">
            <a:avLst/>
          </a:prstGeom>
          <a:solidFill>
            <a:schemeClr val="accent1"/>
          </a:solidFill>
        </p:spPr>
        <p:txBody>
          <a:bodyPr wrap="square" rtlCol="0">
            <a:spAutoFit/>
          </a:bodyPr>
          <a:lstStyle/>
          <a:p>
            <a:pPr lvl="0" algn="just" rtl="1">
              <a:lnSpc>
                <a:spcPct val="100000"/>
              </a:lnSpc>
              <a:spcBef>
                <a:spcPts val="0"/>
              </a:spcBef>
            </a:pPr>
            <a:r>
              <a:rPr lang="ar-DZ" sz="3200" kern="0" dirty="0">
                <a:latin typeface="Calibri" panose="020F0502020204030204" pitchFamily="34" charset="0"/>
                <a:ea typeface="Calibri" panose="020F0502020204030204" pitchFamily="34" charset="0"/>
                <a:cs typeface="Simplified Arabic" panose="02020603050405020304" pitchFamily="18" charset="-78"/>
              </a:rPr>
              <a:t>مزيج تسويقي للمنتجات1</a:t>
            </a:r>
          </a:p>
          <a:p>
            <a:pPr lvl="0" algn="just" rtl="1">
              <a:lnSpc>
                <a:spcPct val="100000"/>
              </a:lnSpc>
              <a:spcBef>
                <a:spcPts val="0"/>
              </a:spcBef>
            </a:pPr>
            <a:r>
              <a:rPr lang="ar-DZ" sz="3200" kern="0" dirty="0">
                <a:latin typeface="Calibri" panose="020F0502020204030204" pitchFamily="34" charset="0"/>
                <a:ea typeface="Calibri" panose="020F0502020204030204" pitchFamily="34" charset="0"/>
                <a:cs typeface="Simplified Arabic" panose="02020603050405020304" pitchFamily="18" charset="-78"/>
              </a:rPr>
              <a:t>مزيج تسويقي للمنتجات2</a:t>
            </a:r>
          </a:p>
          <a:p>
            <a:pPr lvl="0" algn="just" rtl="1">
              <a:lnSpc>
                <a:spcPct val="100000"/>
              </a:lnSpc>
              <a:spcBef>
                <a:spcPts val="0"/>
              </a:spcBef>
            </a:pPr>
            <a:r>
              <a:rPr lang="ar-DZ" sz="3200" kern="0" dirty="0">
                <a:latin typeface="Calibri" panose="020F0502020204030204" pitchFamily="34" charset="0"/>
                <a:ea typeface="Calibri" panose="020F0502020204030204" pitchFamily="34" charset="0"/>
                <a:cs typeface="Simplified Arabic" panose="02020603050405020304" pitchFamily="18" charset="-78"/>
              </a:rPr>
              <a:t>مزيج تسويقي للمنتجات3</a:t>
            </a:r>
          </a:p>
          <a:p>
            <a:pPr lvl="0" algn="just" rtl="1">
              <a:lnSpc>
                <a:spcPct val="100000"/>
              </a:lnSpc>
              <a:spcBef>
                <a:spcPts val="0"/>
              </a:spcBef>
            </a:pPr>
            <a:r>
              <a:rPr lang="ar-DZ" sz="3200" kern="0" dirty="0">
                <a:latin typeface="Calibri" panose="020F0502020204030204" pitchFamily="34" charset="0"/>
                <a:ea typeface="Calibri" panose="020F0502020204030204" pitchFamily="34" charset="0"/>
                <a:cs typeface="Simplified Arabic" panose="02020603050405020304" pitchFamily="18" charset="-78"/>
              </a:rPr>
              <a:t>مزيج تسويقي للمنتجات4</a:t>
            </a:r>
          </a:p>
        </p:txBody>
      </p:sp>
      <p:sp>
        <p:nvSpPr>
          <p:cNvPr id="4" name="ZoneTexte 3"/>
          <p:cNvSpPr txBox="1"/>
          <p:nvPr/>
        </p:nvSpPr>
        <p:spPr>
          <a:xfrm>
            <a:off x="452679" y="4233277"/>
            <a:ext cx="3657600" cy="2062103"/>
          </a:xfrm>
          <a:prstGeom prst="rect">
            <a:avLst/>
          </a:prstGeom>
          <a:solidFill>
            <a:schemeClr val="accent1"/>
          </a:solidFill>
        </p:spPr>
        <p:txBody>
          <a:bodyPr wrap="square" rtlCol="0">
            <a:spAutoFit/>
          </a:bodyPr>
          <a:lstStyle/>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implified Arabic" panose="02020603050405020304" pitchFamily="18" charset="-78"/>
              </a:rPr>
              <a:t>قطاع سوقي مستهدف 1</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implified Arabic" panose="02020603050405020304" pitchFamily="18" charset="-78"/>
              </a:rPr>
              <a:t>قطاع سوقي مستهدف 2</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Simplified Arabic" panose="02020603050405020304" pitchFamily="18" charset="-78"/>
              </a:rPr>
              <a:t>قطاع سوقي مستهدف 3</a:t>
            </a:r>
            <a:endParaRPr kumimoji="0" lang="en-US" sz="3200" b="0" i="0" u="none" strike="noStrike" kern="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Arial" panose="020B0604020202020204" pitchFamily="34" charset="0"/>
            </a:endParaRPr>
          </a:p>
          <a:p>
            <a:pPr marL="0" marR="0" lvl="0" indent="0" algn="just" defTabSz="914400" rtl="1" eaLnBrk="1" fontAlgn="auto" latinLnBrk="0" hangingPunct="1">
              <a:lnSpc>
                <a:spcPct val="100000"/>
              </a:lnSpc>
              <a:spcBef>
                <a:spcPts val="0"/>
              </a:spcBef>
              <a:spcAft>
                <a:spcPts val="0"/>
              </a:spcAft>
              <a:buClrTx/>
              <a:buSzTx/>
              <a:buFontTx/>
              <a:buNone/>
              <a:tabLst/>
              <a:defRPr/>
            </a:pPr>
            <a:r>
              <a:rPr kumimoji="0" lang="ar-DZ" sz="32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Simplified Arabic" panose="02020603050405020304" pitchFamily="18" charset="-78"/>
              </a:rPr>
              <a:t>قطاع سوقي مستهدف </a:t>
            </a:r>
            <a:r>
              <a:rPr kumimoji="0" lang="fr-FR" sz="3200" b="0" i="0" u="none" strike="noStrike" kern="0" cap="none" spc="0" normalizeH="0" baseline="0" noProof="0" dirty="0">
                <a:ln>
                  <a:noFill/>
                </a:ln>
                <a:solidFill>
                  <a:prstClr val="black"/>
                </a:solidFill>
                <a:effectLst/>
                <a:uLnTx/>
                <a:uFillTx/>
                <a:latin typeface="Century Gothic" panose="020B0502020202020204"/>
                <a:ea typeface="Calibri" panose="020F0502020204030204" pitchFamily="34" charset="0"/>
                <a:cs typeface="Simplified Arabic" panose="02020603050405020304" pitchFamily="18" charset="-78"/>
              </a:rPr>
              <a:t>4</a:t>
            </a:r>
            <a:endParaRPr kumimoji="0" lang="en-US" sz="3200" b="0" i="0" u="none" strike="noStrike" kern="0" cap="none" spc="0" normalizeH="0" baseline="0" noProof="0" dirty="0">
              <a:ln>
                <a:noFill/>
              </a:ln>
              <a:solidFill>
                <a:prstClr val="black"/>
              </a:solidFill>
              <a:effectLst/>
              <a:uLnTx/>
              <a:uFillTx/>
              <a:latin typeface="Century Gothic" panose="020B0502020202020204"/>
              <a:ea typeface="+mn-ea"/>
              <a:cs typeface="+mn-cs"/>
            </a:endParaRPr>
          </a:p>
        </p:txBody>
      </p:sp>
      <p:sp>
        <p:nvSpPr>
          <p:cNvPr id="10" name="Espace réservé du contenu 3"/>
          <p:cNvSpPr txBox="1">
            <a:spLocks/>
          </p:cNvSpPr>
          <p:nvPr/>
        </p:nvSpPr>
        <p:spPr>
          <a:xfrm>
            <a:off x="228599" y="1458748"/>
            <a:ext cx="9596679" cy="176803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a:lstStyle>
          <a:p>
            <a:pPr marL="0" marR="0" lvl="0" indent="0" algn="just" defTabSz="457200" rtl="1" eaLnBrk="1" fontAlgn="auto" latinLnBrk="0" hangingPunct="1">
              <a:lnSpc>
                <a:spcPct val="100000"/>
              </a:lnSpc>
              <a:spcBef>
                <a:spcPts val="1000"/>
              </a:spcBef>
              <a:spcAft>
                <a:spcPts val="0"/>
              </a:spcAft>
              <a:buClr>
                <a:srgbClr val="F0A22E"/>
              </a:buClr>
              <a:buSzPct val="80000"/>
              <a:buFont typeface="Wingdings 3" charset="2"/>
              <a:buNone/>
              <a:tabLst/>
              <a:defRPr/>
            </a:pPr>
            <a:r>
              <a:rPr kumimoji="0" lang="ar-SA" sz="2800" b="0" i="0" u="none" strike="noStrike" kern="1200" cap="none" spc="0" normalizeH="0" baseline="0" noProof="0" dirty="0" smtClean="0">
                <a:ln>
                  <a:noFill/>
                </a:ln>
                <a:solidFill>
                  <a:prstClr val="black">
                    <a:lumMod val="75000"/>
                    <a:lumOff val="25000"/>
                  </a:prstClr>
                </a:solidFill>
                <a:effectLst/>
                <a:uLnTx/>
                <a:uFillTx/>
                <a:latin typeface="Simplified Arabic" panose="02010000000000000000" pitchFamily="2" charset="-78"/>
                <a:ea typeface="MS Mincho"/>
                <a:cs typeface="Simplified Arabic" panose="02010000000000000000" pitchFamily="2" charset="-78"/>
              </a:rPr>
              <a:t> وفق هذه الاستراتيجية تقوم مؤسسات الخدمات بتقديم خدمات مختلفة لتتناسب مع مختلف أنواع الزبائن حيث تقوم بوضع أكثر من مزيج تسويقي في إطار الخطة التسويقية لمواجهة أكثر من قطاع مستهدف. </a:t>
            </a:r>
            <a:endParaRPr kumimoji="0" lang="fr-FR" sz="2800" b="0" i="0" u="none" strike="noStrike" kern="1200" cap="none" spc="0" normalizeH="0" baseline="0" noProof="0" dirty="0" smtClean="0">
              <a:ln>
                <a:noFill/>
              </a:ln>
              <a:solidFill>
                <a:prstClr val="black">
                  <a:lumMod val="75000"/>
                  <a:lumOff val="25000"/>
                </a:prstClr>
              </a:solidFill>
              <a:effectLst/>
              <a:uLnTx/>
              <a:uFillTx/>
              <a:latin typeface="Trebuchet MS" panose="020B0603020202020204"/>
            </a:endParaRPr>
          </a:p>
        </p:txBody>
      </p:sp>
      <p:sp>
        <p:nvSpPr>
          <p:cNvPr id="11" name="Flèche gauche 10"/>
          <p:cNvSpPr/>
          <p:nvPr/>
        </p:nvSpPr>
        <p:spPr>
          <a:xfrm flipV="1">
            <a:off x="4173962" y="4369776"/>
            <a:ext cx="1534382" cy="31652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w="22225">
                <a:solidFill>
                  <a:srgbClr val="A5644E"/>
                </a:solidFill>
                <a:prstDash val="solid"/>
              </a:ln>
              <a:solidFill>
                <a:srgbClr val="A5644E">
                  <a:lumMod val="40000"/>
                  <a:lumOff val="60000"/>
                </a:srgbClr>
              </a:solidFill>
              <a:effectLst/>
              <a:uLnTx/>
              <a:uFillTx/>
              <a:latin typeface="Trebuchet MS" panose="020B0603020202020204"/>
              <a:ea typeface="+mn-ea"/>
              <a:cs typeface="+mn-cs"/>
            </a:endParaRPr>
          </a:p>
        </p:txBody>
      </p:sp>
      <p:sp>
        <p:nvSpPr>
          <p:cNvPr id="12" name="Flèche gauche 11"/>
          <p:cNvSpPr/>
          <p:nvPr/>
        </p:nvSpPr>
        <p:spPr>
          <a:xfrm flipV="1">
            <a:off x="4173962" y="4865076"/>
            <a:ext cx="1534382" cy="31652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w="22225">
                <a:solidFill>
                  <a:srgbClr val="A5644E"/>
                </a:solidFill>
                <a:prstDash val="solid"/>
              </a:ln>
              <a:solidFill>
                <a:srgbClr val="A5644E">
                  <a:lumMod val="40000"/>
                  <a:lumOff val="60000"/>
                </a:srgbClr>
              </a:solidFill>
              <a:effectLst/>
              <a:uLnTx/>
              <a:uFillTx/>
              <a:latin typeface="Trebuchet MS" panose="020B0603020202020204"/>
              <a:ea typeface="+mn-ea"/>
              <a:cs typeface="+mn-cs"/>
            </a:endParaRPr>
          </a:p>
        </p:txBody>
      </p:sp>
      <p:sp>
        <p:nvSpPr>
          <p:cNvPr id="13" name="Flèche gauche 12"/>
          <p:cNvSpPr/>
          <p:nvPr/>
        </p:nvSpPr>
        <p:spPr>
          <a:xfrm flipV="1">
            <a:off x="4173962" y="5360376"/>
            <a:ext cx="1534382" cy="31652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w="22225">
                <a:solidFill>
                  <a:srgbClr val="A5644E"/>
                </a:solidFill>
                <a:prstDash val="solid"/>
              </a:ln>
              <a:solidFill>
                <a:srgbClr val="A5644E">
                  <a:lumMod val="40000"/>
                  <a:lumOff val="60000"/>
                </a:srgbClr>
              </a:solidFill>
              <a:effectLst/>
              <a:uLnTx/>
              <a:uFillTx/>
              <a:latin typeface="Trebuchet MS" panose="020B0603020202020204"/>
              <a:ea typeface="+mn-ea"/>
              <a:cs typeface="+mn-cs"/>
            </a:endParaRPr>
          </a:p>
        </p:txBody>
      </p:sp>
      <p:sp>
        <p:nvSpPr>
          <p:cNvPr id="14" name="Flèche gauche 13"/>
          <p:cNvSpPr/>
          <p:nvPr/>
        </p:nvSpPr>
        <p:spPr>
          <a:xfrm flipV="1">
            <a:off x="4173962" y="5855676"/>
            <a:ext cx="1534382" cy="316523"/>
          </a:xfrm>
          <a:prstGeom prst="leftArrow">
            <a:avLst/>
          </a:prstGeom>
        </p:spPr>
        <p:style>
          <a:lnRef idx="1">
            <a:schemeClr val="accent2"/>
          </a:lnRef>
          <a:fillRef idx="2">
            <a:schemeClr val="accent2"/>
          </a:fillRef>
          <a:effectRef idx="1">
            <a:schemeClr val="accent2"/>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w="22225">
                <a:solidFill>
                  <a:srgbClr val="A5644E"/>
                </a:solidFill>
                <a:prstDash val="solid"/>
              </a:ln>
              <a:solidFill>
                <a:srgbClr val="A5644E">
                  <a:lumMod val="40000"/>
                  <a:lumOff val="60000"/>
                </a:srgbClr>
              </a:solidFill>
              <a:effectLst/>
              <a:uLnTx/>
              <a:uFillTx/>
              <a:latin typeface="Trebuchet MS" panose="020B0603020202020204"/>
              <a:ea typeface="+mn-ea"/>
              <a:cs typeface="+mn-cs"/>
            </a:endParaRPr>
          </a:p>
        </p:txBody>
      </p:sp>
    </p:spTree>
    <p:extLst>
      <p:ext uri="{BB962C8B-B14F-4D97-AF65-F5344CB8AC3E}">
        <p14:creationId xmlns:p14="http://schemas.microsoft.com/office/powerpoint/2010/main" val="3081406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665285"/>
          </a:xfrm>
        </p:spPr>
        <p:txBody>
          <a:bodyPr/>
          <a:lstStyle/>
          <a:p>
            <a:pPr algn="ctr" rtl="1"/>
            <a:r>
              <a:rPr lang="ar-DZ" b="1" dirty="0" smtClean="0">
                <a:solidFill>
                  <a:srgbClr val="00B050"/>
                </a:solidFill>
                <a:latin typeface="Century Gothic" panose="020B0502020202020204"/>
                <a:cs typeface="Arial" panose="020B0604020202020204" pitchFamily="34" charset="0"/>
              </a:rPr>
              <a:t>3. </a:t>
            </a:r>
            <a:r>
              <a:rPr lang="ar-SA" b="1" dirty="0" smtClean="0">
                <a:solidFill>
                  <a:srgbClr val="00B050"/>
                </a:solidFill>
                <a:latin typeface="Century Gothic" panose="020B0502020202020204"/>
                <a:cs typeface="Arial" panose="020B0604020202020204" pitchFamily="34" charset="0"/>
              </a:rPr>
              <a:t>استراتيجية </a:t>
            </a:r>
            <a:r>
              <a:rPr lang="ar-SA" b="1" dirty="0">
                <a:solidFill>
                  <a:srgbClr val="00B050"/>
                </a:solidFill>
                <a:latin typeface="Century Gothic" panose="020B0502020202020204"/>
                <a:cs typeface="Arial" panose="020B0604020202020204" pitchFamily="34" charset="0"/>
              </a:rPr>
              <a:t>التسويق </a:t>
            </a:r>
            <a:r>
              <a:rPr lang="ar-SA" b="1" dirty="0" smtClean="0">
                <a:solidFill>
                  <a:srgbClr val="00B050"/>
                </a:solidFill>
                <a:latin typeface="Century Gothic" panose="020B0502020202020204"/>
                <a:cs typeface="Arial" panose="020B0604020202020204" pitchFamily="34" charset="0"/>
              </a:rPr>
              <a:t>المركز:</a:t>
            </a:r>
            <a:endParaRPr lang="fr-FR" dirty="0">
              <a:solidFill>
                <a:srgbClr val="00B050"/>
              </a:solidFill>
            </a:endParaRPr>
          </a:p>
        </p:txBody>
      </p:sp>
      <p:sp>
        <p:nvSpPr>
          <p:cNvPr id="3" name="Espace réservé du contenu 2"/>
          <p:cNvSpPr>
            <a:spLocks noGrp="1"/>
          </p:cNvSpPr>
          <p:nvPr>
            <p:ph sz="half" idx="1"/>
          </p:nvPr>
        </p:nvSpPr>
        <p:spPr>
          <a:xfrm>
            <a:off x="782842" y="1547446"/>
            <a:ext cx="8888697" cy="2083777"/>
          </a:xfrm>
        </p:spPr>
        <p:txBody>
          <a:bodyPr>
            <a:normAutofit/>
          </a:bodyPr>
          <a:lstStyle/>
          <a:p>
            <a:pPr marL="0" indent="0" algn="just" rtl="1">
              <a:buNone/>
            </a:pPr>
            <a:r>
              <a:rPr lang="ar-SA" sz="2800" dirty="0">
                <a:latin typeface="Simplified Arabic" panose="02010000000000000000" pitchFamily="2" charset="-78"/>
                <a:ea typeface="MS Mincho"/>
                <a:cs typeface="Simplified Arabic" panose="02010000000000000000" pitchFamily="2" charset="-78"/>
              </a:rPr>
              <a:t>تقوم مؤسسات الخدمات بالتمييز بين قطاعات السوق المختلفة وتختار قطاعا واحدا أو أكثر للتركيز عليه، وتقديم الخدمات التي تفي باحتياجات الزبائن في هذا القطاع من السوق بكفاءة وفعالية أكبر من المؤسسات المنافسة. وتصمم مؤسسات الخدمات المزيج التسويقي الملائم لهذا القطاع من السوق. </a:t>
            </a:r>
            <a:endParaRPr lang="fr-FR" sz="2000" dirty="0"/>
          </a:p>
        </p:txBody>
      </p:sp>
      <p:graphicFrame>
        <p:nvGraphicFramePr>
          <p:cNvPr id="5" name="Espace réservé du contenu 3"/>
          <p:cNvGraphicFramePr>
            <a:graphicFrameLocks/>
          </p:cNvGraphicFramePr>
          <p:nvPr>
            <p:extLst/>
          </p:nvPr>
        </p:nvGraphicFramePr>
        <p:xfrm>
          <a:off x="782843" y="3903786"/>
          <a:ext cx="9178842" cy="24003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492945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13238" y="609600"/>
            <a:ext cx="8860764" cy="849923"/>
          </a:xfrm>
        </p:spPr>
        <p:txBody>
          <a:bodyPr>
            <a:normAutofit fontScale="90000"/>
          </a:bodyPr>
          <a:lstStyle/>
          <a:p>
            <a:pPr algn="ctr" rtl="1">
              <a:lnSpc>
                <a:spcPct val="107000"/>
              </a:lnSpc>
              <a:spcAft>
                <a:spcPts val="0"/>
              </a:spcAft>
            </a:pPr>
            <a:r>
              <a:rPr lang="ar-SA" sz="3200"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رابعا</a:t>
            </a:r>
            <a:r>
              <a:rPr lang="ar-SA" b="1" dirty="0">
                <a:solidFill>
                  <a:srgbClr val="FF0000"/>
                </a:solidFill>
                <a:latin typeface="Simplified Arabic" panose="02010000000000000000" pitchFamily="2" charset="-78"/>
                <a:ea typeface="Times New Roman" panose="02020603050405020304" pitchFamily="18" charset="0"/>
                <a:cs typeface="Simplified Arabic" panose="02010000000000000000" pitchFamily="2" charset="-78"/>
              </a:rPr>
              <a:t>: العوامل المؤثرة على اختيار استراتيجيات السوق المستهدفة</a:t>
            </a:r>
            <a:r>
              <a:rPr lang="fr-FR" sz="2400" dirty="0">
                <a:latin typeface="Calibri" panose="020F0502020204030204" pitchFamily="34" charset="0"/>
                <a:ea typeface="Calibri" panose="020F0502020204030204" pitchFamily="34" charset="0"/>
                <a:cs typeface="Arial" panose="020B0604020202020204" pitchFamily="34" charset="0"/>
              </a:rPr>
              <a:t/>
            </a:r>
            <a:br>
              <a:rPr lang="fr-FR" sz="2400" dirty="0">
                <a:latin typeface="Calibri" panose="020F0502020204030204" pitchFamily="34" charset="0"/>
                <a:ea typeface="Calibri" panose="020F0502020204030204" pitchFamily="34" charset="0"/>
                <a:cs typeface="Arial" panose="020B0604020202020204" pitchFamily="34" charset="0"/>
              </a:rPr>
            </a:br>
            <a:endParaRPr lang="fr-FR" dirty="0"/>
          </a:p>
        </p:txBody>
      </p:sp>
      <p:pic>
        <p:nvPicPr>
          <p:cNvPr id="6" name="Espace réservé du contenu 5"/>
          <p:cNvPicPr>
            <a:picLocks noGrp="1" noChangeAspect="1"/>
          </p:cNvPicPr>
          <p:nvPr>
            <p:ph sz="half" idx="1"/>
          </p:nvPr>
        </p:nvPicPr>
        <p:blipFill>
          <a:blip r:embed="rId2"/>
          <a:stretch>
            <a:fillRect/>
          </a:stretch>
        </p:blipFill>
        <p:spPr>
          <a:xfrm>
            <a:off x="659423" y="1688123"/>
            <a:ext cx="1899139" cy="4818185"/>
          </a:xfrm>
          <a:prstGeom prst="rect">
            <a:avLst/>
          </a:prstGeom>
        </p:spPr>
      </p:pic>
      <p:graphicFrame>
        <p:nvGraphicFramePr>
          <p:cNvPr id="3" name="Espace réservé du contenu 2"/>
          <p:cNvGraphicFramePr>
            <a:graphicFrameLocks noGrp="1"/>
          </p:cNvGraphicFramePr>
          <p:nvPr>
            <p:ph sz="half" idx="2"/>
            <p:extLst>
              <p:ext uri="{D42A27DB-BD31-4B8C-83A1-F6EECF244321}">
                <p14:modId xmlns:p14="http://schemas.microsoft.com/office/powerpoint/2010/main" val="1569694878"/>
              </p:ext>
            </p:extLst>
          </p:nvPr>
        </p:nvGraphicFramePr>
        <p:xfrm>
          <a:off x="2558562" y="1582615"/>
          <a:ext cx="7332783" cy="48445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71608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ctrTitle"/>
          </p:nvPr>
        </p:nvSpPr>
        <p:spPr>
          <a:xfrm>
            <a:off x="1023257" y="740229"/>
            <a:ext cx="7773931" cy="5118704"/>
          </a:xfrm>
        </p:spPr>
        <p:txBody>
          <a:bodyPr rtlCol="0"/>
          <a:lstStyle/>
          <a:p>
            <a:pPr algn="ctr" defTabSz="685800" rtl="1">
              <a:defRPr/>
            </a:pP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شكرا على حسن الإصغاء</a:t>
            </a:r>
            <a:b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br>
            <a:r>
              <a:rPr lang="ar-DZ" sz="7200" b="1" dirty="0">
                <a:ln w="18415" cmpd="sng">
                  <a:solidFill>
                    <a:srgbClr val="FFFFFF"/>
                  </a:solidFill>
                  <a:prstDash val="solid"/>
                </a:ln>
                <a:solidFill>
                  <a:srgbClr val="FF0000"/>
                </a:solidFill>
                <a:effectLst>
                  <a:outerShdw blurRad="38100" dist="38100" dir="2700000" algn="tl">
                    <a:srgbClr val="000000">
                      <a:alpha val="43137"/>
                    </a:srgbClr>
                  </a:outerShdw>
                </a:effectLst>
                <a:latin typeface="Arial" charset="0"/>
                <a:cs typeface="B Arabic Style" pitchFamily="2" charset="-78"/>
              </a:rPr>
              <a:t>والمتابعة</a:t>
            </a:r>
            <a: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t/>
            </a:r>
            <a:br>
              <a:rPr lang="fr-FR" sz="6000" dirty="0">
                <a:ln w="18415" cmpd="sng">
                  <a:solidFill>
                    <a:srgbClr val="FFFFFF"/>
                  </a:solidFill>
                  <a:prstDash val="solid"/>
                </a:ln>
                <a:solidFill>
                  <a:srgbClr val="FF0000"/>
                </a:solidFill>
                <a:effectLst>
                  <a:outerShdw blurRad="63500" dir="3600000" algn="tl" rotWithShape="0">
                    <a:srgbClr val="000000">
                      <a:alpha val="70000"/>
                    </a:srgbClr>
                  </a:outerShdw>
                </a:effectLst>
                <a:latin typeface="Arial" charset="0"/>
                <a:cs typeface="B Arabic Style" pitchFamily="2" charset="-78"/>
              </a:rPr>
            </a:br>
            <a:endParaRPr lang="fr-FR" dirty="0">
              <a:solidFill>
                <a:srgbClr val="FF0000"/>
              </a:solidFill>
            </a:endParaRPr>
          </a:p>
        </p:txBody>
      </p:sp>
    </p:spTree>
    <p:extLst>
      <p:ext uri="{BB962C8B-B14F-4D97-AF65-F5344CB8AC3E}">
        <p14:creationId xmlns:p14="http://schemas.microsoft.com/office/powerpoint/2010/main" val="3423639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3" y="609600"/>
            <a:ext cx="8906931" cy="812800"/>
          </a:xfrm>
        </p:spPr>
        <p:txBody>
          <a:bodyPr>
            <a:normAutofit/>
          </a:bodyPr>
          <a:lstStyle/>
          <a:p>
            <a:pPr algn="ctr" rtl="1"/>
            <a:r>
              <a:rPr lang="ar-SA" sz="4400" b="1" dirty="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ال</a:t>
            </a:r>
            <a:r>
              <a:rPr lang="ar-DZ" sz="4400" b="1" dirty="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مبحث </a:t>
            </a:r>
            <a:r>
              <a:rPr lang="ar-DZ" sz="4400" b="1" dirty="0" smtClean="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ال</a:t>
            </a:r>
            <a:r>
              <a:rPr lang="ar-DZ" sz="4400" b="1" dirty="0" smtClean="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أول</a:t>
            </a:r>
            <a:r>
              <a:rPr lang="ar-SA" sz="4400" b="1" dirty="0" smtClean="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 </a:t>
            </a:r>
            <a:r>
              <a:rPr lang="ar-SA" sz="4400" b="1" dirty="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 البيئة التسويقية </a:t>
            </a:r>
            <a:r>
              <a:rPr lang="ar-SA" sz="4400" b="1" dirty="0" err="1">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لل</a:t>
            </a:r>
            <a:r>
              <a:rPr lang="ar-DZ" sz="4400" b="1" dirty="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خدمات</a:t>
            </a:r>
            <a:endParaRPr lang="fr-FR" sz="4400" dirty="0">
              <a:solidFill>
                <a:srgbClr val="FF0000"/>
              </a:solidFill>
              <a:latin typeface="Simplified Arabic" panose="02020603050405020304" pitchFamily="18" charset="-78"/>
              <a:cs typeface="Simplified Arabic" panose="02020603050405020304" pitchFamily="18" charset="-78"/>
            </a:endParaRPr>
          </a:p>
        </p:txBody>
      </p:sp>
      <p:graphicFrame>
        <p:nvGraphicFramePr>
          <p:cNvPr id="4" name="Espace réservé du contenu 3"/>
          <p:cNvGraphicFramePr>
            <a:graphicFrameLocks noGrp="1"/>
          </p:cNvGraphicFramePr>
          <p:nvPr>
            <p:ph sz="half" idx="1"/>
            <p:extLst>
              <p:ext uri="{D42A27DB-BD31-4B8C-83A1-F6EECF244321}">
                <p14:modId xmlns:p14="http://schemas.microsoft.com/office/powerpoint/2010/main" val="3409417728"/>
              </p:ext>
            </p:extLst>
          </p:nvPr>
        </p:nvGraphicFramePr>
        <p:xfrm>
          <a:off x="609601" y="2223910"/>
          <a:ext cx="8906932" cy="32963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60019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5E0855-6B65-4248-95E4-8E0B424C9896}"/>
              </a:ext>
            </a:extLst>
          </p:cNvPr>
          <p:cNvSpPr>
            <a:spLocks noGrp="1"/>
          </p:cNvSpPr>
          <p:nvPr>
            <p:ph type="title"/>
          </p:nvPr>
        </p:nvSpPr>
        <p:spPr>
          <a:xfrm>
            <a:off x="677334" y="609600"/>
            <a:ext cx="8596668" cy="948267"/>
          </a:xfrm>
        </p:spPr>
        <p:txBody>
          <a:bodyPr>
            <a:normAutofit fontScale="90000"/>
          </a:bodyPr>
          <a:lstStyle/>
          <a:p>
            <a:pPr lvl="0" algn="ctr" rtl="1">
              <a:lnSpc>
                <a:spcPct val="107000"/>
              </a:lnSpc>
              <a:spcBef>
                <a:spcPts val="1000"/>
              </a:spcBef>
            </a:pPr>
            <a:r>
              <a:rPr lang="ar-SA" sz="4000" b="1" dirty="0">
                <a:solidFill>
                  <a:srgbClr val="FF0000"/>
                </a:solidFill>
                <a:latin typeface="Simplified Arabic" panose="02020603050405020304" pitchFamily="18" charset="-78"/>
                <a:ea typeface="Times New Roman" panose="02020603050405020304" pitchFamily="18" charset="0"/>
                <a:cs typeface="Simplified Arabic" panose="02020603050405020304" pitchFamily="18" charset="-78"/>
              </a:rPr>
              <a:t>أولا: تعريف البيئة التسويقية</a:t>
            </a:r>
            <a:r>
              <a:rPr lang="ar-DZ" sz="4000" dirty="0">
                <a:solidFill>
                  <a:prstClr val="black">
                    <a:lumMod val="75000"/>
                    <a:lumOff val="25000"/>
                  </a:prstClr>
                </a:solidFill>
                <a:latin typeface="Simplified Arabic" panose="02020603050405020304" pitchFamily="18" charset="-78"/>
                <a:ea typeface="Times New Roman" panose="02020603050405020304" pitchFamily="18" charset="0"/>
                <a:cs typeface="Simplified Arabic" panose="02020603050405020304" pitchFamily="18" charset="-78"/>
              </a:rPr>
              <a:t/>
            </a:r>
            <a:br>
              <a:rPr lang="ar-DZ" sz="4000" dirty="0">
                <a:solidFill>
                  <a:prstClr val="black">
                    <a:lumMod val="75000"/>
                    <a:lumOff val="25000"/>
                  </a:prstClr>
                </a:solidFill>
                <a:latin typeface="Simplified Arabic" panose="02020603050405020304" pitchFamily="18" charset="-78"/>
                <a:ea typeface="Times New Roman" panose="02020603050405020304" pitchFamily="18" charset="0"/>
                <a:cs typeface="Simplified Arabic" panose="02020603050405020304" pitchFamily="18" charset="-78"/>
              </a:rPr>
            </a:br>
            <a:endParaRPr lang="fr-FR" dirty="0"/>
          </a:p>
        </p:txBody>
      </p:sp>
      <p:sp>
        <p:nvSpPr>
          <p:cNvPr id="4" name="Espace réservé du contenu 3">
            <a:extLst>
              <a:ext uri="{FF2B5EF4-FFF2-40B4-BE49-F238E27FC236}">
                <a16:creationId xmlns:a16="http://schemas.microsoft.com/office/drawing/2014/main" id="{83401B99-4C9B-437E-9CD7-5AEC42DE6BD9}"/>
              </a:ext>
            </a:extLst>
          </p:cNvPr>
          <p:cNvSpPr>
            <a:spLocks noGrp="1"/>
          </p:cNvSpPr>
          <p:nvPr>
            <p:ph sz="half" idx="2"/>
          </p:nvPr>
        </p:nvSpPr>
        <p:spPr>
          <a:xfrm>
            <a:off x="4696179" y="1557867"/>
            <a:ext cx="4967110" cy="4989689"/>
          </a:xfrm>
        </p:spPr>
        <p:txBody>
          <a:bodyPr>
            <a:normAutofit fontScale="77500" lnSpcReduction="20000"/>
          </a:bodyPr>
          <a:lstStyle/>
          <a:p>
            <a:pPr marL="0" lvl="0" indent="0" algn="just" rtl="1">
              <a:lnSpc>
                <a:spcPct val="107000"/>
              </a:lnSpc>
              <a:buClr>
                <a:srgbClr val="F0A22E"/>
              </a:buClr>
              <a:buNone/>
            </a:pPr>
            <a:r>
              <a:rPr lang="ar-DZ" sz="4000" dirty="0">
                <a:solidFill>
                  <a:prstClr val="black">
                    <a:lumMod val="75000"/>
                    <a:lumOff val="25000"/>
                  </a:prstClr>
                </a:solidFill>
                <a:latin typeface="Calibri" panose="020F0502020204030204" pitchFamily="34" charset="0"/>
                <a:ea typeface="Times New Roman" panose="02020603050405020304" pitchFamily="18" charset="0"/>
                <a:cs typeface="Simplified Arabic" panose="02020603050405020304" pitchFamily="18" charset="-78"/>
              </a:rPr>
              <a:t>تعرف بيئة المؤسسة بأنها "العوامل المحيطة بالمؤسسة والتي لها القدرة على التأثير فيها، أو على أحد أنظمتها الفرعية".</a:t>
            </a:r>
            <a:endParaRPr lang="fr-FR" sz="3200" dirty="0">
              <a:solidFill>
                <a:prstClr val="black">
                  <a:lumMod val="75000"/>
                  <a:lumOff val="25000"/>
                </a:prstClr>
              </a:solidFill>
              <a:latin typeface="Calibri" panose="020F0502020204030204" pitchFamily="34" charset="0"/>
              <a:ea typeface="Calibri" panose="020F0502020204030204" pitchFamily="34" charset="0"/>
              <a:cs typeface="Arial" panose="020B0604020202020204" pitchFamily="34" charset="0"/>
            </a:endParaRPr>
          </a:p>
          <a:p>
            <a:pPr marL="0" lvl="0" indent="0" algn="just" rtl="1">
              <a:buClr>
                <a:srgbClr val="F0A22E"/>
              </a:buClr>
              <a:buNone/>
            </a:pPr>
            <a:r>
              <a:rPr lang="fr-FR" sz="4000" dirty="0">
                <a:solidFill>
                  <a:prstClr val="black">
                    <a:lumMod val="75000"/>
                    <a:lumOff val="25000"/>
                  </a:prstClr>
                </a:solidFill>
                <a:ea typeface="Times New Roman" panose="02020603050405020304" pitchFamily="18" charset="0"/>
                <a:cs typeface="Simplified Arabic" panose="02020603050405020304" pitchFamily="18" charset="-78"/>
              </a:rPr>
              <a:t>  </a:t>
            </a:r>
            <a:r>
              <a:rPr lang="ar-DZ" sz="4000" dirty="0">
                <a:solidFill>
                  <a:prstClr val="black">
                    <a:lumMod val="75000"/>
                    <a:lumOff val="25000"/>
                  </a:prstClr>
                </a:solidFill>
                <a:ea typeface="Times New Roman" panose="02020603050405020304" pitchFamily="18" charset="0"/>
                <a:cs typeface="Simplified Arabic" panose="02020603050405020304" pitchFamily="18" charset="-78"/>
              </a:rPr>
              <a:t>أما البيئة التسويقية ف</a:t>
            </a:r>
            <a:r>
              <a:rPr lang="ar-SA" sz="4000" dirty="0">
                <a:solidFill>
                  <a:prstClr val="black">
                    <a:lumMod val="75000"/>
                    <a:lumOff val="25000"/>
                  </a:prstClr>
                </a:solidFill>
                <a:ea typeface="Times New Roman" panose="02020603050405020304" pitchFamily="18" charset="0"/>
                <a:cs typeface="Simplified Arabic" panose="02020603050405020304" pitchFamily="18" charset="-78"/>
              </a:rPr>
              <a:t>تعرف</a:t>
            </a:r>
            <a:r>
              <a:rPr lang="ar-DZ" sz="4000" dirty="0">
                <a:solidFill>
                  <a:prstClr val="black">
                    <a:lumMod val="75000"/>
                    <a:lumOff val="25000"/>
                  </a:prstClr>
                </a:solidFill>
                <a:ea typeface="Times New Roman" panose="02020603050405020304" pitchFamily="18" charset="0"/>
                <a:cs typeface="Simplified Arabic" panose="02020603050405020304" pitchFamily="18" charset="-78"/>
              </a:rPr>
              <a:t> على أنها "مجموعة المتغيرات والقيود والقوى والمواقف المؤثرة سواء كانت داخلية أو خارجية بالنسبة للمؤسسات الخدمية، والتي تؤثر على أنشطة وقرارات المؤسسة بشكل عام وعلى أنشطة وقرارات إدارة التسويق بشكل خاص". </a:t>
            </a:r>
            <a:endParaRPr lang="fr-FR" sz="4000" dirty="0">
              <a:solidFill>
                <a:prstClr val="black">
                  <a:lumMod val="75000"/>
                  <a:lumOff val="25000"/>
                </a:prstClr>
              </a:solidFill>
            </a:endParaRPr>
          </a:p>
          <a:p>
            <a:endParaRPr lang="fr-FR" dirty="0"/>
          </a:p>
        </p:txBody>
      </p:sp>
      <p:pic>
        <p:nvPicPr>
          <p:cNvPr id="5" name="Picture 2" descr="Image associée">
            <a:extLst>
              <a:ext uri="{FF2B5EF4-FFF2-40B4-BE49-F238E27FC236}">
                <a16:creationId xmlns:a16="http://schemas.microsoft.com/office/drawing/2014/main" id="{83CBB5C1-5123-4A66-BB8D-85360BEE62FF}"/>
              </a:ext>
            </a:extLst>
          </p:cNvPr>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83823" y="1557867"/>
            <a:ext cx="4238714" cy="4690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62392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596668" cy="1055914"/>
          </a:xfrm>
        </p:spPr>
        <p:txBody>
          <a:bodyPr/>
          <a:lstStyle/>
          <a:p>
            <a:pPr algn="ctr" rtl="1"/>
            <a:r>
              <a:rPr lang="ar-SA" b="1" dirty="0">
                <a:solidFill>
                  <a:srgbClr val="FF0000"/>
                </a:solidFill>
                <a:latin typeface="Simplified Arabic" panose="02020603050405020304" pitchFamily="18" charset="-78"/>
                <a:cs typeface="Simplified Arabic" panose="02020603050405020304" pitchFamily="18" charset="-78"/>
              </a:rPr>
              <a:t>ثانيا: مكونات البيئة التسويقية</a:t>
            </a:r>
            <a:endParaRPr lang="fr-FR" b="1" dirty="0">
              <a:solidFill>
                <a:srgbClr val="FF0000"/>
              </a:solidFill>
              <a:latin typeface="Simplified Arabic" panose="02020603050405020304" pitchFamily="18" charset="-78"/>
              <a:cs typeface="Simplified Arabic" panose="02020603050405020304" pitchFamily="18" charset="-78"/>
            </a:endParaRPr>
          </a:p>
        </p:txBody>
      </p:sp>
      <p:sp>
        <p:nvSpPr>
          <p:cNvPr id="3" name="Espace réservé du contenu 2"/>
          <p:cNvSpPr>
            <a:spLocks noGrp="1"/>
          </p:cNvSpPr>
          <p:nvPr>
            <p:ph idx="1"/>
          </p:nvPr>
        </p:nvSpPr>
        <p:spPr>
          <a:xfrm>
            <a:off x="677334" y="1589314"/>
            <a:ext cx="8173155" cy="4452049"/>
          </a:xfrm>
        </p:spPr>
        <p:txBody>
          <a:bodyPr>
            <a:normAutofit/>
          </a:bodyPr>
          <a:lstStyle/>
          <a:p>
            <a:pPr marL="0" indent="0" algn="r" rtl="1">
              <a:buNone/>
            </a:pPr>
            <a:r>
              <a:rPr lang="ar-DZ" sz="3200" dirty="0">
                <a:ea typeface="Times New Roman" panose="02020603050405020304" pitchFamily="18" charset="0"/>
                <a:cs typeface="Simplified Arabic" panose="02020603050405020304" pitchFamily="18" charset="-78"/>
              </a:rPr>
              <a:t>تنقسم البيئة التسويقية إلى :</a:t>
            </a:r>
            <a:endParaRPr lang="ar-SA" sz="3200" dirty="0">
              <a:ea typeface="Times New Roman" panose="02020603050405020304" pitchFamily="18" charset="0"/>
              <a:cs typeface="Simplified Arabic" panose="02020603050405020304" pitchFamily="18" charset="-78"/>
            </a:endParaRPr>
          </a:p>
          <a:p>
            <a:pPr marL="0" indent="0" algn="r" rtl="1">
              <a:buNone/>
            </a:pPr>
            <a:r>
              <a:rPr lang="ar-SA" sz="3200" b="1" dirty="0">
                <a:ea typeface="MS Mincho" panose="02020609040205080304" pitchFamily="49" charset="-128"/>
                <a:cs typeface="Simplified Arabic" panose="02020603050405020304" pitchFamily="18" charset="-78"/>
              </a:rPr>
              <a:t>1</a:t>
            </a:r>
            <a:r>
              <a:rPr lang="ar-SA" sz="3200" dirty="0">
                <a:ea typeface="MS Mincho" panose="02020609040205080304" pitchFamily="49" charset="-128"/>
                <a:cs typeface="Simplified Arabic" panose="02020603050405020304" pitchFamily="18" charset="-78"/>
              </a:rPr>
              <a:t>. </a:t>
            </a:r>
            <a:r>
              <a:rPr lang="ar-DZ" sz="3200" dirty="0">
                <a:solidFill>
                  <a:srgbClr val="00B0F0"/>
                </a:solidFill>
                <a:ea typeface="MS Mincho" panose="02020609040205080304" pitchFamily="49" charset="-128"/>
                <a:cs typeface="Simplified Arabic" panose="02020603050405020304" pitchFamily="18" charset="-78"/>
              </a:rPr>
              <a:t>البيئة التسويقية الخارجية</a:t>
            </a:r>
            <a:endParaRPr lang="ar-SA" sz="3200" dirty="0">
              <a:solidFill>
                <a:srgbClr val="00B0F0"/>
              </a:solidFill>
              <a:ea typeface="MS Mincho" panose="02020609040205080304" pitchFamily="49" charset="-128"/>
              <a:cs typeface="Simplified Arabic" panose="02020603050405020304" pitchFamily="18" charset="-78"/>
            </a:endParaRPr>
          </a:p>
          <a:p>
            <a:pPr algn="r" rtl="1">
              <a:buFont typeface="Wingdings" panose="05000000000000000000" pitchFamily="2" charset="2"/>
              <a:buChar char="v"/>
            </a:pPr>
            <a:r>
              <a:rPr lang="ar-DZ" sz="3200" dirty="0">
                <a:ea typeface="Times New Roman" panose="02020603050405020304" pitchFamily="18" charset="0"/>
                <a:cs typeface="Simplified Arabic" panose="02020603050405020304" pitchFamily="18" charset="-78"/>
              </a:rPr>
              <a:t>البيئة العامة</a:t>
            </a:r>
            <a:endParaRPr lang="ar-SA" sz="3200" dirty="0">
              <a:ea typeface="Times New Roman" panose="02020603050405020304" pitchFamily="18" charset="0"/>
              <a:cs typeface="Simplified Arabic" panose="02020603050405020304" pitchFamily="18" charset="-78"/>
            </a:endParaRPr>
          </a:p>
          <a:p>
            <a:pPr algn="r" rtl="1">
              <a:buFont typeface="Wingdings" panose="05000000000000000000" pitchFamily="2" charset="2"/>
              <a:buChar char="v"/>
            </a:pPr>
            <a:r>
              <a:rPr lang="ar-DZ" sz="3200" dirty="0">
                <a:ea typeface="Times New Roman" panose="02020603050405020304" pitchFamily="18" charset="0"/>
                <a:cs typeface="Simplified Arabic" panose="02020603050405020304" pitchFamily="18" charset="-78"/>
              </a:rPr>
              <a:t>البيئة المهمة</a:t>
            </a:r>
            <a:endParaRPr lang="ar-SA" sz="3200" dirty="0">
              <a:ea typeface="Times New Roman" panose="02020603050405020304" pitchFamily="18" charset="0"/>
              <a:cs typeface="Simplified Arabic" panose="02020603050405020304" pitchFamily="18" charset="-78"/>
            </a:endParaRPr>
          </a:p>
          <a:p>
            <a:pPr marL="0" indent="0" algn="r" rtl="1">
              <a:buNone/>
            </a:pPr>
            <a:r>
              <a:rPr lang="ar-SA" sz="3200" dirty="0">
                <a:ea typeface="MS Mincho" panose="02020609040205080304" pitchFamily="49" charset="-128"/>
                <a:cs typeface="Simplified Arabic" panose="02020603050405020304" pitchFamily="18" charset="-78"/>
              </a:rPr>
              <a:t>2. </a:t>
            </a:r>
            <a:r>
              <a:rPr lang="ar-DZ" sz="3200" dirty="0">
                <a:solidFill>
                  <a:srgbClr val="00B0F0"/>
                </a:solidFill>
                <a:ea typeface="MS Mincho" panose="02020609040205080304" pitchFamily="49" charset="-128"/>
                <a:cs typeface="Simplified Arabic" panose="02020603050405020304" pitchFamily="18" charset="-78"/>
              </a:rPr>
              <a:t>البيئة التسويقية الداخلية: </a:t>
            </a:r>
            <a:endParaRPr lang="ar-SA" sz="3200" dirty="0">
              <a:solidFill>
                <a:srgbClr val="00B0F0"/>
              </a:solidFill>
              <a:ea typeface="MS Mincho" panose="02020609040205080304" pitchFamily="49" charset="-128"/>
              <a:cs typeface="Simplified Arabic" panose="02020603050405020304" pitchFamily="18" charset="-78"/>
            </a:endParaRPr>
          </a:p>
          <a:p>
            <a:pPr algn="r" rtl="1">
              <a:buFont typeface="Wingdings" panose="05000000000000000000" pitchFamily="2" charset="2"/>
              <a:buChar char="v"/>
            </a:pPr>
            <a:r>
              <a:rPr lang="ar-DZ" sz="3200" dirty="0">
                <a:ea typeface="MS Mincho" panose="02020609040205080304" pitchFamily="49" charset="-128"/>
                <a:cs typeface="Simplified Arabic" panose="02020603050405020304" pitchFamily="18" charset="-78"/>
              </a:rPr>
              <a:t>البيئة الداخلية المباشرة</a:t>
            </a:r>
            <a:endParaRPr lang="ar-SA" sz="3200" dirty="0">
              <a:ea typeface="MS Mincho" panose="02020609040205080304" pitchFamily="49" charset="-128"/>
              <a:cs typeface="Simplified Arabic" panose="02020603050405020304" pitchFamily="18" charset="-78"/>
            </a:endParaRPr>
          </a:p>
          <a:p>
            <a:pPr algn="r" rtl="1">
              <a:buFont typeface="Wingdings" panose="05000000000000000000" pitchFamily="2" charset="2"/>
              <a:buChar char="v"/>
            </a:pPr>
            <a:r>
              <a:rPr lang="ar-DZ" sz="3200" dirty="0">
                <a:ea typeface="MS Mincho" panose="02020609040205080304" pitchFamily="49" charset="-128"/>
                <a:cs typeface="Simplified Arabic" panose="02020603050405020304" pitchFamily="18" charset="-78"/>
              </a:rPr>
              <a:t>البيئة الداخلية غير المباشرة</a:t>
            </a:r>
            <a:endParaRPr lang="fr-FR" sz="3200" dirty="0"/>
          </a:p>
        </p:txBody>
      </p:sp>
    </p:spTree>
    <p:extLst>
      <p:ext uri="{BB962C8B-B14F-4D97-AF65-F5344CB8AC3E}">
        <p14:creationId xmlns:p14="http://schemas.microsoft.com/office/powerpoint/2010/main" val="36266808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Oval 6"/>
          <p:cNvSpPr>
            <a:spLocks noChangeArrowheads="1"/>
          </p:cNvSpPr>
          <p:nvPr/>
        </p:nvSpPr>
        <p:spPr bwMode="auto">
          <a:xfrm>
            <a:off x="3704442" y="1180251"/>
            <a:ext cx="5374486" cy="5322535"/>
          </a:xfrm>
          <a:prstGeom prst="ellipse">
            <a:avLst/>
          </a:prstGeom>
          <a:solidFill>
            <a:srgbClr val="FFC000"/>
          </a:solidFill>
          <a:ln w="9525">
            <a:round/>
            <a:headEnd/>
            <a:tailEnd/>
          </a:ln>
          <a:scene3d>
            <a:camera prst="legacyPerspectiveBottom"/>
            <a:lightRig rig="legacyFlat3" dir="t"/>
          </a:scene3d>
          <a:sp3d extrusionH="887400" prstMaterial="legacyMatte">
            <a:bevelT w="13500" h="13500" prst="angle"/>
            <a:bevelB w="13500" h="13500" prst="angle"/>
            <a:extrusionClr>
              <a:srgbClr val="993366"/>
            </a:extrusionClr>
            <a:contourClr>
              <a:srgbClr val="993366"/>
            </a:contourClr>
          </a:sp3d>
        </p:spPr>
        <p:txBody>
          <a:bodyPr>
            <a:flatTx/>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5059" name="Oval 7"/>
          <p:cNvSpPr>
            <a:spLocks noChangeArrowheads="1"/>
          </p:cNvSpPr>
          <p:nvPr/>
        </p:nvSpPr>
        <p:spPr bwMode="auto">
          <a:xfrm>
            <a:off x="4799012" y="2000250"/>
            <a:ext cx="3105150" cy="3311525"/>
          </a:xfrm>
          <a:prstGeom prst="ellipse">
            <a:avLst/>
          </a:prstGeom>
          <a:solidFill>
            <a:srgbClr val="FF6600"/>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endParaRPr kumimoji="0" lang="ar-SA" sz="1800" b="0" i="0" u="none" strike="noStrike" kern="1200" cap="none" spc="0" normalizeH="0" baseline="0" noProof="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5060" name="Text Box 8"/>
          <p:cNvSpPr txBox="1">
            <a:spLocks noChangeArrowheads="1"/>
          </p:cNvSpPr>
          <p:nvPr/>
        </p:nvSpPr>
        <p:spPr bwMode="auto">
          <a:xfrm>
            <a:off x="5599112" y="1253784"/>
            <a:ext cx="1504950"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DZ" sz="2400" b="1" i="0" u="none" strike="noStrike" kern="1200" cap="none" spc="0" normalizeH="0" baseline="0" noProof="0" dirty="0">
                <a:ln>
                  <a:noFill/>
                </a:ln>
                <a:solidFill>
                  <a:srgbClr val="003366"/>
                </a:solidFill>
                <a:effectLst/>
                <a:uLnTx/>
                <a:uFillTx/>
                <a:latin typeface="Arial" panose="020B0604020202020204" pitchFamily="34" charset="0"/>
                <a:ea typeface="Times New Roman" panose="02020603050405020304" pitchFamily="18" charset="0"/>
                <a:cs typeface="Simplified Arabic" panose="02020603050405020304" pitchFamily="18" charset="-78"/>
              </a:rPr>
              <a:t>البيئة المهمة</a:t>
            </a:r>
            <a:endParaRPr kumimoji="0" lang="en-US" sz="2500" b="0" i="0" u="none" strike="noStrike" kern="1200" cap="none" spc="0" normalizeH="0" baseline="0" noProof="0" dirty="0">
              <a:ln>
                <a:noFill/>
              </a:ln>
              <a:solidFill>
                <a:srgbClr val="FFCC66"/>
              </a:solidFill>
              <a:effectLst/>
              <a:uLnTx/>
              <a:uFillTx/>
              <a:latin typeface="Arial" panose="020B0604020202020204" pitchFamily="34" charset="0"/>
              <a:ea typeface="+mn-ea"/>
              <a:cs typeface="Arial" panose="020B0604020202020204" pitchFamily="34" charset="0"/>
            </a:endParaRPr>
          </a:p>
        </p:txBody>
      </p:sp>
      <p:sp>
        <p:nvSpPr>
          <p:cNvPr id="45061" name="Text Box 9"/>
          <p:cNvSpPr txBox="1">
            <a:spLocks noChangeArrowheads="1"/>
          </p:cNvSpPr>
          <p:nvPr/>
        </p:nvSpPr>
        <p:spPr bwMode="auto">
          <a:xfrm>
            <a:off x="7501159" y="2211219"/>
            <a:ext cx="113347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DZ" sz="2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الوسطاء</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SKR HEAD1" pitchFamily="2" charset="-78"/>
            </a:endParaRPr>
          </a:p>
        </p:txBody>
      </p:sp>
      <p:sp>
        <p:nvSpPr>
          <p:cNvPr id="45062" name="Text Box 10"/>
          <p:cNvSpPr txBox="1">
            <a:spLocks noChangeArrowheads="1"/>
          </p:cNvSpPr>
          <p:nvPr/>
        </p:nvSpPr>
        <p:spPr bwMode="auto">
          <a:xfrm>
            <a:off x="7205897" y="5053197"/>
            <a:ext cx="1146172"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المستهلكين</a:t>
            </a:r>
            <a:endParaRPr kumimoji="0" lang="en-US" sz="2000" b="0" i="0" u="none" strike="noStrike" kern="1200" cap="none" spc="0" normalizeH="0" baseline="0" noProof="0" dirty="0">
              <a:ln>
                <a:noFill/>
              </a:ln>
              <a:solidFill>
                <a:srgbClr val="FFFFFF"/>
              </a:solidFill>
              <a:effectLst/>
              <a:uLnTx/>
              <a:uFillTx/>
              <a:latin typeface="Times New Roman" panose="02020603050405020304" pitchFamily="18" charset="0"/>
              <a:ea typeface="+mn-ea"/>
              <a:cs typeface="SKR HEAD1" pitchFamily="2" charset="-78"/>
            </a:endParaRPr>
          </a:p>
        </p:txBody>
      </p:sp>
      <p:sp>
        <p:nvSpPr>
          <p:cNvPr id="45063" name="Text Box 11"/>
          <p:cNvSpPr txBox="1">
            <a:spLocks noChangeArrowheads="1"/>
          </p:cNvSpPr>
          <p:nvPr/>
        </p:nvSpPr>
        <p:spPr bwMode="auto">
          <a:xfrm>
            <a:off x="4195988" y="4955127"/>
            <a:ext cx="86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العامة</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065" name="Rectangle 13"/>
          <p:cNvSpPr>
            <a:spLocks noChangeArrowheads="1"/>
          </p:cNvSpPr>
          <p:nvPr/>
        </p:nvSpPr>
        <p:spPr bwMode="auto">
          <a:xfrm>
            <a:off x="4159475" y="2066843"/>
            <a:ext cx="936625"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FFFFFF"/>
                </a:solidFill>
                <a:effectLst/>
                <a:uLnTx/>
                <a:uFillTx/>
                <a:latin typeface="Arial" panose="020B0604020202020204" pitchFamily="34" charset="0"/>
                <a:ea typeface="Times New Roman" panose="02020603050405020304" pitchFamily="18" charset="0"/>
                <a:cs typeface="Simplified Arabic" panose="02020603050405020304" pitchFamily="18" charset="-78"/>
              </a:rPr>
              <a:t>الموردين</a:t>
            </a:r>
            <a:endParaRPr kumimoji="0" lang="en-US" sz="20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066" name="Rectangle 14"/>
          <p:cNvSpPr>
            <a:spLocks noChangeArrowheads="1"/>
          </p:cNvSpPr>
          <p:nvPr/>
        </p:nvSpPr>
        <p:spPr bwMode="auto">
          <a:xfrm>
            <a:off x="5486401" y="2133601"/>
            <a:ext cx="1839686" cy="6433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lgn="ctr">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0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SKR HEAD1" pitchFamily="2" charset="-78"/>
              </a:rPr>
              <a:t>البيئة التسويقية الداخلية</a:t>
            </a:r>
            <a:r>
              <a:rPr kumimoji="0" lang="ar-SA" sz="1400" b="1" i="0" u="none" strike="noStrike" kern="1200" cap="none" spc="0" normalizeH="0" baseline="0" noProof="0" dirty="0">
                <a:ln>
                  <a:noFill/>
                </a:ln>
                <a:solidFill>
                  <a:srgbClr val="002060"/>
                </a:solidFill>
                <a:effectLst/>
                <a:uLnTx/>
                <a:uFillTx/>
                <a:latin typeface="Times New Roman" panose="02020603050405020304" pitchFamily="18" charset="0"/>
                <a:ea typeface="+mn-ea"/>
                <a:cs typeface="SKR HEAD1" pitchFamily="2" charset="-78"/>
              </a:rPr>
              <a:t> </a:t>
            </a:r>
            <a:endParaRPr kumimoji="0" lang="en-US" sz="14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sp>
        <p:nvSpPr>
          <p:cNvPr id="45067" name="Rectangle 15"/>
          <p:cNvSpPr>
            <a:spLocks noChangeArrowheads="1"/>
          </p:cNvSpPr>
          <p:nvPr/>
        </p:nvSpPr>
        <p:spPr bwMode="auto">
          <a:xfrm>
            <a:off x="5022850" y="4055159"/>
            <a:ext cx="735013" cy="5603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DZ"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rPr>
              <a:t>نظام الأفراد</a:t>
            </a:r>
            <a:endParaRPr kumimoji="0" lang="en-US" sz="16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5068" name="Rectangle 16"/>
          <p:cNvSpPr>
            <a:spLocks noChangeArrowheads="1"/>
          </p:cNvSpPr>
          <p:nvPr/>
        </p:nvSpPr>
        <p:spPr bwMode="auto">
          <a:xfrm>
            <a:off x="7032624" y="2781302"/>
            <a:ext cx="863601" cy="6914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DZ"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rPr>
              <a:t>نظام المعلومات</a:t>
            </a:r>
            <a:endParaRPr kumimoji="0" lang="en-US" sz="16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endParaRPr>
          </a:p>
        </p:txBody>
      </p:sp>
      <p:sp>
        <p:nvSpPr>
          <p:cNvPr id="45069" name="Rectangle 17"/>
          <p:cNvSpPr>
            <a:spLocks noChangeArrowheads="1"/>
          </p:cNvSpPr>
          <p:nvPr/>
        </p:nvSpPr>
        <p:spPr bwMode="auto">
          <a:xfrm>
            <a:off x="5045075" y="2662807"/>
            <a:ext cx="665166" cy="8413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DZ"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rPr>
              <a:t>أنظمة التمويل</a:t>
            </a:r>
            <a:endParaRPr kumimoji="0" lang="en-US" sz="18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5071" name="Rectangle 19"/>
          <p:cNvSpPr>
            <a:spLocks noChangeArrowheads="1"/>
          </p:cNvSpPr>
          <p:nvPr/>
        </p:nvSpPr>
        <p:spPr bwMode="auto">
          <a:xfrm>
            <a:off x="6896099" y="4088495"/>
            <a:ext cx="849316" cy="527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2225">
                <a:solidFill>
                  <a:srgbClr val="000000"/>
                </a:solidFill>
                <a:miter lim="800000"/>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DZ"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rPr>
              <a:t>نظام</a:t>
            </a:r>
            <a:endParaRPr kumimoji="0" lang="ar-SA"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endParaRPr>
          </a:p>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DZ" sz="1600" b="0" i="0" u="none" strike="noStrike" kern="1200" cap="none" spc="0" normalizeH="0" baseline="0" noProof="0" dirty="0">
                <a:ln>
                  <a:noFill/>
                </a:ln>
                <a:solidFill>
                  <a:srgbClr val="003366"/>
                </a:solidFill>
                <a:effectLst/>
                <a:uLnTx/>
                <a:uFillTx/>
                <a:latin typeface="Arial" panose="020B0604020202020204" pitchFamily="34" charset="0"/>
                <a:ea typeface="MS Mincho" panose="02020609040205080304" pitchFamily="49" charset="-128"/>
                <a:cs typeface="Simplified Arabic" panose="02020603050405020304" pitchFamily="18" charset="-78"/>
              </a:rPr>
              <a:t> الإنتاج</a:t>
            </a:r>
            <a:endParaRPr kumimoji="0" lang="en-US" sz="1600" b="0" i="0" u="none" strike="noStrike" kern="1200" cap="none" spc="0" normalizeH="0" baseline="0" noProof="0" dirty="0">
              <a:ln>
                <a:noFill/>
              </a:ln>
              <a:solidFill>
                <a:srgbClr val="003366"/>
              </a:solidFill>
              <a:effectLst/>
              <a:uLnTx/>
              <a:uFillTx/>
              <a:latin typeface="Arial" panose="020B0604020202020204" pitchFamily="34" charset="0"/>
              <a:ea typeface="+mn-ea"/>
              <a:cs typeface="Arial" panose="020B0604020202020204" pitchFamily="34" charset="0"/>
            </a:endParaRPr>
          </a:p>
        </p:txBody>
      </p:sp>
      <p:sp>
        <p:nvSpPr>
          <p:cNvPr id="45073" name="Oval 21"/>
          <p:cNvSpPr>
            <a:spLocks noChangeArrowheads="1"/>
          </p:cNvSpPr>
          <p:nvPr/>
        </p:nvSpPr>
        <p:spPr bwMode="auto">
          <a:xfrm>
            <a:off x="5659209" y="3026596"/>
            <a:ext cx="1373418" cy="1272353"/>
          </a:xfrm>
          <a:prstGeom prst="ellipse">
            <a:avLst/>
          </a:prstGeom>
          <a:solidFill>
            <a:srgbClr val="FFFF00"/>
          </a:solidFill>
          <a:ln>
            <a:noFill/>
          </a:ln>
          <a:extLst>
            <a:ext uri="{91240B29-F687-4F45-9708-019B960494DF}">
              <a14:hiddenLine xmlns:a14="http://schemas.microsoft.com/office/drawing/2010/main" w="22225">
                <a:solidFill>
                  <a:srgbClr val="000000"/>
                </a:solidFill>
                <a:round/>
                <a:headEnd/>
                <a:tailEnd/>
              </a14:hiddenLine>
            </a:ext>
          </a:extLst>
        </p:spPr>
        <p:txBody>
          <a:bodyPr/>
          <a:lstStyle>
            <a:lvl1pPr algn="r" rtl="1">
              <a:spcBef>
                <a:spcPct val="20000"/>
              </a:spcBef>
              <a:buClr>
                <a:schemeClr val="tx1"/>
              </a:buClr>
              <a:buSzPct val="75000"/>
              <a:buFont typeface="Wingdings" panose="05000000000000000000" pitchFamily="2" charset="2"/>
              <a:buChar char="l"/>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tx1"/>
              </a:buClr>
              <a:buSzPct val="75000"/>
              <a:buChar char="–"/>
              <a:defRPr sz="24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tx1"/>
              </a:buClr>
              <a:buSzPct val="80000"/>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5pPr>
            <a:lvl6pPr marL="25146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6pPr>
            <a:lvl7pPr marL="29718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7pPr>
            <a:lvl8pPr marL="34290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8pPr>
            <a:lvl9pPr marL="3886200" indent="-228600" algn="r" rtl="1" eaLnBrk="0" fontAlgn="base" hangingPunct="0">
              <a:spcBef>
                <a:spcPct val="20000"/>
              </a:spcBef>
              <a:spcAft>
                <a:spcPct val="0"/>
              </a:spcAft>
              <a:buClr>
                <a:schemeClr val="tx1"/>
              </a:buClr>
              <a:buSzPct val="65000"/>
              <a:buFont typeface="Wingdings" panose="05000000000000000000" pitchFamily="2" charset="2"/>
              <a:buChar char="l"/>
              <a:defRPr sz="2000">
                <a:solidFill>
                  <a:schemeClr val="tx1"/>
                </a:solidFill>
                <a:latin typeface="Arial" panose="020B0604020202020204" pitchFamily="34" charset="0"/>
                <a:cs typeface="Arial" panose="020B0604020202020204" pitchFamily="34" charset="0"/>
              </a:defRPr>
            </a:lvl9pPr>
          </a:lstStyle>
          <a:p>
            <a:pPr marL="0" marR="0" lvl="0" indent="0" algn="ctr" defTabSz="914400" rtl="1" eaLnBrk="1" fontAlgn="base" latinLnBrk="0" hangingPunct="1">
              <a:lnSpc>
                <a:spcPct val="100000"/>
              </a:lnSpc>
              <a:spcBef>
                <a:spcPct val="0"/>
              </a:spcBef>
              <a:spcAft>
                <a:spcPct val="0"/>
              </a:spcAft>
              <a:buClrTx/>
              <a:buSzTx/>
              <a:buFontTx/>
              <a:buNone/>
              <a:tabLst/>
              <a:defRPr/>
            </a:pPr>
            <a:r>
              <a:rPr kumimoji="0" lang="ar-SA" sz="2000" b="0" i="0" u="none" strike="noStrike" kern="1200" cap="none" spc="0" normalizeH="0" baseline="0" noProof="0" dirty="0">
                <a:ln>
                  <a:noFill/>
                </a:ln>
                <a:solidFill>
                  <a:srgbClr val="FF0000"/>
                </a:solidFill>
                <a:effectLst/>
                <a:uLnTx/>
                <a:uFillTx/>
                <a:latin typeface="Arial" panose="020B0604020202020204" pitchFamily="34" charset="0"/>
                <a:ea typeface="+mn-ea"/>
                <a:cs typeface="SKR HEAD1" pitchFamily="2" charset="-78"/>
              </a:rPr>
              <a:t>المستهلك  المستهدف </a:t>
            </a:r>
            <a:endParaRPr kumimoji="0" lang="en-US" sz="2000" b="0" i="0" u="none" strike="noStrike" kern="1200" cap="none" spc="0" normalizeH="0" baseline="0" noProof="0" dirty="0">
              <a:ln>
                <a:noFill/>
              </a:ln>
              <a:solidFill>
                <a:srgbClr val="FF0000"/>
              </a:solidFill>
              <a:effectLst/>
              <a:uLnTx/>
              <a:uFillTx/>
              <a:latin typeface="Arial" panose="020B0604020202020204" pitchFamily="34" charset="0"/>
              <a:ea typeface="+mn-ea"/>
              <a:cs typeface="SKR HEAD1" pitchFamily="2" charset="-78"/>
            </a:endParaRPr>
          </a:p>
        </p:txBody>
      </p:sp>
      <p:sp>
        <p:nvSpPr>
          <p:cNvPr id="6" name="ZoneTexte 5"/>
          <p:cNvSpPr txBox="1"/>
          <p:nvPr/>
        </p:nvSpPr>
        <p:spPr>
          <a:xfrm>
            <a:off x="9119904" y="3195188"/>
            <a:ext cx="1286668"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الاجتماعية</a:t>
            </a:r>
            <a:r>
              <a:rPr kumimoji="0" lang="ar-DZ" sz="1800" b="1" i="0" u="none" strike="noStrike" kern="1200" cap="none" spc="0" normalizeH="0" baseline="0" noProof="0" dirty="0">
                <a:ln>
                  <a:noFill/>
                </a:ln>
                <a:solidFill>
                  <a:srgbClr val="003366"/>
                </a:solidFill>
                <a:effectLst/>
                <a:uLnTx/>
                <a:uFillTx/>
                <a:latin typeface="Arial"/>
                <a:ea typeface="Times New Roman" panose="02020603050405020304" pitchFamily="18" charset="0"/>
                <a:cs typeface="Simplified Arabic" panose="02020603050405020304" pitchFamily="18" charset="-78"/>
              </a:rPr>
              <a:t> والثقافية</a:t>
            </a:r>
            <a:endParaRPr kumimoji="0" lang="fr-FR" sz="1800" b="0" i="0" u="none" strike="noStrike" kern="1200" cap="none" spc="0" normalizeH="0" baseline="0" noProof="0" dirty="0">
              <a:ln>
                <a:noFill/>
              </a:ln>
              <a:solidFill>
                <a:srgbClr val="003366"/>
              </a:solidFill>
              <a:effectLst/>
              <a:uLnTx/>
              <a:uFillTx/>
              <a:latin typeface="Arial"/>
              <a:ea typeface="+mn-ea"/>
              <a:cs typeface="Arial"/>
            </a:endParaRPr>
          </a:p>
        </p:txBody>
      </p:sp>
      <p:sp>
        <p:nvSpPr>
          <p:cNvPr id="7" name="ZoneTexte 6"/>
          <p:cNvSpPr txBox="1"/>
          <p:nvPr/>
        </p:nvSpPr>
        <p:spPr>
          <a:xfrm>
            <a:off x="2566682" y="1629752"/>
            <a:ext cx="1411629" cy="646331"/>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6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ا</a:t>
            </a:r>
            <a:r>
              <a:rPr kumimoji="0" lang="ar-DZ" sz="18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لسياسية</a:t>
            </a:r>
            <a:r>
              <a:rPr kumimoji="0" lang="ar-DZ" sz="1800" b="1" i="0" u="none" strike="noStrike" kern="1200" cap="none" spc="0" normalizeH="0" baseline="0" noProof="0" dirty="0">
                <a:ln>
                  <a:noFill/>
                </a:ln>
                <a:solidFill>
                  <a:srgbClr val="003366"/>
                </a:solidFill>
                <a:effectLst/>
                <a:uLnTx/>
                <a:uFillTx/>
                <a:latin typeface="Arial"/>
                <a:ea typeface="Times New Roman" panose="02020603050405020304" pitchFamily="18" charset="0"/>
                <a:cs typeface="Simplified Arabic" panose="02020603050405020304" pitchFamily="18" charset="-78"/>
              </a:rPr>
              <a:t> والتشريعية</a:t>
            </a:r>
            <a:endParaRPr kumimoji="0" lang="fr-FR" sz="1800" b="0" i="0" u="none" strike="noStrike" kern="1200" cap="none" spc="0" normalizeH="0" baseline="0" noProof="0" dirty="0">
              <a:ln>
                <a:noFill/>
              </a:ln>
              <a:solidFill>
                <a:srgbClr val="003366"/>
              </a:solidFill>
              <a:effectLst/>
              <a:uLnTx/>
              <a:uFillTx/>
              <a:latin typeface="Arial"/>
              <a:ea typeface="+mn-ea"/>
              <a:cs typeface="Arial"/>
            </a:endParaRPr>
          </a:p>
        </p:txBody>
      </p:sp>
      <p:sp>
        <p:nvSpPr>
          <p:cNvPr id="8" name="ZoneTexte 7"/>
          <p:cNvSpPr txBox="1"/>
          <p:nvPr/>
        </p:nvSpPr>
        <p:spPr>
          <a:xfrm>
            <a:off x="9040137" y="4926347"/>
            <a:ext cx="990600" cy="36933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الاقتصادية</a:t>
            </a:r>
            <a:endParaRPr kumimoji="0" lang="fr-FR" sz="1800" b="0" i="0" u="none" strike="noStrike" kern="1200" cap="none" spc="0" normalizeH="0" baseline="0" noProof="0" dirty="0">
              <a:ln>
                <a:noFill/>
              </a:ln>
              <a:solidFill>
                <a:srgbClr val="4E3B30">
                  <a:lumMod val="50000"/>
                </a:srgbClr>
              </a:solidFill>
              <a:effectLst/>
              <a:uLnTx/>
              <a:uFillTx/>
              <a:latin typeface="Arial"/>
              <a:ea typeface="+mn-ea"/>
              <a:cs typeface="Arial"/>
            </a:endParaRPr>
          </a:p>
        </p:txBody>
      </p:sp>
      <p:sp>
        <p:nvSpPr>
          <p:cNvPr id="9" name="ZoneTexte 8"/>
          <p:cNvSpPr txBox="1"/>
          <p:nvPr/>
        </p:nvSpPr>
        <p:spPr>
          <a:xfrm>
            <a:off x="2832214" y="5164472"/>
            <a:ext cx="833437"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المنافسة</a:t>
            </a:r>
            <a:endParaRPr kumimoji="0" lang="fr-FR" sz="1800" b="0" i="0" u="none" strike="noStrike" kern="1200" cap="none" spc="0" normalizeH="0" baseline="0" noProof="0" dirty="0">
              <a:ln>
                <a:noFill/>
              </a:ln>
              <a:solidFill>
                <a:srgbClr val="4E3B30">
                  <a:lumMod val="50000"/>
                </a:srgbClr>
              </a:solidFill>
              <a:effectLst/>
              <a:uLnTx/>
              <a:uFillTx/>
              <a:latin typeface="Arial"/>
              <a:ea typeface="+mn-ea"/>
              <a:cs typeface="Arial"/>
            </a:endParaRPr>
          </a:p>
        </p:txBody>
      </p:sp>
      <p:sp>
        <p:nvSpPr>
          <p:cNvPr id="10" name="ZoneTexte 9"/>
          <p:cNvSpPr txBox="1"/>
          <p:nvPr/>
        </p:nvSpPr>
        <p:spPr>
          <a:xfrm>
            <a:off x="2462734" y="3504183"/>
            <a:ext cx="1149347" cy="36933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1800" b="1" i="0" u="none" strike="noStrike" kern="1200" cap="none" spc="0" normalizeH="0" baseline="0" noProof="0" dirty="0">
                <a:ln>
                  <a:noFill/>
                </a:ln>
                <a:solidFill>
                  <a:srgbClr val="4E3B30">
                    <a:lumMod val="50000"/>
                  </a:srgbClr>
                </a:solidFill>
                <a:effectLst/>
                <a:uLnTx/>
                <a:uFillTx/>
                <a:latin typeface="Arial"/>
                <a:ea typeface="Times New Roman" panose="02020603050405020304" pitchFamily="18" charset="0"/>
                <a:cs typeface="Simplified Arabic" panose="02020603050405020304" pitchFamily="18" charset="-78"/>
              </a:rPr>
              <a:t>التكنولوجية</a:t>
            </a:r>
            <a:endParaRPr kumimoji="0" lang="fr-FR" sz="1800" b="0" i="0" u="none" strike="noStrike" kern="1200" cap="none" spc="0" normalizeH="0" baseline="0" noProof="0" dirty="0">
              <a:ln>
                <a:noFill/>
              </a:ln>
              <a:solidFill>
                <a:srgbClr val="4E3B30">
                  <a:lumMod val="50000"/>
                </a:srgbClr>
              </a:solidFill>
              <a:effectLst/>
              <a:uLnTx/>
              <a:uFillTx/>
              <a:latin typeface="Arial"/>
              <a:ea typeface="+mn-ea"/>
              <a:cs typeface="Arial"/>
            </a:endParaRPr>
          </a:p>
        </p:txBody>
      </p:sp>
      <p:sp>
        <p:nvSpPr>
          <p:cNvPr id="11" name="ZoneTexte 10"/>
          <p:cNvSpPr txBox="1"/>
          <p:nvPr/>
        </p:nvSpPr>
        <p:spPr>
          <a:xfrm>
            <a:off x="4068540" y="567857"/>
            <a:ext cx="4283529" cy="461665"/>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DZ" sz="2400" b="1" i="0" u="none" strike="noStrike" kern="1200" cap="none" spc="0" normalizeH="0" baseline="0" noProof="0" dirty="0">
                <a:ln>
                  <a:noFill/>
                </a:ln>
                <a:solidFill>
                  <a:srgbClr val="FF0000"/>
                </a:solidFill>
                <a:effectLst/>
                <a:uLnTx/>
                <a:uFillTx/>
                <a:latin typeface="Arial"/>
                <a:ea typeface="Times New Roman" panose="02020603050405020304" pitchFamily="18" charset="0"/>
                <a:cs typeface="Simplified Arabic" panose="02020603050405020304" pitchFamily="18" charset="-78"/>
              </a:rPr>
              <a:t>البيئة العامة</a:t>
            </a:r>
            <a:endParaRPr kumimoji="0" lang="fr-FR" sz="2400" b="0" i="0" u="none" strike="noStrike" kern="1200" cap="none" spc="0" normalizeH="0" baseline="0" noProof="0" dirty="0">
              <a:ln>
                <a:noFill/>
              </a:ln>
              <a:solidFill>
                <a:srgbClr val="FF0000"/>
              </a:solidFill>
              <a:effectLst/>
              <a:uLnTx/>
              <a:uFillTx/>
              <a:latin typeface="Arial"/>
              <a:ea typeface="+mn-ea"/>
              <a:cs typeface="Arial"/>
            </a:endParaRPr>
          </a:p>
        </p:txBody>
      </p:sp>
      <p:sp>
        <p:nvSpPr>
          <p:cNvPr id="12" name="ZoneTexte 11"/>
          <p:cNvSpPr txBox="1"/>
          <p:nvPr/>
        </p:nvSpPr>
        <p:spPr>
          <a:xfrm>
            <a:off x="8805059" y="1745227"/>
            <a:ext cx="1402796" cy="369332"/>
          </a:xfrm>
          <a:prstGeom prst="rect">
            <a:avLst/>
          </a:prstGeom>
          <a:noFill/>
        </p:spPr>
        <p:txBody>
          <a:bodyPr wrap="square" rtlCol="0">
            <a:spAutoFit/>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1800" b="1" i="0" u="none" strike="noStrike" kern="1200" cap="none" spc="0" normalizeH="0" baseline="0" noProof="0" dirty="0">
                <a:ln>
                  <a:noFill/>
                </a:ln>
                <a:solidFill>
                  <a:prstClr val="black"/>
                </a:solidFill>
                <a:effectLst/>
                <a:uLnTx/>
                <a:uFillTx/>
                <a:latin typeface="Arial"/>
                <a:ea typeface="+mn-ea"/>
                <a:cs typeface="Arial"/>
              </a:rPr>
              <a:t>الديموغرافية</a:t>
            </a:r>
            <a:endParaRPr kumimoji="0" lang="fr-FR" sz="1800" b="1"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23714725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816622" cy="762000"/>
          </a:xfrm>
        </p:spPr>
        <p:txBody>
          <a:bodyPr/>
          <a:lstStyle/>
          <a:p>
            <a:pPr algn="ctr" rtl="1"/>
            <a:r>
              <a:rPr lang="ar-DZ" b="1" dirty="0">
                <a:solidFill>
                  <a:srgbClr val="FF0000"/>
                </a:solidFill>
                <a:ea typeface="MS Mincho" panose="02020609040205080304" pitchFamily="49" charset="-128"/>
                <a:cs typeface="Simplified Arabic" panose="02020603050405020304" pitchFamily="18" charset="-78"/>
              </a:rPr>
              <a:t>1. البيئة التسويقية الخارجية: </a:t>
            </a:r>
            <a:endParaRPr lang="fr-FR" dirty="0">
              <a:solidFill>
                <a:srgbClr val="FF0000"/>
              </a:solidFill>
            </a:endParaRPr>
          </a:p>
        </p:txBody>
      </p:sp>
      <p:graphicFrame>
        <p:nvGraphicFramePr>
          <p:cNvPr id="4" name="Espace réservé du contenu 3">
            <a:extLst>
              <a:ext uri="{FF2B5EF4-FFF2-40B4-BE49-F238E27FC236}">
                <a16:creationId xmlns:a16="http://schemas.microsoft.com/office/drawing/2014/main" id="{AFA34F68-AF64-4AB5-AB00-CF0E69724DBD}"/>
              </a:ext>
            </a:extLst>
          </p:cNvPr>
          <p:cNvGraphicFramePr>
            <a:graphicFrameLocks noGrp="1"/>
          </p:cNvGraphicFramePr>
          <p:nvPr>
            <p:ph idx="1"/>
            <p:extLst>
              <p:ext uri="{D42A27DB-BD31-4B8C-83A1-F6EECF244321}">
                <p14:modId xmlns:p14="http://schemas.microsoft.com/office/powerpoint/2010/main" val="2443871361"/>
              </p:ext>
            </p:extLst>
          </p:nvPr>
        </p:nvGraphicFramePr>
        <p:xfrm>
          <a:off x="203200" y="1371600"/>
          <a:ext cx="9606844"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1818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77334" y="609600"/>
            <a:ext cx="8816622" cy="762000"/>
          </a:xfrm>
        </p:spPr>
        <p:txBody>
          <a:bodyPr/>
          <a:lstStyle/>
          <a:p>
            <a:pPr algn="ctr" rtl="1"/>
            <a:r>
              <a:rPr lang="ar-DZ" b="1" dirty="0">
                <a:solidFill>
                  <a:srgbClr val="FF0000"/>
                </a:solidFill>
                <a:ea typeface="MS Mincho" panose="02020609040205080304" pitchFamily="49" charset="-128"/>
                <a:cs typeface="Simplified Arabic" panose="02020603050405020304" pitchFamily="18" charset="-78"/>
              </a:rPr>
              <a:t>1. البيئة التسويقية الخارجية: </a:t>
            </a:r>
            <a:endParaRPr lang="fr-FR" dirty="0">
              <a:solidFill>
                <a:srgbClr val="FF0000"/>
              </a:solidFill>
            </a:endParaRPr>
          </a:p>
        </p:txBody>
      </p:sp>
      <p:graphicFrame>
        <p:nvGraphicFramePr>
          <p:cNvPr id="4" name="Espace réservé du contenu 3">
            <a:extLst>
              <a:ext uri="{FF2B5EF4-FFF2-40B4-BE49-F238E27FC236}">
                <a16:creationId xmlns:a16="http://schemas.microsoft.com/office/drawing/2014/main" id="{AFA34F68-AF64-4AB5-AB00-CF0E69724DBD}"/>
              </a:ext>
            </a:extLst>
          </p:cNvPr>
          <p:cNvGraphicFramePr>
            <a:graphicFrameLocks noGrp="1"/>
          </p:cNvGraphicFramePr>
          <p:nvPr>
            <p:ph idx="1"/>
            <p:extLst>
              <p:ext uri="{D42A27DB-BD31-4B8C-83A1-F6EECF244321}">
                <p14:modId xmlns:p14="http://schemas.microsoft.com/office/powerpoint/2010/main" val="1625309290"/>
              </p:ext>
            </p:extLst>
          </p:nvPr>
        </p:nvGraphicFramePr>
        <p:xfrm>
          <a:off x="203199" y="1371600"/>
          <a:ext cx="9866489" cy="52101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56609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59644" y="333023"/>
            <a:ext cx="10713155" cy="838200"/>
          </a:xfrm>
        </p:spPr>
        <p:txBody>
          <a:bodyPr>
            <a:normAutofit fontScale="90000"/>
          </a:bodyPr>
          <a:lstStyle/>
          <a:p>
            <a:pPr marL="342900" lvl="0" indent="-342900" algn="ctr" rtl="1">
              <a:spcAft>
                <a:spcPts val="0"/>
              </a:spcAft>
            </a:pPr>
            <a:r>
              <a:rPr lang="ar-SA" dirty="0">
                <a:solidFill>
                  <a:srgbClr val="FF0000"/>
                </a:solidFill>
                <a:latin typeface="Simplified Arabic" panose="02020603050405020304" pitchFamily="18" charset="-78"/>
                <a:ea typeface="MS Mincho" panose="02020609040205080304" pitchFamily="49" charset="-128"/>
              </a:rPr>
              <a:t>2. </a:t>
            </a:r>
            <a:r>
              <a:rPr lang="fr-FR" dirty="0">
                <a:solidFill>
                  <a:srgbClr val="FF0000"/>
                </a:solidFill>
                <a:latin typeface="Simplified Arabic" panose="02020603050405020304" pitchFamily="18" charset="-78"/>
                <a:ea typeface="MS Mincho" panose="02020609040205080304" pitchFamily="49" charset="-128"/>
              </a:rPr>
              <a:t> </a:t>
            </a:r>
            <a:r>
              <a:rPr lang="ar-DZ" b="1" dirty="0">
                <a:solidFill>
                  <a:srgbClr val="FF0000"/>
                </a:solidFill>
                <a:latin typeface="Simplified Arabic" panose="02020603050405020304" pitchFamily="18" charset="-78"/>
                <a:ea typeface="MS Mincho" panose="02020609040205080304" pitchFamily="49" charset="-128"/>
              </a:rPr>
              <a:t>البيئة التسويقية الداخلية</a:t>
            </a:r>
            <a:r>
              <a:rPr lang="ar-DZ" dirty="0">
                <a:solidFill>
                  <a:srgbClr val="FF0000"/>
                </a:solidFill>
                <a:latin typeface="Simplified Arabic" panose="02020603050405020304" pitchFamily="18" charset="-78"/>
                <a:ea typeface="MS Mincho" panose="02020609040205080304" pitchFamily="49" charset="-128"/>
              </a:rPr>
              <a:t>: </a:t>
            </a:r>
            <a:r>
              <a:rPr lang="fr-FR" dirty="0">
                <a:solidFill>
                  <a:srgbClr val="FF0000"/>
                </a:solidFill>
              </a:rPr>
              <a:t/>
            </a:r>
            <a:br>
              <a:rPr lang="fr-FR" dirty="0">
                <a:solidFill>
                  <a:srgbClr val="FF0000"/>
                </a:solidFill>
              </a:rPr>
            </a:br>
            <a:endParaRPr lang="fr-FR" dirty="0">
              <a:solidFill>
                <a:srgbClr val="FF0000"/>
              </a:solidFill>
            </a:endParaRPr>
          </a:p>
        </p:txBody>
      </p:sp>
      <p:graphicFrame>
        <p:nvGraphicFramePr>
          <p:cNvPr id="4" name="Espace réservé du contenu 3">
            <a:extLst>
              <a:ext uri="{FF2B5EF4-FFF2-40B4-BE49-F238E27FC236}">
                <a16:creationId xmlns:a16="http://schemas.microsoft.com/office/drawing/2014/main" id="{09FD80F2-31C5-4633-8AD7-5025C53013E8}"/>
              </a:ext>
            </a:extLst>
          </p:cNvPr>
          <p:cNvGraphicFramePr>
            <a:graphicFrameLocks noGrp="1"/>
          </p:cNvGraphicFramePr>
          <p:nvPr>
            <p:ph idx="1"/>
            <p:extLst>
              <p:ext uri="{D42A27DB-BD31-4B8C-83A1-F6EECF244321}">
                <p14:modId xmlns:p14="http://schemas.microsoft.com/office/powerpoint/2010/main" val="3797124189"/>
              </p:ext>
            </p:extLst>
          </p:nvPr>
        </p:nvGraphicFramePr>
        <p:xfrm>
          <a:off x="677863" y="1447800"/>
          <a:ext cx="8985250" cy="50771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87996831"/>
      </p:ext>
    </p:extLst>
  </p:cSld>
  <p:clrMapOvr>
    <a:masterClrMapping/>
  </p:clrMapOvr>
</p:sld>
</file>

<file path=ppt/theme/theme1.xml><?xml version="1.0" encoding="utf-8"?>
<a:theme xmlns:a="http://schemas.openxmlformats.org/drawingml/2006/main" name="Facett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1_Facette">
  <a:themeElements>
    <a:clrScheme name="Jaune orang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acette">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te">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140</TotalTime>
  <Words>616</Words>
  <Application>Microsoft Office PowerPoint</Application>
  <PresentationFormat>Grand écran</PresentationFormat>
  <Paragraphs>111</Paragraphs>
  <Slides>24</Slides>
  <Notes>0</Notes>
  <HiddenSlides>0</HiddenSlides>
  <MMClips>0</MMClips>
  <ScaleCrop>false</ScaleCrop>
  <HeadingPairs>
    <vt:vector size="6" baseType="variant">
      <vt:variant>
        <vt:lpstr>Polices utilisées</vt:lpstr>
      </vt:variant>
      <vt:variant>
        <vt:i4>13</vt:i4>
      </vt:variant>
      <vt:variant>
        <vt:lpstr>Thème</vt:lpstr>
      </vt:variant>
      <vt:variant>
        <vt:i4>2</vt:i4>
      </vt:variant>
      <vt:variant>
        <vt:lpstr>Titres des diapositives</vt:lpstr>
      </vt:variant>
      <vt:variant>
        <vt:i4>24</vt:i4>
      </vt:variant>
    </vt:vector>
  </HeadingPairs>
  <TitlesOfParts>
    <vt:vector size="39" baseType="lpstr">
      <vt:lpstr>Arial</vt:lpstr>
      <vt:lpstr>B Arabic Style</vt:lpstr>
      <vt:lpstr>Calibri</vt:lpstr>
      <vt:lpstr>Century Gothic</vt:lpstr>
      <vt:lpstr>MS Mincho</vt:lpstr>
      <vt:lpstr>Simplified Arabic</vt:lpstr>
      <vt:lpstr>SKR HEAD1</vt:lpstr>
      <vt:lpstr>Symbol</vt:lpstr>
      <vt:lpstr>Tahoma</vt:lpstr>
      <vt:lpstr>Times New Roman</vt:lpstr>
      <vt:lpstr>Trebuchet MS</vt:lpstr>
      <vt:lpstr>Wingdings</vt:lpstr>
      <vt:lpstr>Wingdings 3</vt:lpstr>
      <vt:lpstr>Facette</vt:lpstr>
      <vt:lpstr>1_Facette</vt:lpstr>
      <vt:lpstr>Présentation PowerPoint</vt:lpstr>
      <vt:lpstr>الفصل الثاني: البيئة التسويقية وتقسيم سوق الخدمات </vt:lpstr>
      <vt:lpstr>المبحث الأول : البيئة التسويقية للخدمات</vt:lpstr>
      <vt:lpstr>أولا: تعريف البيئة التسويقية </vt:lpstr>
      <vt:lpstr>ثانيا: مكونات البيئة التسويقية</vt:lpstr>
      <vt:lpstr>Présentation PowerPoint</vt:lpstr>
      <vt:lpstr>1. البيئة التسويقية الخارجية: </vt:lpstr>
      <vt:lpstr>1. البيئة التسويقية الخارجية: </vt:lpstr>
      <vt:lpstr>2.  البيئة التسويقية الداخلية:  </vt:lpstr>
      <vt:lpstr>مصفوفة SWOT  </vt:lpstr>
      <vt:lpstr>Présentation PowerPoint</vt:lpstr>
      <vt:lpstr>أولا: مفهوم سوق الخدمات </vt:lpstr>
      <vt:lpstr>ثانيا: تجزئة سوق الخدمات </vt:lpstr>
      <vt:lpstr>Présentation PowerPoint</vt:lpstr>
      <vt:lpstr>3. أهمية تجزئة السوق  </vt:lpstr>
      <vt:lpstr>4. أسس تجزئة السوق الخدمي </vt:lpstr>
      <vt:lpstr>أ. الأسس العامة لتجزئة السوق: </vt:lpstr>
      <vt:lpstr>ب.التجزئة حسب الصفات الخاصة بالخدمة:</vt:lpstr>
      <vt:lpstr>ثالثا: استراتيجيات التعامل مع السوق المستهدف</vt:lpstr>
      <vt:lpstr>1. استراتيجية التسويق الموحد (السوق المعمم (: </vt:lpstr>
      <vt:lpstr>2.استراتيجية التسويق المتنوع (المتباين (:  </vt:lpstr>
      <vt:lpstr>3. استراتيجية التسويق المركز:</vt:lpstr>
      <vt:lpstr>رابعا: العوامل المؤثرة على اختيار استراتيجيات السوق المستهدفة </vt:lpstr>
      <vt:lpstr>شكرا على حسن الإصغاء والمتابعة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lazhar djerafi</dc:creator>
  <cp:lastModifiedBy>Utilisateur Windows</cp:lastModifiedBy>
  <cp:revision>32</cp:revision>
  <dcterms:created xsi:type="dcterms:W3CDTF">2017-02-06T09:55:32Z</dcterms:created>
  <dcterms:modified xsi:type="dcterms:W3CDTF">2024-10-05T16:01:03Z</dcterms:modified>
</cp:coreProperties>
</file>