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1907B-01E0-4EFB-83DD-42E4E6BA3F40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6641E-14A0-42AA-BFC8-09DCCADBC9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5893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1907B-01E0-4EFB-83DD-42E4E6BA3F40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6641E-14A0-42AA-BFC8-09DCCADBC9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1962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1907B-01E0-4EFB-83DD-42E4E6BA3F40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6641E-14A0-42AA-BFC8-09DCCADBC9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47167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1907B-01E0-4EFB-83DD-42E4E6BA3F40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6641E-14A0-42AA-BFC8-09DCCADBC9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4117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1907B-01E0-4EFB-83DD-42E4E6BA3F40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6641E-14A0-42AA-BFC8-09DCCADBC9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6715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1907B-01E0-4EFB-83DD-42E4E6BA3F40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6641E-14A0-42AA-BFC8-09DCCADBC9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816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1907B-01E0-4EFB-83DD-42E4E6BA3F40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6641E-14A0-42AA-BFC8-09DCCADBC9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726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1907B-01E0-4EFB-83DD-42E4E6BA3F40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6641E-14A0-42AA-BFC8-09DCCADBC9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3143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1907B-01E0-4EFB-83DD-42E4E6BA3F40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6641E-14A0-42AA-BFC8-09DCCADBC9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3242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1907B-01E0-4EFB-83DD-42E4E6BA3F40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6641E-14A0-42AA-BFC8-09DCCADBC9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460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1907B-01E0-4EFB-83DD-42E4E6BA3F40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6641E-14A0-42AA-BFC8-09DCCADBC9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9121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1907B-01E0-4EFB-83DD-42E4E6BA3F40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6641E-14A0-42AA-BFC8-09DCCADBC9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2320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28622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2059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2298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</dc:creator>
  <cp:lastModifiedBy>ADMIN</cp:lastModifiedBy>
  <cp:revision>2</cp:revision>
  <dcterms:created xsi:type="dcterms:W3CDTF">2022-12-08T07:17:17Z</dcterms:created>
  <dcterms:modified xsi:type="dcterms:W3CDTF">2024-03-13T23:15:22Z</dcterms:modified>
</cp:coreProperties>
</file>