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60" r:id="rId1"/>
  </p:sldMasterIdLst>
  <p:notesMasterIdLst>
    <p:notesMasterId r:id="rId14"/>
  </p:notesMasterIdLst>
  <p:sldIdLst>
    <p:sldId id="295" r:id="rId2"/>
    <p:sldId id="339" r:id="rId3"/>
    <p:sldId id="296" r:id="rId4"/>
    <p:sldId id="263" r:id="rId5"/>
    <p:sldId id="342" r:id="rId6"/>
    <p:sldId id="264" r:id="rId7"/>
    <p:sldId id="299" r:id="rId8"/>
    <p:sldId id="300" r:id="rId9"/>
    <p:sldId id="301" r:id="rId10"/>
    <p:sldId id="302" r:id="rId11"/>
    <p:sldId id="303" r:id="rId12"/>
    <p:sldId id="262" r:id="rId13"/>
  </p:sldIdLst>
  <p:sldSz cx="9144000" cy="5143500" type="screen16x9"/>
  <p:notesSz cx="6858000" cy="9144000"/>
  <p:embeddedFontLst>
    <p:embeddedFont>
      <p:font typeface="Calibri" panose="020F0502020204030204" pitchFamily="34" charset="0"/>
      <p:regular r:id="rId15"/>
      <p:bold r:id="rId16"/>
      <p:italic r:id="rId17"/>
      <p:boldItalic r:id="rId18"/>
    </p:embeddedFont>
    <p:embeddedFont>
      <p:font typeface="Kulim Park" panose="020B0604020202020204" charset="0"/>
      <p:regular r:id="rId19"/>
      <p:bold r:id="rId20"/>
      <p:italic r:id="rId21"/>
      <p:boldItalic r:id="rId22"/>
    </p:embeddedFont>
    <p:embeddedFont>
      <p:font typeface="Monotype Corsiva" panose="03010101010201010101" pitchFamily="66" charset="0"/>
      <p: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CC5E8C-8932-4C50-BC92-68B6CE62A92C}">
  <a:tblStyle styleId="{95CC5E8C-8932-4C50-BC92-68B6CE62A92C}"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C1A1B0A0-E66D-48AE-B0BC-7214E24B64FA}"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845" autoAdjust="0"/>
    <p:restoredTop sz="94660"/>
  </p:normalViewPr>
  <p:slideViewPr>
    <p:cSldViewPr snapToGrid="0">
      <p:cViewPr varScale="1">
        <p:scale>
          <a:sx n="88" d="100"/>
          <a:sy n="88" d="100"/>
        </p:scale>
        <p:origin x="728"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font" Target="fonts/font8.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48749704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3643722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3044974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 Les règles de gestion métier Avant de vous lancer dans la création de vos tables (ou même de vos entités et associations pour rester dans un vocabulaire conceptuel), il vous faut recueillir les besoins des futurs utilisateurs de votre application. Et à partir de ces besoins, vous devez être en mesure d'établir les règles de gestion des données à conserver.</a:t>
            </a:r>
            <a:endParaRPr dirty="0"/>
          </a:p>
        </p:txBody>
      </p:sp>
    </p:spTree>
    <p:extLst>
      <p:ext uri="{BB962C8B-B14F-4D97-AF65-F5344CB8AC3E}">
        <p14:creationId xmlns:p14="http://schemas.microsoft.com/office/powerpoint/2010/main" val="31351048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35ed75ccf_0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35ed75ccf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5296183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3" name="Google Shape;133;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07387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697484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10228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8" name="Google Shape;168;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801850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85733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 Les règles de gestion métier Avant de vous lancer dans la création de vos tables (ou même de vos entités et associations pour rester dans un vocabulaire conceptuel), il vous faut recueillir les besoins des futurs utilisateurs de votre application. Et à partir de ces besoins, vous devez être en mesure d'établir les règles de gestion des données à conserver.</a:t>
            </a:r>
            <a:endParaRPr dirty="0"/>
          </a:p>
        </p:txBody>
      </p:sp>
    </p:spTree>
    <p:extLst>
      <p:ext uri="{BB962C8B-B14F-4D97-AF65-F5344CB8AC3E}">
        <p14:creationId xmlns:p14="http://schemas.microsoft.com/office/powerpoint/2010/main" val="18101142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fr-FR" dirty="0"/>
              <a:t>- Les règles de gestion métier Avant de vous lancer dans la création de vos tables (ou même de vos entités et associations pour rester dans un vocabulaire conceptuel), il vous faut recueillir les besoins des futurs utilisateurs de votre application. Et à partir de ces besoins, vous devez être en mesure d'établir les règles de gestion des données à conserver.</a:t>
            </a:r>
            <a:endParaRPr dirty="0"/>
          </a:p>
        </p:txBody>
      </p:sp>
    </p:spTree>
    <p:extLst>
      <p:ext uri="{BB962C8B-B14F-4D97-AF65-F5344CB8AC3E}">
        <p14:creationId xmlns:p14="http://schemas.microsoft.com/office/powerpoint/2010/main" val="1146435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35f391192_0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35f391192_0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9659235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ubtitle">
  <p:cSld name="TITLE_1">
    <p:bg>
      <p:bgPr>
        <a:solidFill>
          <a:schemeClr val="accent6"/>
        </a:solidFill>
        <a:effectLst/>
      </p:bgPr>
    </p:bg>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02900" y="3004250"/>
            <a:ext cx="5026200" cy="1050900"/>
          </a:xfrm>
          <a:prstGeom prst="rect">
            <a:avLst/>
          </a:prstGeom>
        </p:spPr>
        <p:txBody>
          <a:bodyPr spcFirstLastPara="1" wrap="square" lIns="0" tIns="0" rIns="0" bIns="0" anchor="b" anchorCtr="0">
            <a:noAutofit/>
          </a:bodyPr>
          <a:lstStyle>
            <a:lvl1pPr lvl="0" rtl="0">
              <a:spcBef>
                <a:spcPts val="0"/>
              </a:spcBef>
              <a:spcAft>
                <a:spcPts val="0"/>
              </a:spcAft>
              <a:buClr>
                <a:schemeClr val="lt1"/>
              </a:buClr>
              <a:buSzPts val="4200"/>
              <a:buNone/>
              <a:defRPr sz="4200">
                <a:solidFill>
                  <a:schemeClr val="lt1"/>
                </a:solidFill>
              </a:defRPr>
            </a:lvl1pPr>
            <a:lvl2pPr lvl="1" rtl="0">
              <a:spcBef>
                <a:spcPts val="0"/>
              </a:spcBef>
              <a:spcAft>
                <a:spcPts val="0"/>
              </a:spcAft>
              <a:buClr>
                <a:schemeClr val="lt1"/>
              </a:buClr>
              <a:buSzPts val="4200"/>
              <a:buNone/>
              <a:defRPr sz="4200">
                <a:solidFill>
                  <a:schemeClr val="lt1"/>
                </a:solidFill>
              </a:defRPr>
            </a:lvl2pPr>
            <a:lvl3pPr lvl="2" rtl="0">
              <a:spcBef>
                <a:spcPts val="0"/>
              </a:spcBef>
              <a:spcAft>
                <a:spcPts val="0"/>
              </a:spcAft>
              <a:buClr>
                <a:schemeClr val="lt1"/>
              </a:buClr>
              <a:buSzPts val="4200"/>
              <a:buNone/>
              <a:defRPr sz="4200">
                <a:solidFill>
                  <a:schemeClr val="lt1"/>
                </a:solidFill>
              </a:defRPr>
            </a:lvl3pPr>
            <a:lvl4pPr lvl="3" rtl="0">
              <a:spcBef>
                <a:spcPts val="0"/>
              </a:spcBef>
              <a:spcAft>
                <a:spcPts val="0"/>
              </a:spcAft>
              <a:buClr>
                <a:schemeClr val="lt1"/>
              </a:buClr>
              <a:buSzPts val="4200"/>
              <a:buNone/>
              <a:defRPr sz="4200">
                <a:solidFill>
                  <a:schemeClr val="lt1"/>
                </a:solidFill>
              </a:defRPr>
            </a:lvl4pPr>
            <a:lvl5pPr lvl="4" rtl="0">
              <a:spcBef>
                <a:spcPts val="0"/>
              </a:spcBef>
              <a:spcAft>
                <a:spcPts val="0"/>
              </a:spcAft>
              <a:buClr>
                <a:schemeClr val="lt1"/>
              </a:buClr>
              <a:buSzPts val="4200"/>
              <a:buNone/>
              <a:defRPr sz="4200">
                <a:solidFill>
                  <a:schemeClr val="lt1"/>
                </a:solidFill>
              </a:defRPr>
            </a:lvl5pPr>
            <a:lvl6pPr lvl="5" rtl="0">
              <a:spcBef>
                <a:spcPts val="0"/>
              </a:spcBef>
              <a:spcAft>
                <a:spcPts val="0"/>
              </a:spcAft>
              <a:buClr>
                <a:schemeClr val="lt1"/>
              </a:buClr>
              <a:buSzPts val="4200"/>
              <a:buNone/>
              <a:defRPr sz="4200">
                <a:solidFill>
                  <a:schemeClr val="lt1"/>
                </a:solidFill>
              </a:defRPr>
            </a:lvl6pPr>
            <a:lvl7pPr lvl="6" rtl="0">
              <a:spcBef>
                <a:spcPts val="0"/>
              </a:spcBef>
              <a:spcAft>
                <a:spcPts val="0"/>
              </a:spcAft>
              <a:buClr>
                <a:schemeClr val="lt1"/>
              </a:buClr>
              <a:buSzPts val="4200"/>
              <a:buNone/>
              <a:defRPr sz="4200">
                <a:solidFill>
                  <a:schemeClr val="lt1"/>
                </a:solidFill>
              </a:defRPr>
            </a:lvl7pPr>
            <a:lvl8pPr lvl="7" rtl="0">
              <a:spcBef>
                <a:spcPts val="0"/>
              </a:spcBef>
              <a:spcAft>
                <a:spcPts val="0"/>
              </a:spcAft>
              <a:buClr>
                <a:schemeClr val="lt1"/>
              </a:buClr>
              <a:buSzPts val="4200"/>
              <a:buNone/>
              <a:defRPr sz="4200">
                <a:solidFill>
                  <a:schemeClr val="lt1"/>
                </a:solidFill>
              </a:defRPr>
            </a:lvl8pPr>
            <a:lvl9pPr lvl="8" rtl="0">
              <a:spcBef>
                <a:spcPts val="0"/>
              </a:spcBef>
              <a:spcAft>
                <a:spcPts val="0"/>
              </a:spcAft>
              <a:buClr>
                <a:schemeClr val="lt1"/>
              </a:buClr>
              <a:buSzPts val="4200"/>
              <a:buNone/>
              <a:defRPr sz="4200">
                <a:solidFill>
                  <a:schemeClr val="lt1"/>
                </a:solidFill>
              </a:defRPr>
            </a:lvl9pPr>
          </a:lstStyle>
          <a:p>
            <a:endParaRPr/>
          </a:p>
        </p:txBody>
      </p:sp>
      <p:sp>
        <p:nvSpPr>
          <p:cNvPr id="17" name="Google Shape;17;p3"/>
          <p:cNvSpPr txBox="1">
            <a:spLocks noGrp="1"/>
          </p:cNvSpPr>
          <p:nvPr>
            <p:ph type="subTitle" idx="1"/>
          </p:nvPr>
        </p:nvSpPr>
        <p:spPr>
          <a:xfrm>
            <a:off x="702900" y="4075901"/>
            <a:ext cx="5026200" cy="369900"/>
          </a:xfrm>
          <a:prstGeom prst="rect">
            <a:avLst/>
          </a:prstGeom>
        </p:spPr>
        <p:txBody>
          <a:bodyPr spcFirstLastPara="1" wrap="square" lIns="0" tIns="0" rIns="0" bIns="0" anchor="t" anchorCtr="0">
            <a:noAutofit/>
          </a:bodyPr>
          <a:lstStyle>
            <a:lvl1pPr lvl="0" rtl="0">
              <a:spcBef>
                <a:spcPts val="0"/>
              </a:spcBef>
              <a:spcAft>
                <a:spcPts val="0"/>
              </a:spcAft>
              <a:buSzPts val="2400"/>
              <a:buNone/>
              <a:defRPr>
                <a:solidFill>
                  <a:schemeClr val="accent1"/>
                </a:solidFill>
              </a:defRPr>
            </a:lvl1pPr>
            <a:lvl2pPr lvl="1" rtl="0">
              <a:spcBef>
                <a:spcPts val="800"/>
              </a:spcBef>
              <a:spcAft>
                <a:spcPts val="0"/>
              </a:spcAft>
              <a:buSzPts val="3000"/>
              <a:buNone/>
              <a:defRPr sz="3000">
                <a:solidFill>
                  <a:schemeClr val="accent1"/>
                </a:solidFill>
              </a:defRPr>
            </a:lvl2pPr>
            <a:lvl3pPr lvl="2" rtl="0">
              <a:spcBef>
                <a:spcPts val="800"/>
              </a:spcBef>
              <a:spcAft>
                <a:spcPts val="0"/>
              </a:spcAft>
              <a:buSzPts val="3000"/>
              <a:buNone/>
              <a:defRPr sz="3000">
                <a:solidFill>
                  <a:schemeClr val="accent1"/>
                </a:solidFill>
              </a:defRPr>
            </a:lvl3pPr>
            <a:lvl4pPr lvl="3" rtl="0">
              <a:spcBef>
                <a:spcPts val="800"/>
              </a:spcBef>
              <a:spcAft>
                <a:spcPts val="0"/>
              </a:spcAft>
              <a:buClr>
                <a:schemeClr val="accent1"/>
              </a:buClr>
              <a:buSzPts val="3000"/>
              <a:buNone/>
              <a:defRPr sz="3000">
                <a:solidFill>
                  <a:schemeClr val="accent1"/>
                </a:solidFill>
              </a:defRPr>
            </a:lvl4pPr>
            <a:lvl5pPr lvl="4" rtl="0">
              <a:spcBef>
                <a:spcPts val="800"/>
              </a:spcBef>
              <a:spcAft>
                <a:spcPts val="0"/>
              </a:spcAft>
              <a:buClr>
                <a:schemeClr val="accent1"/>
              </a:buClr>
              <a:buSzPts val="3000"/>
              <a:buNone/>
              <a:defRPr sz="3000">
                <a:solidFill>
                  <a:schemeClr val="accent1"/>
                </a:solidFill>
              </a:defRPr>
            </a:lvl5pPr>
            <a:lvl6pPr lvl="5" rtl="0">
              <a:spcBef>
                <a:spcPts val="800"/>
              </a:spcBef>
              <a:spcAft>
                <a:spcPts val="0"/>
              </a:spcAft>
              <a:buClr>
                <a:schemeClr val="accent1"/>
              </a:buClr>
              <a:buSzPts val="3000"/>
              <a:buNone/>
              <a:defRPr sz="3000">
                <a:solidFill>
                  <a:schemeClr val="accent1"/>
                </a:solidFill>
              </a:defRPr>
            </a:lvl6pPr>
            <a:lvl7pPr lvl="6" rtl="0">
              <a:spcBef>
                <a:spcPts val="800"/>
              </a:spcBef>
              <a:spcAft>
                <a:spcPts val="0"/>
              </a:spcAft>
              <a:buClr>
                <a:schemeClr val="accent1"/>
              </a:buClr>
              <a:buSzPts val="3000"/>
              <a:buNone/>
              <a:defRPr sz="3000">
                <a:solidFill>
                  <a:schemeClr val="accent1"/>
                </a:solidFill>
              </a:defRPr>
            </a:lvl7pPr>
            <a:lvl8pPr lvl="7" rtl="0">
              <a:spcBef>
                <a:spcPts val="800"/>
              </a:spcBef>
              <a:spcAft>
                <a:spcPts val="0"/>
              </a:spcAft>
              <a:buClr>
                <a:schemeClr val="accent1"/>
              </a:buClr>
              <a:buSzPts val="3000"/>
              <a:buNone/>
              <a:defRPr sz="3000">
                <a:solidFill>
                  <a:schemeClr val="accent1"/>
                </a:solidFill>
              </a:defRPr>
            </a:lvl8pPr>
            <a:lvl9pPr lvl="8" rtl="0">
              <a:spcBef>
                <a:spcPts val="800"/>
              </a:spcBef>
              <a:spcAft>
                <a:spcPts val="800"/>
              </a:spcAft>
              <a:buClr>
                <a:schemeClr val="accent1"/>
              </a:buClr>
              <a:buSzPts val="3000"/>
              <a:buNone/>
              <a:defRPr sz="3000">
                <a:solidFill>
                  <a:schemeClr val="accent1"/>
                </a:solidFill>
              </a:defRPr>
            </a:lvl9pPr>
          </a:lstStyle>
          <a:p>
            <a:endParaRPr/>
          </a:p>
        </p:txBody>
      </p:sp>
      <p:sp>
        <p:nvSpPr>
          <p:cNvPr id="18" name="Google Shape;18;p3"/>
          <p:cNvSpPr/>
          <p:nvPr/>
        </p:nvSpPr>
        <p:spPr>
          <a:xfrm>
            <a:off x="6997544" y="7"/>
            <a:ext cx="2146445" cy="5145755"/>
          </a:xfrm>
          <a:custGeom>
            <a:avLst/>
            <a:gdLst/>
            <a:ahLst/>
            <a:cxnLst/>
            <a:rect l="l" t="t" r="r" b="b"/>
            <a:pathLst>
              <a:path w="1052179" h="2522429" extrusionOk="0">
                <a:moveTo>
                  <a:pt x="290547" y="0"/>
                </a:moveTo>
                <a:lnTo>
                  <a:pt x="0" y="1647520"/>
                </a:lnTo>
                <a:lnTo>
                  <a:pt x="430681" y="1490802"/>
                </a:lnTo>
                <a:lnTo>
                  <a:pt x="650693" y="1689560"/>
                </a:lnTo>
                <a:lnTo>
                  <a:pt x="650693" y="1689560"/>
                </a:lnTo>
                <a:lnTo>
                  <a:pt x="503785" y="2522429"/>
                </a:lnTo>
                <a:lnTo>
                  <a:pt x="1052180" y="2522429"/>
                </a:lnTo>
                <a:lnTo>
                  <a:pt x="1052180" y="0"/>
                </a:lnTo>
                <a:close/>
              </a:path>
            </a:pathLst>
          </a:custGeom>
          <a:gradFill>
            <a:gsLst>
              <a:gs pos="0">
                <a:schemeClr val="lt2"/>
              </a:gs>
              <a:gs pos="100000">
                <a:schemeClr val="lt1"/>
              </a:gs>
            </a:gsLst>
            <a:lin ang="0" scaled="0"/>
          </a:gra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 name="Google Shape;19;p3"/>
          <p:cNvSpPr/>
          <p:nvPr/>
        </p:nvSpPr>
        <p:spPr>
          <a:xfrm>
            <a:off x="6427799" y="0"/>
            <a:ext cx="1172070" cy="3570426"/>
          </a:xfrm>
          <a:custGeom>
            <a:avLst/>
            <a:gdLst/>
            <a:ahLst/>
            <a:cxnLst/>
            <a:rect l="l" t="t" r="r" b="b"/>
            <a:pathLst>
              <a:path w="21600" h="21600" extrusionOk="0">
                <a:moveTo>
                  <a:pt x="11603" y="0"/>
                </a:moveTo>
                <a:lnTo>
                  <a:pt x="0" y="21600"/>
                </a:lnTo>
                <a:lnTo>
                  <a:pt x="10682"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 name="Google Shape;20;p3"/>
          <p:cNvSpPr/>
          <p:nvPr/>
        </p:nvSpPr>
        <p:spPr>
          <a:xfrm>
            <a:off x="7492217" y="3445179"/>
            <a:ext cx="841968" cy="1698300"/>
          </a:xfrm>
          <a:custGeom>
            <a:avLst/>
            <a:gdLst/>
            <a:ahLst/>
            <a:cxnLst/>
            <a:rect l="l" t="t" r="r" b="b"/>
            <a:pathLst>
              <a:path w="21600" h="21600" extrusionOk="0">
                <a:moveTo>
                  <a:pt x="13915" y="21600"/>
                </a:moveTo>
                <a:lnTo>
                  <a:pt x="21600" y="0"/>
                </a:lnTo>
                <a:lnTo>
                  <a:pt x="6719"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 name="Google Shape;21;p3"/>
          <p:cNvSpPr/>
          <p:nvPr/>
        </p:nvSpPr>
        <p:spPr>
          <a:xfrm>
            <a:off x="6426846" y="3039892"/>
            <a:ext cx="1907388" cy="936306"/>
          </a:xfrm>
          <a:custGeom>
            <a:avLst/>
            <a:gdLst/>
            <a:ahLst/>
            <a:cxnLst/>
            <a:rect l="l" t="t" r="r" b="b"/>
            <a:pathLst>
              <a:path w="21600" h="21600" extrusionOk="0">
                <a:moveTo>
                  <a:pt x="21600" y="9350"/>
                </a:moveTo>
                <a:lnTo>
                  <a:pt x="5080" y="21600"/>
                </a:lnTo>
                <a:lnTo>
                  <a:pt x="0" y="12250"/>
                </a:lnTo>
                <a:lnTo>
                  <a:pt x="16520"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Quote">
  <p:cSld name="TITLE_1_1">
    <p:bg>
      <p:bgPr>
        <a:solidFill>
          <a:schemeClr val="accent4"/>
        </a:solidFill>
        <a:effectLst/>
      </p:bgPr>
    </p:bg>
    <p:spTree>
      <p:nvGrpSpPr>
        <p:cNvPr id="1" name="Shape 22"/>
        <p:cNvGrpSpPr/>
        <p:nvPr/>
      </p:nvGrpSpPr>
      <p:grpSpPr>
        <a:xfrm>
          <a:off x="0" y="0"/>
          <a:ext cx="0" cy="0"/>
          <a:chOff x="0" y="0"/>
          <a:chExt cx="0" cy="0"/>
        </a:xfrm>
      </p:grpSpPr>
      <p:sp>
        <p:nvSpPr>
          <p:cNvPr id="23" name="Google Shape;23;p4"/>
          <p:cNvSpPr txBox="1">
            <a:spLocks noGrp="1"/>
          </p:cNvSpPr>
          <p:nvPr>
            <p:ph type="body" idx="1"/>
          </p:nvPr>
        </p:nvSpPr>
        <p:spPr>
          <a:xfrm>
            <a:off x="4515075" y="605875"/>
            <a:ext cx="3999000" cy="819900"/>
          </a:xfrm>
          <a:prstGeom prst="rect">
            <a:avLst/>
          </a:prstGeom>
        </p:spPr>
        <p:txBody>
          <a:bodyPr spcFirstLastPara="1" wrap="square" lIns="0" tIns="0" rIns="0" bIns="0" anchor="t" anchorCtr="0">
            <a:noAutofit/>
          </a:bodyPr>
          <a:lstStyle>
            <a:lvl1pPr marL="457200" lvl="0" indent="-381000" rtl="0">
              <a:spcBef>
                <a:spcPts val="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1pPr>
            <a:lvl2pPr marL="914400" lvl="1"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2pPr>
            <a:lvl3pPr marL="1371600" lvl="2"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3pPr>
            <a:lvl4pPr marL="1828800" lvl="3"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4pPr>
            <a:lvl5pPr marL="2286000" lvl="4"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5pPr>
            <a:lvl6pPr marL="2743200" lvl="5"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6pPr>
            <a:lvl7pPr marL="3200400" lvl="6"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7pPr>
            <a:lvl8pPr marL="3657600" lvl="7" indent="-381000" rtl="0">
              <a:spcBef>
                <a:spcPts val="800"/>
              </a:spcBef>
              <a:spcAft>
                <a:spcPts val="0"/>
              </a:spcAft>
              <a:buClr>
                <a:schemeClr val="accent6"/>
              </a:buClr>
              <a:buSzPts val="2400"/>
              <a:buFont typeface="Kulim Park"/>
              <a:buChar char="○"/>
              <a:defRPr>
                <a:solidFill>
                  <a:schemeClr val="accent6"/>
                </a:solidFill>
                <a:latin typeface="Kulim Park"/>
                <a:ea typeface="Kulim Park"/>
                <a:cs typeface="Kulim Park"/>
                <a:sym typeface="Kulim Park"/>
              </a:defRPr>
            </a:lvl8pPr>
            <a:lvl9pPr marL="4114800" lvl="8" indent="-381000" rtl="0">
              <a:spcBef>
                <a:spcPts val="800"/>
              </a:spcBef>
              <a:spcAft>
                <a:spcPts val="800"/>
              </a:spcAft>
              <a:buClr>
                <a:schemeClr val="accent6"/>
              </a:buClr>
              <a:buSzPts val="2400"/>
              <a:buFont typeface="Kulim Park"/>
              <a:buChar char="■"/>
              <a:defRPr>
                <a:solidFill>
                  <a:schemeClr val="accent6"/>
                </a:solidFill>
                <a:latin typeface="Kulim Park"/>
                <a:ea typeface="Kulim Park"/>
                <a:cs typeface="Kulim Park"/>
                <a:sym typeface="Kulim Park"/>
              </a:defRPr>
            </a:lvl9pPr>
          </a:lstStyle>
          <a:p>
            <a:endParaRPr/>
          </a:p>
        </p:txBody>
      </p:sp>
      <p:sp>
        <p:nvSpPr>
          <p:cNvPr id="24" name="Google Shape;24;p4"/>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‹N°›</a:t>
            </a:fld>
            <a:endParaRPr/>
          </a:p>
        </p:txBody>
      </p:sp>
      <p:sp>
        <p:nvSpPr>
          <p:cNvPr id="25" name="Google Shape;25;p4"/>
          <p:cNvSpPr/>
          <p:nvPr/>
        </p:nvSpPr>
        <p:spPr>
          <a:xfrm>
            <a:off x="-970" y="1"/>
            <a:ext cx="4099451" cy="5145755"/>
          </a:xfrm>
          <a:custGeom>
            <a:avLst/>
            <a:gdLst/>
            <a:ahLst/>
            <a:cxnLst/>
            <a:rect l="l" t="t" r="r" b="b"/>
            <a:pathLst>
              <a:path w="2009535" h="2522429" extrusionOk="0">
                <a:moveTo>
                  <a:pt x="1578387" y="1949978"/>
                </a:moveTo>
                <a:lnTo>
                  <a:pt x="1358608" y="1751220"/>
                </a:lnTo>
                <a:lnTo>
                  <a:pt x="1358842" y="1750986"/>
                </a:lnTo>
                <a:lnTo>
                  <a:pt x="1667606" y="0"/>
                </a:lnTo>
                <a:lnTo>
                  <a:pt x="0" y="0"/>
                </a:lnTo>
                <a:lnTo>
                  <a:pt x="0" y="2522429"/>
                </a:lnTo>
                <a:lnTo>
                  <a:pt x="1880844" y="2522429"/>
                </a:lnTo>
                <a:lnTo>
                  <a:pt x="2009535" y="1793027"/>
                </a:lnTo>
                <a:close/>
              </a:path>
            </a:pathLst>
          </a:custGeom>
          <a:solidFill>
            <a:schemeClr val="accent6"/>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 name="Google Shape;26;p4"/>
          <p:cNvSpPr/>
          <p:nvPr/>
        </p:nvSpPr>
        <p:spPr>
          <a:xfrm>
            <a:off x="2770809" y="0"/>
            <a:ext cx="1172070" cy="3570426"/>
          </a:xfrm>
          <a:custGeom>
            <a:avLst/>
            <a:gdLst/>
            <a:ahLst/>
            <a:cxnLst/>
            <a:rect l="l" t="t" r="r" b="b"/>
            <a:pathLst>
              <a:path w="21600" h="21600" extrusionOk="0">
                <a:moveTo>
                  <a:pt x="11603" y="0"/>
                </a:moveTo>
                <a:lnTo>
                  <a:pt x="0" y="21600"/>
                </a:lnTo>
                <a:lnTo>
                  <a:pt x="10690" y="20324"/>
                </a:lnTo>
                <a:lnTo>
                  <a:pt x="21600" y="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 name="Google Shape;27;p4"/>
          <p:cNvSpPr/>
          <p:nvPr/>
        </p:nvSpPr>
        <p:spPr>
          <a:xfrm>
            <a:off x="3835223" y="3445179"/>
            <a:ext cx="841968" cy="1698300"/>
          </a:xfrm>
          <a:custGeom>
            <a:avLst/>
            <a:gdLst/>
            <a:ahLst/>
            <a:cxnLst/>
            <a:rect l="l" t="t" r="r" b="b"/>
            <a:pathLst>
              <a:path w="21600" h="21600" extrusionOk="0">
                <a:moveTo>
                  <a:pt x="13915" y="21600"/>
                </a:moveTo>
                <a:lnTo>
                  <a:pt x="21600" y="0"/>
                </a:lnTo>
                <a:lnTo>
                  <a:pt x="6732" y="2683"/>
                </a:lnTo>
                <a:lnTo>
                  <a:pt x="0"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8" name="Google Shape;28;p4"/>
          <p:cNvSpPr/>
          <p:nvPr/>
        </p:nvSpPr>
        <p:spPr>
          <a:xfrm>
            <a:off x="2770334" y="3039892"/>
            <a:ext cx="1906902" cy="936306"/>
          </a:xfrm>
          <a:custGeom>
            <a:avLst/>
            <a:gdLst/>
            <a:ahLst/>
            <a:cxnLst/>
            <a:rect l="l" t="t" r="r" b="b"/>
            <a:pathLst>
              <a:path w="21600" h="21600" extrusionOk="0">
                <a:moveTo>
                  <a:pt x="21600" y="9350"/>
                </a:moveTo>
                <a:lnTo>
                  <a:pt x="5076" y="21600"/>
                </a:lnTo>
                <a:lnTo>
                  <a:pt x="0" y="12250"/>
                </a:lnTo>
                <a:lnTo>
                  <a:pt x="16518" y="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46"/>
        <p:cNvGrpSpPr/>
        <p:nvPr/>
      </p:nvGrpSpPr>
      <p:grpSpPr>
        <a:xfrm>
          <a:off x="0" y="0"/>
          <a:ext cx="0" cy="0"/>
          <a:chOff x="0" y="0"/>
          <a:chExt cx="0" cy="0"/>
        </a:xfrm>
      </p:grpSpPr>
      <p:sp>
        <p:nvSpPr>
          <p:cNvPr id="47" name="Google Shape;47;p7"/>
          <p:cNvSpPr/>
          <p:nvPr/>
        </p:nvSpPr>
        <p:spPr>
          <a:xfrm>
            <a:off x="6702144" y="6"/>
            <a:ext cx="2441849" cy="5145755"/>
          </a:xfrm>
          <a:custGeom>
            <a:avLst/>
            <a:gdLst/>
            <a:ahLst/>
            <a:cxnLst/>
            <a:rect l="l" t="t" r="r" b="b"/>
            <a:pathLst>
              <a:path w="1196985" h="2522429" extrusionOk="0">
                <a:moveTo>
                  <a:pt x="359680" y="0"/>
                </a:moveTo>
                <a:lnTo>
                  <a:pt x="0" y="2037095"/>
                </a:lnTo>
                <a:lnTo>
                  <a:pt x="263687" y="1931527"/>
                </a:lnTo>
                <a:lnTo>
                  <a:pt x="405224" y="2059283"/>
                </a:lnTo>
                <a:lnTo>
                  <a:pt x="317639" y="2522429"/>
                </a:lnTo>
                <a:lnTo>
                  <a:pt x="1196986" y="2522429"/>
                </a:lnTo>
                <a:lnTo>
                  <a:pt x="1196986" y="0"/>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8" name="Google Shape;48;p7"/>
          <p:cNvGrpSpPr/>
          <p:nvPr/>
        </p:nvGrpSpPr>
        <p:grpSpPr>
          <a:xfrm>
            <a:off x="6327842" y="0"/>
            <a:ext cx="1202103" cy="5143503"/>
            <a:chOff x="3475252" y="0"/>
            <a:chExt cx="1202103" cy="5143503"/>
          </a:xfrm>
        </p:grpSpPr>
        <p:sp>
          <p:nvSpPr>
            <p:cNvPr id="49" name="Google Shape;49;p7"/>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 name="Google Shape;50;p7"/>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 name="Google Shape;51;p7"/>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52" name="Google Shape;52;p7"/>
          <p:cNvSpPr txBox="1">
            <a:spLocks noGrp="1"/>
          </p:cNvSpPr>
          <p:nvPr>
            <p:ph type="title"/>
          </p:nvPr>
        </p:nvSpPr>
        <p:spPr>
          <a:xfrm>
            <a:off x="626700" y="836000"/>
            <a:ext cx="52761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53" name="Google Shape;53;p7"/>
          <p:cNvSpPr txBox="1">
            <a:spLocks noGrp="1"/>
          </p:cNvSpPr>
          <p:nvPr>
            <p:ph type="body" idx="1"/>
          </p:nvPr>
        </p:nvSpPr>
        <p:spPr>
          <a:xfrm>
            <a:off x="626700"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4" name="Google Shape;54;p7"/>
          <p:cNvSpPr txBox="1">
            <a:spLocks noGrp="1"/>
          </p:cNvSpPr>
          <p:nvPr>
            <p:ph type="body" idx="2"/>
          </p:nvPr>
        </p:nvSpPr>
        <p:spPr>
          <a:xfrm>
            <a:off x="3437676" y="1430150"/>
            <a:ext cx="2465100" cy="3221700"/>
          </a:xfrm>
          <a:prstGeom prst="rect">
            <a:avLst/>
          </a:prstGeom>
        </p:spPr>
        <p:txBody>
          <a:bodyPr spcFirstLastPara="1" wrap="square" lIns="0" tIns="0" rIns="0" bIns="0" anchor="t" anchorCtr="0">
            <a:noAutofit/>
          </a:bodyPr>
          <a:lstStyle>
            <a:lvl1pPr marL="457200" lvl="0" indent="-355600" rtl="0">
              <a:spcBef>
                <a:spcPts val="0"/>
              </a:spcBef>
              <a:spcAft>
                <a:spcPts val="0"/>
              </a:spcAft>
              <a:buSzPts val="2000"/>
              <a:buChar char="▸"/>
              <a:defRPr sz="2000"/>
            </a:lvl1pPr>
            <a:lvl2pPr marL="914400" lvl="1" indent="-355600" rtl="0">
              <a:spcBef>
                <a:spcPts val="800"/>
              </a:spcBef>
              <a:spcAft>
                <a:spcPts val="0"/>
              </a:spcAft>
              <a:buSzPts val="2000"/>
              <a:buChar char="▹"/>
              <a:defRPr sz="2000"/>
            </a:lvl2pPr>
            <a:lvl3pPr marL="1371600" lvl="2" indent="-355600" rtl="0">
              <a:spcBef>
                <a:spcPts val="800"/>
              </a:spcBef>
              <a:spcAft>
                <a:spcPts val="0"/>
              </a:spcAft>
              <a:buSzPts val="2000"/>
              <a:buChar char="■"/>
              <a:defRPr sz="2000"/>
            </a:lvl3pPr>
            <a:lvl4pPr marL="1828800" lvl="3" indent="-355600" rtl="0">
              <a:spcBef>
                <a:spcPts val="800"/>
              </a:spcBef>
              <a:spcAft>
                <a:spcPts val="0"/>
              </a:spcAft>
              <a:buSzPts val="2000"/>
              <a:buChar char="●"/>
              <a:defRPr sz="2000"/>
            </a:lvl4pPr>
            <a:lvl5pPr marL="2286000" lvl="4" indent="-355600" rtl="0">
              <a:spcBef>
                <a:spcPts val="800"/>
              </a:spcBef>
              <a:spcAft>
                <a:spcPts val="0"/>
              </a:spcAft>
              <a:buSzPts val="2000"/>
              <a:buChar char="○"/>
              <a:defRPr sz="2000"/>
            </a:lvl5pPr>
            <a:lvl6pPr marL="2743200" lvl="5" indent="-355600" rtl="0">
              <a:spcBef>
                <a:spcPts val="800"/>
              </a:spcBef>
              <a:spcAft>
                <a:spcPts val="0"/>
              </a:spcAft>
              <a:buSzPts val="2000"/>
              <a:buChar char="■"/>
              <a:defRPr sz="2000"/>
            </a:lvl6pPr>
            <a:lvl7pPr marL="3200400" lvl="6" indent="-355600" rtl="0">
              <a:spcBef>
                <a:spcPts val="800"/>
              </a:spcBef>
              <a:spcAft>
                <a:spcPts val="0"/>
              </a:spcAft>
              <a:buSzPts val="2000"/>
              <a:buChar char="●"/>
              <a:defRPr sz="2000"/>
            </a:lvl7pPr>
            <a:lvl8pPr marL="3657600" lvl="7" indent="-355600" rtl="0">
              <a:spcBef>
                <a:spcPts val="800"/>
              </a:spcBef>
              <a:spcAft>
                <a:spcPts val="0"/>
              </a:spcAft>
              <a:buSzPts val="2000"/>
              <a:buChar char="○"/>
              <a:defRPr sz="2000"/>
            </a:lvl8pPr>
            <a:lvl9pPr marL="4114800" lvl="8" indent="-355600" rtl="0">
              <a:spcBef>
                <a:spcPts val="800"/>
              </a:spcBef>
              <a:spcAft>
                <a:spcPts val="800"/>
              </a:spcAft>
              <a:buSzPts val="2000"/>
              <a:buChar char="■"/>
              <a:defRPr sz="2000"/>
            </a:lvl9pPr>
          </a:lstStyle>
          <a:p>
            <a:endParaRPr/>
          </a:p>
        </p:txBody>
      </p:sp>
      <p:sp>
        <p:nvSpPr>
          <p:cNvPr id="55" name="Google Shape;55;p7"/>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56"/>
        <p:cNvGrpSpPr/>
        <p:nvPr/>
      </p:nvGrpSpPr>
      <p:grpSpPr>
        <a:xfrm>
          <a:off x="0" y="0"/>
          <a:ext cx="0" cy="0"/>
          <a:chOff x="0" y="0"/>
          <a:chExt cx="0" cy="0"/>
        </a:xfrm>
      </p:grpSpPr>
      <p:grpSp>
        <p:nvGrpSpPr>
          <p:cNvPr id="57" name="Google Shape;57;p8"/>
          <p:cNvGrpSpPr/>
          <p:nvPr/>
        </p:nvGrpSpPr>
        <p:grpSpPr>
          <a:xfrm>
            <a:off x="7637092" y="0"/>
            <a:ext cx="1202103" cy="5143503"/>
            <a:chOff x="3475252" y="0"/>
            <a:chExt cx="1202103" cy="5143503"/>
          </a:xfrm>
        </p:grpSpPr>
        <p:sp>
          <p:nvSpPr>
            <p:cNvPr id="58" name="Google Shape;58;p8"/>
            <p:cNvSpPr/>
            <p:nvPr/>
          </p:nvSpPr>
          <p:spPr>
            <a:xfrm>
              <a:off x="3475252" y="0"/>
              <a:ext cx="1109160" cy="4303854"/>
            </a:xfrm>
            <a:custGeom>
              <a:avLst/>
              <a:gdLst/>
              <a:ahLst/>
              <a:cxnLst/>
              <a:rect l="l" t="t" r="r" b="b"/>
              <a:pathLst>
                <a:path w="21600" h="21600" extrusionOk="0">
                  <a:moveTo>
                    <a:pt x="14802" y="0"/>
                  </a:moveTo>
                  <a:lnTo>
                    <a:pt x="21600" y="0"/>
                  </a:lnTo>
                  <a:lnTo>
                    <a:pt x="7262" y="20919"/>
                  </a:lnTo>
                  <a:lnTo>
                    <a:pt x="0" y="21600"/>
                  </a:lnTo>
                  <a:close/>
                </a:path>
              </a:pathLst>
            </a:custGeom>
            <a:solidFill>
              <a:schemeClr val="accent1"/>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9" name="Google Shape;59;p8"/>
            <p:cNvSpPr/>
            <p:nvPr/>
          </p:nvSpPr>
          <p:spPr>
            <a:xfrm>
              <a:off x="4150099" y="4199096"/>
              <a:ext cx="527256" cy="944406"/>
            </a:xfrm>
            <a:custGeom>
              <a:avLst/>
              <a:gdLst/>
              <a:ahLst/>
              <a:cxnLst/>
              <a:rect l="l" t="t" r="r" b="b"/>
              <a:pathLst>
                <a:path w="21600" h="21600" extrusionOk="0">
                  <a:moveTo>
                    <a:pt x="0" y="21600"/>
                  </a:moveTo>
                  <a:lnTo>
                    <a:pt x="6322" y="3115"/>
                  </a:lnTo>
                  <a:lnTo>
                    <a:pt x="21600" y="0"/>
                  </a:lnTo>
                  <a:lnTo>
                    <a:pt x="14283" y="21600"/>
                  </a:lnTo>
                  <a:close/>
                </a:path>
              </a:pathLst>
            </a:custGeom>
            <a:solidFill>
              <a:schemeClr val="accent2"/>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0" name="Google Shape;60;p8"/>
            <p:cNvSpPr/>
            <p:nvPr/>
          </p:nvSpPr>
          <p:spPr>
            <a:xfrm>
              <a:off x="3475252" y="3938588"/>
              <a:ext cx="1202040" cy="626238"/>
            </a:xfrm>
            <a:custGeom>
              <a:avLst/>
              <a:gdLst/>
              <a:ahLst/>
              <a:cxnLst/>
              <a:rect l="l" t="t" r="r" b="b"/>
              <a:pathLst>
                <a:path w="21600" h="21600" extrusionOk="0">
                  <a:moveTo>
                    <a:pt x="0" y="12599"/>
                  </a:moveTo>
                  <a:lnTo>
                    <a:pt x="16414" y="0"/>
                  </a:lnTo>
                  <a:lnTo>
                    <a:pt x="21600" y="8985"/>
                  </a:lnTo>
                  <a:lnTo>
                    <a:pt x="5186" y="21600"/>
                  </a:lnTo>
                  <a:close/>
                </a:path>
              </a:pathLst>
            </a:custGeom>
            <a:solidFill>
              <a:schemeClr val="accent3"/>
            </a:solidFill>
            <a:ln>
              <a:noFill/>
            </a:ln>
          </p:spPr>
          <p:txBody>
            <a:bodyPr spcFirstLastPara="1" wrap="square" lIns="45700" tIns="45700" rIns="45700"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grpSp>
      <p:sp>
        <p:nvSpPr>
          <p:cNvPr id="61" name="Google Shape;61;p8"/>
          <p:cNvSpPr txBox="1">
            <a:spLocks noGrp="1"/>
          </p:cNvSpPr>
          <p:nvPr>
            <p:ph type="title"/>
          </p:nvPr>
        </p:nvSpPr>
        <p:spPr>
          <a:xfrm>
            <a:off x="626700" y="836000"/>
            <a:ext cx="6529200" cy="396300"/>
          </a:xfrm>
          <a:prstGeom prst="rect">
            <a:avLst/>
          </a:prstGeom>
        </p:spPr>
        <p:txBody>
          <a:bodyPr spcFirstLastPara="1" wrap="square" lIns="0" tIns="0" rIns="0" bIns="0"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a:endParaRPr/>
          </a:p>
        </p:txBody>
      </p:sp>
      <p:sp>
        <p:nvSpPr>
          <p:cNvPr id="62" name="Google Shape;62;p8"/>
          <p:cNvSpPr txBox="1">
            <a:spLocks noGrp="1"/>
          </p:cNvSpPr>
          <p:nvPr>
            <p:ph type="body" idx="1"/>
          </p:nvPr>
        </p:nvSpPr>
        <p:spPr>
          <a:xfrm>
            <a:off x="626600"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3" name="Google Shape;63;p8"/>
          <p:cNvSpPr txBox="1">
            <a:spLocks noGrp="1"/>
          </p:cNvSpPr>
          <p:nvPr>
            <p:ph type="body" idx="2"/>
          </p:nvPr>
        </p:nvSpPr>
        <p:spPr>
          <a:xfrm>
            <a:off x="2874224"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4" name="Google Shape;64;p8"/>
          <p:cNvSpPr txBox="1">
            <a:spLocks noGrp="1"/>
          </p:cNvSpPr>
          <p:nvPr>
            <p:ph type="body" idx="3"/>
          </p:nvPr>
        </p:nvSpPr>
        <p:spPr>
          <a:xfrm>
            <a:off x="5121848" y="1430150"/>
            <a:ext cx="2034000" cy="3206700"/>
          </a:xfrm>
          <a:prstGeom prst="rect">
            <a:avLst/>
          </a:prstGeom>
        </p:spPr>
        <p:txBody>
          <a:bodyPr spcFirstLastPara="1" wrap="square" lIns="0" tIns="0" rIns="0" bIns="0" anchor="t" anchorCtr="0">
            <a:noAutofit/>
          </a:bodyPr>
          <a:lstStyle>
            <a:lvl1pPr marL="457200" lvl="0" indent="-342900" rtl="0">
              <a:spcBef>
                <a:spcPts val="0"/>
              </a:spcBef>
              <a:spcAft>
                <a:spcPts val="0"/>
              </a:spcAft>
              <a:buSzPts val="1800"/>
              <a:buChar char="▸"/>
              <a:defRPr sz="1800"/>
            </a:lvl1pPr>
            <a:lvl2pPr marL="914400" lvl="1" indent="-342900" rtl="0">
              <a:spcBef>
                <a:spcPts val="800"/>
              </a:spcBef>
              <a:spcAft>
                <a:spcPts val="0"/>
              </a:spcAft>
              <a:buSzPts val="1800"/>
              <a:buChar char="▹"/>
              <a:defRPr sz="1800"/>
            </a:lvl2pPr>
            <a:lvl3pPr marL="1371600" lvl="2" indent="-342900" rtl="0">
              <a:spcBef>
                <a:spcPts val="800"/>
              </a:spcBef>
              <a:spcAft>
                <a:spcPts val="0"/>
              </a:spcAft>
              <a:buSzPts val="1800"/>
              <a:buChar char="■"/>
              <a:defRPr sz="1800"/>
            </a:lvl3pPr>
            <a:lvl4pPr marL="1828800" lvl="3" indent="-342900" rtl="0">
              <a:spcBef>
                <a:spcPts val="800"/>
              </a:spcBef>
              <a:spcAft>
                <a:spcPts val="0"/>
              </a:spcAft>
              <a:buSzPts val="1800"/>
              <a:buChar char="●"/>
              <a:defRPr sz="1800"/>
            </a:lvl4pPr>
            <a:lvl5pPr marL="2286000" lvl="4" indent="-342900" rtl="0">
              <a:spcBef>
                <a:spcPts val="800"/>
              </a:spcBef>
              <a:spcAft>
                <a:spcPts val="0"/>
              </a:spcAft>
              <a:buSzPts val="1800"/>
              <a:buChar char="○"/>
              <a:defRPr sz="1800"/>
            </a:lvl5pPr>
            <a:lvl6pPr marL="2743200" lvl="5" indent="-342900" rtl="0">
              <a:spcBef>
                <a:spcPts val="800"/>
              </a:spcBef>
              <a:spcAft>
                <a:spcPts val="0"/>
              </a:spcAft>
              <a:buSzPts val="1800"/>
              <a:buChar char="■"/>
              <a:defRPr sz="1800"/>
            </a:lvl6pPr>
            <a:lvl7pPr marL="3200400" lvl="6" indent="-342900" rtl="0">
              <a:spcBef>
                <a:spcPts val="800"/>
              </a:spcBef>
              <a:spcAft>
                <a:spcPts val="0"/>
              </a:spcAft>
              <a:buSzPts val="1800"/>
              <a:buChar char="●"/>
              <a:defRPr sz="1800"/>
            </a:lvl7pPr>
            <a:lvl8pPr marL="3657600" lvl="7" indent="-342900" rtl="0">
              <a:spcBef>
                <a:spcPts val="800"/>
              </a:spcBef>
              <a:spcAft>
                <a:spcPts val="0"/>
              </a:spcAft>
              <a:buSzPts val="1800"/>
              <a:buChar char="○"/>
              <a:defRPr sz="1800"/>
            </a:lvl8pPr>
            <a:lvl9pPr marL="4114800" lvl="8" indent="-342900" rtl="0">
              <a:spcBef>
                <a:spcPts val="800"/>
              </a:spcBef>
              <a:spcAft>
                <a:spcPts val="800"/>
              </a:spcAft>
              <a:buSzPts val="1800"/>
              <a:buChar char="■"/>
              <a:defRPr sz="1800"/>
            </a:lvl9pPr>
          </a:lstStyle>
          <a:p>
            <a:endParaRPr/>
          </a:p>
        </p:txBody>
      </p:sp>
      <p:sp>
        <p:nvSpPr>
          <p:cNvPr id="65" name="Google Shape;65;p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8"/>
        <p:cNvGrpSpPr/>
        <p:nvPr/>
      </p:nvGrpSpPr>
      <p:grpSpPr>
        <a:xfrm>
          <a:off x="0" y="0"/>
          <a:ext cx="0" cy="0"/>
          <a:chOff x="0" y="0"/>
          <a:chExt cx="0" cy="0"/>
        </a:xfrm>
      </p:grpSpPr>
      <p:sp>
        <p:nvSpPr>
          <p:cNvPr id="89" name="Google Shape;89;p1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‹N°›</a:t>
            </a:fld>
            <a:endParaRPr/>
          </a:p>
        </p:txBody>
      </p:sp>
      <p:sp>
        <p:nvSpPr>
          <p:cNvPr id="90" name="Google Shape;90;p12"/>
          <p:cNvSpPr/>
          <p:nvPr/>
        </p:nvSpPr>
        <p:spPr>
          <a:xfrm>
            <a:off x="699132" y="-1"/>
            <a:ext cx="1172563" cy="3572011"/>
          </a:xfrm>
          <a:custGeom>
            <a:avLst/>
            <a:gdLst/>
            <a:ahLst/>
            <a:cxnLst/>
            <a:rect l="l" t="t" r="r" b="b"/>
            <a:pathLst>
              <a:path w="574786" h="1750986" extrusionOk="0">
                <a:moveTo>
                  <a:pt x="308764" y="0"/>
                </a:moveTo>
                <a:lnTo>
                  <a:pt x="0" y="1750986"/>
                </a:lnTo>
                <a:lnTo>
                  <a:pt x="284240" y="1647520"/>
                </a:lnTo>
                <a:lnTo>
                  <a:pt x="574787" y="0"/>
                </a:lnTo>
                <a:close/>
              </a:path>
            </a:pathLst>
          </a:cu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1" name="Google Shape;91;p12"/>
          <p:cNvSpPr/>
          <p:nvPr/>
        </p:nvSpPr>
        <p:spPr>
          <a:xfrm>
            <a:off x="1763563" y="3445190"/>
            <a:ext cx="841902" cy="1699051"/>
          </a:xfrm>
          <a:custGeom>
            <a:avLst/>
            <a:gdLst/>
            <a:ahLst/>
            <a:cxnLst/>
            <a:rect l="l" t="t" r="r" b="b"/>
            <a:pathLst>
              <a:path w="412697" h="832868" extrusionOk="0">
                <a:moveTo>
                  <a:pt x="266023" y="832869"/>
                </a:moveTo>
                <a:lnTo>
                  <a:pt x="412697" y="0"/>
                </a:lnTo>
                <a:lnTo>
                  <a:pt x="128457" y="103466"/>
                </a:lnTo>
                <a:lnTo>
                  <a:pt x="0" y="832869"/>
                </a:lnTo>
                <a:close/>
              </a:path>
            </a:pathLst>
          </a:cu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2" name="Google Shape;92;p12"/>
          <p:cNvSpPr/>
          <p:nvPr/>
        </p:nvSpPr>
        <p:spPr>
          <a:xfrm>
            <a:off x="698180" y="3039902"/>
            <a:ext cx="1907741" cy="936717"/>
          </a:xfrm>
          <a:custGeom>
            <a:avLst/>
            <a:gdLst/>
            <a:ahLst/>
            <a:cxnLst/>
            <a:rect l="l" t="t" r="r" b="b"/>
            <a:pathLst>
              <a:path w="935167" h="459175" extrusionOk="0">
                <a:moveTo>
                  <a:pt x="935167" y="198758"/>
                </a:moveTo>
                <a:lnTo>
                  <a:pt x="220012" y="459176"/>
                </a:lnTo>
                <a:lnTo>
                  <a:pt x="0" y="260417"/>
                </a:lnTo>
                <a:lnTo>
                  <a:pt x="715389" y="0"/>
                </a:lnTo>
                <a:close/>
              </a:path>
            </a:pathLst>
          </a:custGeom>
          <a:solidFill>
            <a:schemeClr val="accent3"/>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93" name="Google Shape;93;p12"/>
          <p:cNvSpPr/>
          <p:nvPr/>
        </p:nvSpPr>
        <p:spPr>
          <a:xfrm>
            <a:off x="-9" y="-1"/>
            <a:ext cx="2026379" cy="5145755"/>
          </a:xfrm>
          <a:custGeom>
            <a:avLst/>
            <a:gdLst/>
            <a:ahLst/>
            <a:cxnLst/>
            <a:rect l="l" t="t" r="r" b="b"/>
            <a:pathLst>
              <a:path w="993323" h="2522429" extrusionOk="0">
                <a:moveTo>
                  <a:pt x="562408" y="1949978"/>
                </a:moveTo>
                <a:lnTo>
                  <a:pt x="342396" y="1751220"/>
                </a:lnTo>
                <a:lnTo>
                  <a:pt x="342864" y="1750986"/>
                </a:lnTo>
                <a:lnTo>
                  <a:pt x="651627" y="0"/>
                </a:lnTo>
                <a:lnTo>
                  <a:pt x="0" y="0"/>
                </a:lnTo>
                <a:lnTo>
                  <a:pt x="0" y="2522429"/>
                </a:lnTo>
                <a:lnTo>
                  <a:pt x="864866" y="2522429"/>
                </a:lnTo>
                <a:lnTo>
                  <a:pt x="993323" y="1793027"/>
                </a:lnTo>
                <a:close/>
              </a:path>
            </a:pathLst>
          </a:cu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Calibri"/>
              <a:buNone/>
            </a:pPr>
            <a:endParaRPr sz="1800" b="0" i="0" u="none" strike="noStrike" cap="none">
              <a:solidFill>
                <a:srgbClr val="000000"/>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6700" y="836000"/>
            <a:ext cx="5276100" cy="396300"/>
          </a:xfrm>
          <a:prstGeom prst="rect">
            <a:avLst/>
          </a:prstGeom>
          <a:noFill/>
          <a:ln>
            <a:noFill/>
          </a:ln>
        </p:spPr>
        <p:txBody>
          <a:bodyPr spcFirstLastPara="1" wrap="square" lIns="0" tIns="0" rIns="0" bIns="0" anchor="b" anchorCtr="0">
            <a:noAutofit/>
          </a:bodyPr>
          <a:lstStyle>
            <a:lvl1pPr lvl="0"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1pPr>
            <a:lvl2pPr lvl="1"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2pPr>
            <a:lvl3pPr lvl="2"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3pPr>
            <a:lvl4pPr lvl="3"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4pPr>
            <a:lvl5pPr lvl="4"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5pPr>
            <a:lvl6pPr lvl="5"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6pPr>
            <a:lvl7pPr lvl="6"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7pPr>
            <a:lvl8pPr lvl="7"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8pPr>
            <a:lvl9pPr lvl="8" rtl="0">
              <a:lnSpc>
                <a:spcPct val="80000"/>
              </a:lnSpc>
              <a:spcBef>
                <a:spcPts val="0"/>
              </a:spcBef>
              <a:spcAft>
                <a:spcPts val="0"/>
              </a:spcAft>
              <a:buClr>
                <a:schemeClr val="accent3"/>
              </a:buClr>
              <a:buSzPts val="3200"/>
              <a:buFont typeface="Kulim Park"/>
              <a:buNone/>
              <a:defRPr sz="3200" b="1">
                <a:solidFill>
                  <a:schemeClr val="accent3"/>
                </a:solidFill>
                <a:latin typeface="Kulim Park"/>
                <a:ea typeface="Kulim Park"/>
                <a:cs typeface="Kulim Park"/>
                <a:sym typeface="Kulim Park"/>
              </a:defRPr>
            </a:lvl9pPr>
          </a:lstStyle>
          <a:p>
            <a:endParaRPr/>
          </a:p>
        </p:txBody>
      </p:sp>
      <p:sp>
        <p:nvSpPr>
          <p:cNvPr id="7" name="Google Shape;7;p1"/>
          <p:cNvSpPr txBox="1">
            <a:spLocks noGrp="1"/>
          </p:cNvSpPr>
          <p:nvPr>
            <p:ph type="body" idx="1"/>
          </p:nvPr>
        </p:nvSpPr>
        <p:spPr>
          <a:xfrm>
            <a:off x="626700" y="1430148"/>
            <a:ext cx="5276100" cy="3033900"/>
          </a:xfrm>
          <a:prstGeom prst="rect">
            <a:avLst/>
          </a:prstGeom>
          <a:noFill/>
          <a:ln>
            <a:noFill/>
          </a:ln>
        </p:spPr>
        <p:txBody>
          <a:bodyPr spcFirstLastPara="1" wrap="square" lIns="0" tIns="0" rIns="0" bIns="0" anchor="t" anchorCtr="0">
            <a:noAutofit/>
          </a:bodyPr>
          <a:lstStyle>
            <a:lvl1pPr marL="457200" lvl="0" indent="-381000" rtl="0">
              <a:lnSpc>
                <a:spcPct val="115000"/>
              </a:lnSpc>
              <a:spcBef>
                <a:spcPts val="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1pPr>
            <a:lvl2pPr marL="914400" lvl="1"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2pPr>
            <a:lvl3pPr marL="1371600" lvl="2" indent="-381000" rtl="0">
              <a:lnSpc>
                <a:spcPct val="115000"/>
              </a:lnSpc>
              <a:spcBef>
                <a:spcPts val="800"/>
              </a:spcBef>
              <a:spcAft>
                <a:spcPts val="0"/>
              </a:spcAft>
              <a:buClr>
                <a:schemeClr val="accent1"/>
              </a:buClr>
              <a:buSzPts val="2400"/>
              <a:buFont typeface="Kulim Park"/>
              <a:buChar char="■"/>
              <a:defRPr sz="2400">
                <a:solidFill>
                  <a:schemeClr val="dk1"/>
                </a:solidFill>
                <a:latin typeface="Kulim Park"/>
                <a:ea typeface="Kulim Park"/>
                <a:cs typeface="Kulim Park"/>
                <a:sym typeface="Kulim Park"/>
              </a:defRPr>
            </a:lvl3pPr>
            <a:lvl4pPr marL="1828800" lvl="3"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4pPr>
            <a:lvl5pPr marL="2286000" lvl="4"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5pPr>
            <a:lvl6pPr marL="2743200" lvl="5"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6pPr>
            <a:lvl7pPr marL="3200400" lvl="6"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7pPr>
            <a:lvl8pPr marL="3657600" lvl="7" indent="-381000" rtl="0">
              <a:lnSpc>
                <a:spcPct val="115000"/>
              </a:lnSpc>
              <a:spcBef>
                <a:spcPts val="800"/>
              </a:spcBef>
              <a:spcAft>
                <a:spcPts val="0"/>
              </a:spcAft>
              <a:buClr>
                <a:schemeClr val="dk1"/>
              </a:buClr>
              <a:buSzPts val="2400"/>
              <a:buFont typeface="Kulim Park"/>
              <a:buChar char="○"/>
              <a:defRPr sz="2400">
                <a:solidFill>
                  <a:schemeClr val="dk1"/>
                </a:solidFill>
                <a:latin typeface="Kulim Park"/>
                <a:ea typeface="Kulim Park"/>
                <a:cs typeface="Kulim Park"/>
                <a:sym typeface="Kulim Park"/>
              </a:defRPr>
            </a:lvl8pPr>
            <a:lvl9pPr marL="4114800" lvl="8" indent="-381000" rtl="0">
              <a:lnSpc>
                <a:spcPct val="115000"/>
              </a:lnSpc>
              <a:spcBef>
                <a:spcPts val="800"/>
              </a:spcBef>
              <a:spcAft>
                <a:spcPts val="800"/>
              </a:spcAft>
              <a:buClr>
                <a:schemeClr val="dk1"/>
              </a:buClr>
              <a:buSzPts val="2400"/>
              <a:buFont typeface="Kulim Park"/>
              <a:buChar char="■"/>
              <a:defRPr sz="2400">
                <a:solidFill>
                  <a:schemeClr val="dk1"/>
                </a:solidFill>
                <a:latin typeface="Kulim Park"/>
                <a:ea typeface="Kulim Park"/>
                <a:cs typeface="Kulim Park"/>
                <a:sym typeface="Kulim Park"/>
              </a:defRPr>
            </a:lvl9pPr>
          </a:lstStyle>
          <a:p>
            <a:endParaRPr/>
          </a:p>
        </p:txBody>
      </p:sp>
      <p:sp>
        <p:nvSpPr>
          <p:cNvPr id="8" name="Google Shape;8;p1"/>
          <p:cNvSpPr txBox="1">
            <a:spLocks noGrp="1"/>
          </p:cNvSpPr>
          <p:nvPr>
            <p:ph type="sldNum" idx="12"/>
          </p:nvPr>
        </p:nvSpPr>
        <p:spPr>
          <a:xfrm>
            <a:off x="8404384" y="4673651"/>
            <a:ext cx="548700" cy="393600"/>
          </a:xfrm>
          <a:prstGeom prst="rect">
            <a:avLst/>
          </a:prstGeom>
          <a:noFill/>
          <a:ln>
            <a:noFill/>
          </a:ln>
        </p:spPr>
        <p:txBody>
          <a:bodyPr spcFirstLastPara="1" wrap="square" lIns="0" tIns="0" rIns="0" bIns="0" anchor="ctr" anchorCtr="0">
            <a:noAutofit/>
          </a:bodyPr>
          <a:lstStyle>
            <a:lvl1pPr lvl="0" algn="r" rtl="0">
              <a:buNone/>
              <a:defRPr sz="1300" b="1">
                <a:solidFill>
                  <a:schemeClr val="accent3"/>
                </a:solidFill>
                <a:latin typeface="Kulim Park"/>
                <a:ea typeface="Kulim Park"/>
                <a:cs typeface="Kulim Park"/>
                <a:sym typeface="Kulim Park"/>
              </a:defRPr>
            </a:lvl1pPr>
            <a:lvl2pPr lvl="1" algn="r" rtl="0">
              <a:buNone/>
              <a:defRPr sz="1300" b="1">
                <a:solidFill>
                  <a:schemeClr val="accent3"/>
                </a:solidFill>
                <a:latin typeface="Kulim Park"/>
                <a:ea typeface="Kulim Park"/>
                <a:cs typeface="Kulim Park"/>
                <a:sym typeface="Kulim Park"/>
              </a:defRPr>
            </a:lvl2pPr>
            <a:lvl3pPr lvl="2" algn="r" rtl="0">
              <a:buNone/>
              <a:defRPr sz="1300" b="1">
                <a:solidFill>
                  <a:schemeClr val="accent3"/>
                </a:solidFill>
                <a:latin typeface="Kulim Park"/>
                <a:ea typeface="Kulim Park"/>
                <a:cs typeface="Kulim Park"/>
                <a:sym typeface="Kulim Park"/>
              </a:defRPr>
            </a:lvl3pPr>
            <a:lvl4pPr lvl="3" algn="r" rtl="0">
              <a:buNone/>
              <a:defRPr sz="1300" b="1">
                <a:solidFill>
                  <a:schemeClr val="accent3"/>
                </a:solidFill>
                <a:latin typeface="Kulim Park"/>
                <a:ea typeface="Kulim Park"/>
                <a:cs typeface="Kulim Park"/>
                <a:sym typeface="Kulim Park"/>
              </a:defRPr>
            </a:lvl4pPr>
            <a:lvl5pPr lvl="4" algn="r" rtl="0">
              <a:buNone/>
              <a:defRPr sz="1300" b="1">
                <a:solidFill>
                  <a:schemeClr val="accent3"/>
                </a:solidFill>
                <a:latin typeface="Kulim Park"/>
                <a:ea typeface="Kulim Park"/>
                <a:cs typeface="Kulim Park"/>
                <a:sym typeface="Kulim Park"/>
              </a:defRPr>
            </a:lvl5pPr>
            <a:lvl6pPr lvl="5" algn="r" rtl="0">
              <a:buNone/>
              <a:defRPr sz="1300" b="1">
                <a:solidFill>
                  <a:schemeClr val="accent3"/>
                </a:solidFill>
                <a:latin typeface="Kulim Park"/>
                <a:ea typeface="Kulim Park"/>
                <a:cs typeface="Kulim Park"/>
                <a:sym typeface="Kulim Park"/>
              </a:defRPr>
            </a:lvl6pPr>
            <a:lvl7pPr lvl="6" algn="r" rtl="0">
              <a:buNone/>
              <a:defRPr sz="1300" b="1">
                <a:solidFill>
                  <a:schemeClr val="accent3"/>
                </a:solidFill>
                <a:latin typeface="Kulim Park"/>
                <a:ea typeface="Kulim Park"/>
                <a:cs typeface="Kulim Park"/>
                <a:sym typeface="Kulim Park"/>
              </a:defRPr>
            </a:lvl7pPr>
            <a:lvl8pPr lvl="7" algn="r" rtl="0">
              <a:buNone/>
              <a:defRPr sz="1300" b="1">
                <a:solidFill>
                  <a:schemeClr val="accent3"/>
                </a:solidFill>
                <a:latin typeface="Kulim Park"/>
                <a:ea typeface="Kulim Park"/>
                <a:cs typeface="Kulim Park"/>
                <a:sym typeface="Kulim Park"/>
              </a:defRPr>
            </a:lvl8pPr>
            <a:lvl9pPr lvl="8" algn="r" rtl="0">
              <a:buNone/>
              <a:defRPr sz="1300" b="1">
                <a:solidFill>
                  <a:schemeClr val="accent3"/>
                </a:solidFill>
                <a:latin typeface="Kulim Park"/>
                <a:ea typeface="Kulim Park"/>
                <a:cs typeface="Kulim Park"/>
                <a:sym typeface="Kulim Park"/>
              </a:defRPr>
            </a:lvl9pPr>
          </a:lstStyle>
          <a:p>
            <a:pPr marL="0" lvl="0" indent="0" algn="r" rtl="0">
              <a:spcBef>
                <a:spcPts val="0"/>
              </a:spcBef>
              <a:spcAft>
                <a:spcPts val="0"/>
              </a:spcAft>
              <a:buNone/>
            </a:pPr>
            <a:fld id="{00000000-1234-1234-1234-123412341234}" type="slidenum">
              <a:rPr lang="en"/>
              <a:t>‹N°›</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3" r:id="rId3"/>
    <p:sldLayoutId id="2147483654" r:id="rId4"/>
    <p:sldLayoutId id="2147483658" r:id="rId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7"/>
          <p:cNvSpPr/>
          <p:nvPr/>
        </p:nvSpPr>
        <p:spPr>
          <a:xfrm>
            <a:off x="702898" y="750090"/>
            <a:ext cx="1750500" cy="4407925"/>
          </a:xfrm>
          <a:prstGeom prst="rect">
            <a:avLst/>
          </a:prstGeom>
        </p:spPr>
        <p:txBody>
          <a:bodyPr>
            <a:prstTxWarp prst="textPlain">
              <a:avLst/>
            </a:prstTxWarp>
          </a:bodyPr>
          <a:lstStyle/>
          <a:p>
            <a:pPr lvl="0" algn="ctr"/>
            <a:r>
              <a:rPr b="1" i="0">
                <a:ln>
                  <a:noFill/>
                </a:ln>
                <a:solidFill>
                  <a:srgbClr val="0B6AB1">
                    <a:alpha val="47490"/>
                  </a:srgbClr>
                </a:solidFill>
                <a:latin typeface="Kulim Park"/>
              </a:rPr>
              <a:t>1</a:t>
            </a:r>
          </a:p>
        </p:txBody>
      </p:sp>
      <p:sp>
        <p:nvSpPr>
          <p:cNvPr id="129" name="Google Shape;129;p17"/>
          <p:cNvSpPr txBox="1">
            <a:spLocks noGrp="1"/>
          </p:cNvSpPr>
          <p:nvPr>
            <p:ph type="subTitle" idx="1"/>
          </p:nvPr>
        </p:nvSpPr>
        <p:spPr>
          <a:xfrm>
            <a:off x="973875" y="1916495"/>
            <a:ext cx="5550295" cy="369900"/>
          </a:xfrm>
          <a:prstGeom prst="rect">
            <a:avLst/>
          </a:prstGeom>
        </p:spPr>
        <p:txBody>
          <a:bodyPr spcFirstLastPara="1" wrap="square" lIns="0" tIns="0" rIns="0" bIns="0" anchor="t" anchorCtr="0">
            <a:noAutofit/>
          </a:bodyPr>
          <a:lstStyle/>
          <a:p>
            <a:pPr marL="0" lvl="0" indent="0">
              <a:spcAft>
                <a:spcPts val="800"/>
              </a:spcAft>
            </a:pPr>
            <a:r>
              <a:rPr lang="fr-FR" b="1" dirty="0"/>
              <a:t>Chapitre 01 : Système d’information et méthodologie de conception </a:t>
            </a:r>
            <a:endParaRPr b="1" dirty="0"/>
          </a:p>
        </p:txBody>
      </p:sp>
      <p:sp>
        <p:nvSpPr>
          <p:cNvPr id="6" name="TextBox 5">
            <a:extLst>
              <a:ext uri="{FF2B5EF4-FFF2-40B4-BE49-F238E27FC236}">
                <a16:creationId xmlns:a16="http://schemas.microsoft.com/office/drawing/2014/main" id="{6C3066DB-A03A-4F06-9181-29B2F8846206}"/>
              </a:ext>
            </a:extLst>
          </p:cNvPr>
          <p:cNvSpPr txBox="1"/>
          <p:nvPr/>
        </p:nvSpPr>
        <p:spPr>
          <a:xfrm>
            <a:off x="65315" y="173207"/>
            <a:ext cx="7776864" cy="877163"/>
          </a:xfrm>
          <a:prstGeom prst="rect">
            <a:avLst/>
          </a:prstGeom>
          <a:noFill/>
        </p:spPr>
        <p:txBody>
          <a:bodyPr wrap="square" rtlCol="0">
            <a:spAutoFit/>
          </a:bodyPr>
          <a:lstStyle/>
          <a:p>
            <a:pPr algn="ctr"/>
            <a:r>
              <a:rPr lang="fr-FR" sz="1600" b="1" i="1" dirty="0">
                <a:solidFill>
                  <a:schemeClr val="bg1"/>
                </a:solidFill>
              </a:rPr>
              <a:t>UNIVERSITE LARBI BEN M’HIDI-OUM EL BOUAGHI</a:t>
            </a:r>
            <a:endParaRPr lang="fr-FR" sz="1600" b="1" dirty="0">
              <a:solidFill>
                <a:schemeClr val="bg1"/>
              </a:solidFill>
            </a:endParaRPr>
          </a:p>
          <a:p>
            <a:pPr algn="ctr">
              <a:lnSpc>
                <a:spcPct val="150000"/>
              </a:lnSpc>
            </a:pPr>
            <a:r>
              <a:rPr lang="fr-FR" b="1" dirty="0">
                <a:solidFill>
                  <a:schemeClr val="bg1"/>
                </a:solidFill>
              </a:rPr>
              <a:t>Faculté de science économique et de gestion et de commerce </a:t>
            </a:r>
            <a:r>
              <a:rPr lang="fr-FR" b="1" i="1" dirty="0">
                <a:solidFill>
                  <a:schemeClr val="bg1"/>
                </a:solidFill>
              </a:rPr>
              <a:t> </a:t>
            </a:r>
            <a:endParaRPr lang="fr-FR" b="1" dirty="0">
              <a:solidFill>
                <a:schemeClr val="bg1"/>
              </a:solidFill>
            </a:endParaRPr>
          </a:p>
          <a:p>
            <a:pPr algn="ctr"/>
            <a:r>
              <a:rPr lang="fr-FR" b="1" dirty="0">
                <a:solidFill>
                  <a:schemeClr val="bg1"/>
                </a:solidFill>
              </a:rPr>
              <a:t>Département de finance et comptabilité 2 </a:t>
            </a:r>
            <a:r>
              <a:rPr lang="fr-FR" b="1" dirty="0" err="1">
                <a:solidFill>
                  <a:schemeClr val="bg1"/>
                </a:solidFill>
              </a:rPr>
              <a:t>ème</a:t>
            </a:r>
            <a:r>
              <a:rPr lang="fr-FR" b="1" dirty="0">
                <a:solidFill>
                  <a:schemeClr val="bg1"/>
                </a:solidFill>
              </a:rPr>
              <a:t> année licence </a:t>
            </a:r>
          </a:p>
        </p:txBody>
      </p:sp>
      <p:sp>
        <p:nvSpPr>
          <p:cNvPr id="3" name="Rectangle 2"/>
          <p:cNvSpPr/>
          <p:nvPr/>
        </p:nvSpPr>
        <p:spPr>
          <a:xfrm>
            <a:off x="2805728" y="3643555"/>
            <a:ext cx="3174267" cy="584775"/>
          </a:xfrm>
          <a:prstGeom prst="rect">
            <a:avLst/>
          </a:prstGeom>
        </p:spPr>
        <p:txBody>
          <a:bodyPr wrap="none">
            <a:spAutoFit/>
          </a:bodyPr>
          <a:lstStyle/>
          <a:p>
            <a:r>
              <a:rPr lang="fr-FR" sz="3200" b="1" i="1" dirty="0">
                <a:solidFill>
                  <a:schemeClr val="bg1"/>
                </a:solidFill>
                <a:latin typeface="Monotype Corsiva" panose="03010101010201010101" pitchFamily="66" charset="0"/>
              </a:rPr>
              <a:t>P</a:t>
            </a:r>
            <a:r>
              <a:rPr lang="fr-FR" b="1" dirty="0">
                <a:solidFill>
                  <a:schemeClr val="bg1"/>
                </a:solidFill>
              </a:rPr>
              <a:t>résenté par: DR MEZIANI Ahlem </a:t>
            </a:r>
            <a:endParaRPr lang="" dirty="0">
              <a:solidFill>
                <a:schemeClr val="bg1"/>
              </a:solidFill>
            </a:endParaRPr>
          </a:p>
        </p:txBody>
      </p:sp>
      <p:sp>
        <p:nvSpPr>
          <p:cNvPr id="4" name="Rectangle 3"/>
          <p:cNvSpPr/>
          <p:nvPr/>
        </p:nvSpPr>
        <p:spPr>
          <a:xfrm>
            <a:off x="2805728" y="3063945"/>
            <a:ext cx="1481496" cy="400110"/>
          </a:xfrm>
          <a:prstGeom prst="rect">
            <a:avLst/>
          </a:prstGeom>
        </p:spPr>
        <p:txBody>
          <a:bodyPr wrap="none">
            <a:spAutoFit/>
          </a:bodyPr>
          <a:lstStyle/>
          <a:p>
            <a:pPr marL="0" lvl="0" indent="0">
              <a:spcAft>
                <a:spcPts val="800"/>
              </a:spcAft>
            </a:pPr>
            <a:r>
              <a:rPr lang="fr-FR" sz="2000" b="1" dirty="0">
                <a:solidFill>
                  <a:schemeClr val="accent1"/>
                </a:solidFill>
              </a:rPr>
              <a:t>MCD-MLD </a:t>
            </a:r>
          </a:p>
        </p:txBody>
      </p:sp>
    </p:spTree>
    <p:extLst>
      <p:ext uri="{BB962C8B-B14F-4D97-AF65-F5344CB8AC3E}">
        <p14:creationId xmlns:p14="http://schemas.microsoft.com/office/powerpoint/2010/main" val="23671626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1400" dirty="0"/>
              <a:t>Pour chaque donnée, il indique :</a:t>
            </a:r>
          </a:p>
          <a:p>
            <a:pPr marL="0" lvl="0" indent="0">
              <a:buNone/>
            </a:pPr>
            <a:endParaRPr lang="fr-FR" sz="1400" dirty="0"/>
          </a:p>
          <a:p>
            <a:pPr marL="0" lvl="0" indent="0">
              <a:buNone/>
            </a:pPr>
            <a:endParaRPr lang="fr-FR" sz="1400" dirty="0"/>
          </a:p>
          <a:p>
            <a:pPr marL="285750" lvl="0" indent="-285750">
              <a:buFont typeface="Wingdings" panose="05000000000000000000" pitchFamily="2" charset="2"/>
              <a:buChar char="Ø"/>
            </a:pPr>
            <a:r>
              <a:rPr lang="fr-FR" sz="1400" b="1" i="1" dirty="0"/>
              <a:t>la taille </a:t>
            </a:r>
            <a:r>
              <a:rPr lang="fr-FR" sz="1400" dirty="0"/>
              <a:t>: elle s'exprime en nombre de caractères ou de chiffres. Dans le cas d'une date au format AAAA-JJMM, on compte également le nombre de caractères, soit 10 caractères. Pour ce qui est du type booléen, nul besoin de préciser la taille (ceci dépend de l'implémentation du SGBDR) ; </a:t>
            </a:r>
          </a:p>
          <a:p>
            <a:pPr marL="285750" lvl="0" indent="-285750">
              <a:buFont typeface="Wingdings" panose="05000000000000000000" pitchFamily="2" charset="2"/>
              <a:buChar char="Ø"/>
            </a:pPr>
            <a:endParaRPr lang="fr-FR" sz="1400" dirty="0"/>
          </a:p>
          <a:p>
            <a:pPr marL="285750" lvl="0" indent="-285750">
              <a:buFont typeface="Wingdings" panose="05000000000000000000" pitchFamily="2" charset="2"/>
              <a:buChar char="Ø"/>
            </a:pPr>
            <a:r>
              <a:rPr lang="fr-FR" sz="1400" dirty="0"/>
              <a:t>et parfois des remarques ou observations complémentaires (par exemple si une donnée est strictement supérieure à 0, etc.).</a:t>
            </a:r>
            <a:endParaRPr sz="1200" dirty="0"/>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10</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2.  Le dictionnaire des données</a:t>
            </a:r>
            <a:endParaRPr sz="2400" u="sng" dirty="0"/>
          </a:p>
        </p:txBody>
      </p:sp>
    </p:spTree>
    <p:extLst>
      <p:ext uri="{BB962C8B-B14F-4D97-AF65-F5344CB8AC3E}">
        <p14:creationId xmlns:p14="http://schemas.microsoft.com/office/powerpoint/2010/main" val="3703999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1400" dirty="0"/>
              <a:t>Reprenons l'exemple de notre bibliothèque et du système de gestion des emprunts que nous sommes chargés </a:t>
            </a:r>
            <a:r>
              <a:rPr lang="fr-FR" sz="1200" dirty="0"/>
              <a:t>d'informatiser. Après l'étude des règles de gestion, nous pouvons établir le dictionnaire des données suivant : </a:t>
            </a:r>
            <a:endParaRPr sz="1200" dirty="0"/>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11</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2.  Le dictionnaire des données</a:t>
            </a:r>
            <a:endParaRPr sz="2400" u="sng" dirty="0"/>
          </a:p>
        </p:txBody>
      </p:sp>
      <p:pic>
        <p:nvPicPr>
          <p:cNvPr id="5" name="Picture 4"/>
          <p:cNvPicPr/>
          <p:nvPr/>
        </p:nvPicPr>
        <p:blipFill rotWithShape="1">
          <a:blip r:embed="rId3"/>
          <a:srcRect l="28031" t="18713" r="35888" b="22365"/>
          <a:stretch/>
        </p:blipFill>
        <p:spPr bwMode="auto">
          <a:xfrm>
            <a:off x="1067078" y="1239558"/>
            <a:ext cx="6896826" cy="370694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8985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149"/>
        <p:cNvGrpSpPr/>
        <p:nvPr/>
      </p:nvGrpSpPr>
      <p:grpSpPr>
        <a:xfrm>
          <a:off x="0" y="0"/>
          <a:ext cx="0" cy="0"/>
          <a:chOff x="0" y="0"/>
          <a:chExt cx="0" cy="0"/>
        </a:xfrm>
      </p:grpSpPr>
      <p:sp>
        <p:nvSpPr>
          <p:cNvPr id="150" name="Google Shape;150;p20"/>
          <p:cNvSpPr txBox="1">
            <a:spLocks noGrp="1"/>
          </p:cNvSpPr>
          <p:nvPr>
            <p:ph type="ctrTitle" idx="4294967295"/>
          </p:nvPr>
        </p:nvSpPr>
        <p:spPr>
          <a:xfrm>
            <a:off x="4285547" y="2301684"/>
            <a:ext cx="3925500" cy="1518900"/>
          </a:xfrm>
          <a:prstGeom prst="rect">
            <a:avLst/>
          </a:prstGeom>
        </p:spPr>
        <p:txBody>
          <a:bodyPr spcFirstLastPara="1" wrap="square" lIns="0" tIns="0" rIns="0" bIns="0" anchor="b" anchorCtr="0">
            <a:noAutofit/>
          </a:bodyPr>
          <a:lstStyle/>
          <a:p>
            <a:pPr lvl="0"/>
            <a:r>
              <a:rPr lang="fr-FR" sz="4000" dirty="0">
                <a:solidFill>
                  <a:schemeClr val="accent1"/>
                </a:solidFill>
              </a:rPr>
              <a:t>Le Modèle Conceptuel des Données (MCD)</a:t>
            </a:r>
            <a:endParaRPr sz="4000" dirty="0">
              <a:solidFill>
                <a:schemeClr val="accent1"/>
              </a:solidFill>
            </a:endParaRPr>
          </a:p>
        </p:txBody>
      </p:sp>
      <p:sp>
        <p:nvSpPr>
          <p:cNvPr id="152" name="Google Shape;152;p20"/>
          <p:cNvSpPr/>
          <p:nvPr/>
        </p:nvSpPr>
        <p:spPr>
          <a:xfrm>
            <a:off x="3441892" y="2461889"/>
            <a:ext cx="277249" cy="26472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20"/>
          <p:cNvGrpSpPr/>
          <p:nvPr/>
        </p:nvGrpSpPr>
        <p:grpSpPr>
          <a:xfrm>
            <a:off x="3097725" y="975249"/>
            <a:ext cx="1187822" cy="1188140"/>
            <a:chOff x="6654650" y="3665275"/>
            <a:chExt cx="409100" cy="409125"/>
          </a:xfrm>
        </p:grpSpPr>
        <p:sp>
          <p:nvSpPr>
            <p:cNvPr id="154" name="Google Shape;154;p20"/>
            <p:cNvSpPr/>
            <p:nvPr/>
          </p:nvSpPr>
          <p:spPr>
            <a:xfrm>
              <a:off x="6808525" y="3819150"/>
              <a:ext cx="211875" cy="211900"/>
            </a:xfrm>
            <a:custGeom>
              <a:avLst/>
              <a:gdLst/>
              <a:ahLst/>
              <a:cxnLst/>
              <a:rect l="l" t="t" r="r" b="b"/>
              <a:pathLst>
                <a:path w="8475" h="8476" extrusionOk="0">
                  <a:moveTo>
                    <a:pt x="8157" y="0"/>
                  </a:moveTo>
                  <a:lnTo>
                    <a:pt x="7327" y="1075"/>
                  </a:lnTo>
                  <a:lnTo>
                    <a:pt x="6399" y="2150"/>
                  </a:lnTo>
                  <a:lnTo>
                    <a:pt x="5422" y="3249"/>
                  </a:lnTo>
                  <a:lnTo>
                    <a:pt x="4347" y="4348"/>
                  </a:lnTo>
                  <a:lnTo>
                    <a:pt x="3248" y="5422"/>
                  </a:lnTo>
                  <a:lnTo>
                    <a:pt x="2149" y="6399"/>
                  </a:lnTo>
                  <a:lnTo>
                    <a:pt x="1075" y="7327"/>
                  </a:lnTo>
                  <a:lnTo>
                    <a:pt x="0" y="8158"/>
                  </a:lnTo>
                  <a:lnTo>
                    <a:pt x="440" y="8280"/>
                  </a:lnTo>
                  <a:lnTo>
                    <a:pt x="855" y="8377"/>
                  </a:lnTo>
                  <a:lnTo>
                    <a:pt x="1294" y="8426"/>
                  </a:lnTo>
                  <a:lnTo>
                    <a:pt x="1734" y="8475"/>
                  </a:lnTo>
                  <a:lnTo>
                    <a:pt x="2174" y="8475"/>
                  </a:lnTo>
                  <a:lnTo>
                    <a:pt x="2613" y="8451"/>
                  </a:lnTo>
                  <a:lnTo>
                    <a:pt x="3028" y="8402"/>
                  </a:lnTo>
                  <a:lnTo>
                    <a:pt x="3468" y="8304"/>
                  </a:lnTo>
                  <a:lnTo>
                    <a:pt x="3883" y="8207"/>
                  </a:lnTo>
                  <a:lnTo>
                    <a:pt x="4323" y="8060"/>
                  </a:lnTo>
                  <a:lnTo>
                    <a:pt x="4714" y="7889"/>
                  </a:lnTo>
                  <a:lnTo>
                    <a:pt x="5129" y="7694"/>
                  </a:lnTo>
                  <a:lnTo>
                    <a:pt x="5520" y="7449"/>
                  </a:lnTo>
                  <a:lnTo>
                    <a:pt x="5886" y="7205"/>
                  </a:lnTo>
                  <a:lnTo>
                    <a:pt x="6252" y="6912"/>
                  </a:lnTo>
                  <a:lnTo>
                    <a:pt x="6594" y="6595"/>
                  </a:lnTo>
                  <a:lnTo>
                    <a:pt x="6912" y="6253"/>
                  </a:lnTo>
                  <a:lnTo>
                    <a:pt x="7205" y="5886"/>
                  </a:lnTo>
                  <a:lnTo>
                    <a:pt x="7449" y="5520"/>
                  </a:lnTo>
                  <a:lnTo>
                    <a:pt x="7693" y="5129"/>
                  </a:lnTo>
                  <a:lnTo>
                    <a:pt x="7889" y="4714"/>
                  </a:lnTo>
                  <a:lnTo>
                    <a:pt x="8060" y="4323"/>
                  </a:lnTo>
                  <a:lnTo>
                    <a:pt x="8206" y="3884"/>
                  </a:lnTo>
                  <a:lnTo>
                    <a:pt x="8304" y="3468"/>
                  </a:lnTo>
                  <a:lnTo>
                    <a:pt x="8402" y="3029"/>
                  </a:lnTo>
                  <a:lnTo>
                    <a:pt x="8450" y="2614"/>
                  </a:lnTo>
                  <a:lnTo>
                    <a:pt x="8475" y="2174"/>
                  </a:lnTo>
                  <a:lnTo>
                    <a:pt x="8475" y="1734"/>
                  </a:lnTo>
                  <a:lnTo>
                    <a:pt x="8426" y="1295"/>
                  </a:lnTo>
                  <a:lnTo>
                    <a:pt x="8377" y="855"/>
                  </a:lnTo>
                  <a:lnTo>
                    <a:pt x="8279" y="440"/>
                  </a:lnTo>
                  <a:lnTo>
                    <a:pt x="8157"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20"/>
            <p:cNvSpPr/>
            <p:nvPr/>
          </p:nvSpPr>
          <p:spPr>
            <a:xfrm>
              <a:off x="6654650" y="3665275"/>
              <a:ext cx="409100" cy="409125"/>
            </a:xfrm>
            <a:custGeom>
              <a:avLst/>
              <a:gdLst/>
              <a:ahLst/>
              <a:cxnLst/>
              <a:rect l="l" t="t" r="r" b="b"/>
              <a:pathLst>
                <a:path w="16364" h="16365" extrusionOk="0">
                  <a:moveTo>
                    <a:pt x="13580" y="1686"/>
                  </a:moveTo>
                  <a:lnTo>
                    <a:pt x="13677" y="1735"/>
                  </a:lnTo>
                  <a:lnTo>
                    <a:pt x="13775" y="1759"/>
                  </a:lnTo>
                  <a:lnTo>
                    <a:pt x="13848" y="1832"/>
                  </a:lnTo>
                  <a:lnTo>
                    <a:pt x="13897" y="1906"/>
                  </a:lnTo>
                  <a:lnTo>
                    <a:pt x="13946" y="1979"/>
                  </a:lnTo>
                  <a:lnTo>
                    <a:pt x="13970" y="2077"/>
                  </a:lnTo>
                  <a:lnTo>
                    <a:pt x="13995" y="2174"/>
                  </a:lnTo>
                  <a:lnTo>
                    <a:pt x="13995" y="2419"/>
                  </a:lnTo>
                  <a:lnTo>
                    <a:pt x="13922" y="2687"/>
                  </a:lnTo>
                  <a:lnTo>
                    <a:pt x="13824" y="3029"/>
                  </a:lnTo>
                  <a:lnTo>
                    <a:pt x="13677" y="3371"/>
                  </a:lnTo>
                  <a:lnTo>
                    <a:pt x="13482" y="3762"/>
                  </a:lnTo>
                  <a:lnTo>
                    <a:pt x="13238" y="4177"/>
                  </a:lnTo>
                  <a:lnTo>
                    <a:pt x="12993" y="3908"/>
                  </a:lnTo>
                  <a:lnTo>
                    <a:pt x="12749" y="3615"/>
                  </a:lnTo>
                  <a:lnTo>
                    <a:pt x="12407" y="3298"/>
                  </a:lnTo>
                  <a:lnTo>
                    <a:pt x="12041" y="3029"/>
                  </a:lnTo>
                  <a:lnTo>
                    <a:pt x="11675" y="2761"/>
                  </a:lnTo>
                  <a:lnTo>
                    <a:pt x="11308" y="2541"/>
                  </a:lnTo>
                  <a:lnTo>
                    <a:pt x="11748" y="2272"/>
                  </a:lnTo>
                  <a:lnTo>
                    <a:pt x="12187" y="2052"/>
                  </a:lnTo>
                  <a:lnTo>
                    <a:pt x="12554" y="1881"/>
                  </a:lnTo>
                  <a:lnTo>
                    <a:pt x="12920" y="1759"/>
                  </a:lnTo>
                  <a:lnTo>
                    <a:pt x="13213" y="1686"/>
                  </a:lnTo>
                  <a:close/>
                  <a:moveTo>
                    <a:pt x="9721" y="3591"/>
                  </a:moveTo>
                  <a:lnTo>
                    <a:pt x="9794" y="3615"/>
                  </a:lnTo>
                  <a:lnTo>
                    <a:pt x="9916" y="3713"/>
                  </a:lnTo>
                  <a:lnTo>
                    <a:pt x="10014" y="3835"/>
                  </a:lnTo>
                  <a:lnTo>
                    <a:pt x="10038" y="3908"/>
                  </a:lnTo>
                  <a:lnTo>
                    <a:pt x="10038" y="3982"/>
                  </a:lnTo>
                  <a:lnTo>
                    <a:pt x="10038" y="4055"/>
                  </a:lnTo>
                  <a:lnTo>
                    <a:pt x="10014" y="4128"/>
                  </a:lnTo>
                  <a:lnTo>
                    <a:pt x="9916" y="4250"/>
                  </a:lnTo>
                  <a:lnTo>
                    <a:pt x="9794" y="4348"/>
                  </a:lnTo>
                  <a:lnTo>
                    <a:pt x="9721" y="4372"/>
                  </a:lnTo>
                  <a:lnTo>
                    <a:pt x="9574" y="4372"/>
                  </a:lnTo>
                  <a:lnTo>
                    <a:pt x="9501" y="4348"/>
                  </a:lnTo>
                  <a:lnTo>
                    <a:pt x="9379" y="4250"/>
                  </a:lnTo>
                  <a:lnTo>
                    <a:pt x="9281" y="4128"/>
                  </a:lnTo>
                  <a:lnTo>
                    <a:pt x="9257" y="4055"/>
                  </a:lnTo>
                  <a:lnTo>
                    <a:pt x="9257" y="3982"/>
                  </a:lnTo>
                  <a:lnTo>
                    <a:pt x="9257" y="3908"/>
                  </a:lnTo>
                  <a:lnTo>
                    <a:pt x="9281" y="3835"/>
                  </a:lnTo>
                  <a:lnTo>
                    <a:pt x="9379" y="3713"/>
                  </a:lnTo>
                  <a:lnTo>
                    <a:pt x="9501" y="3615"/>
                  </a:lnTo>
                  <a:lnTo>
                    <a:pt x="9574" y="3591"/>
                  </a:lnTo>
                  <a:close/>
                  <a:moveTo>
                    <a:pt x="8182" y="3322"/>
                  </a:moveTo>
                  <a:lnTo>
                    <a:pt x="8304" y="3347"/>
                  </a:lnTo>
                  <a:lnTo>
                    <a:pt x="8402" y="3371"/>
                  </a:lnTo>
                  <a:lnTo>
                    <a:pt x="8500" y="3420"/>
                  </a:lnTo>
                  <a:lnTo>
                    <a:pt x="8597" y="3493"/>
                  </a:lnTo>
                  <a:lnTo>
                    <a:pt x="8671" y="3591"/>
                  </a:lnTo>
                  <a:lnTo>
                    <a:pt x="8719" y="3689"/>
                  </a:lnTo>
                  <a:lnTo>
                    <a:pt x="8768" y="3786"/>
                  </a:lnTo>
                  <a:lnTo>
                    <a:pt x="8768" y="3908"/>
                  </a:lnTo>
                  <a:lnTo>
                    <a:pt x="8768" y="4031"/>
                  </a:lnTo>
                  <a:lnTo>
                    <a:pt x="8719" y="4153"/>
                  </a:lnTo>
                  <a:lnTo>
                    <a:pt x="8671" y="4250"/>
                  </a:lnTo>
                  <a:lnTo>
                    <a:pt x="8597" y="4324"/>
                  </a:lnTo>
                  <a:lnTo>
                    <a:pt x="8500" y="4397"/>
                  </a:lnTo>
                  <a:lnTo>
                    <a:pt x="8402" y="4446"/>
                  </a:lnTo>
                  <a:lnTo>
                    <a:pt x="8304" y="4495"/>
                  </a:lnTo>
                  <a:lnTo>
                    <a:pt x="8060" y="4495"/>
                  </a:lnTo>
                  <a:lnTo>
                    <a:pt x="7962" y="4446"/>
                  </a:lnTo>
                  <a:lnTo>
                    <a:pt x="7865" y="4397"/>
                  </a:lnTo>
                  <a:lnTo>
                    <a:pt x="7767" y="4324"/>
                  </a:lnTo>
                  <a:lnTo>
                    <a:pt x="7694" y="4250"/>
                  </a:lnTo>
                  <a:lnTo>
                    <a:pt x="7645" y="4153"/>
                  </a:lnTo>
                  <a:lnTo>
                    <a:pt x="7596" y="4031"/>
                  </a:lnTo>
                  <a:lnTo>
                    <a:pt x="7596" y="3908"/>
                  </a:lnTo>
                  <a:lnTo>
                    <a:pt x="7596" y="3786"/>
                  </a:lnTo>
                  <a:lnTo>
                    <a:pt x="7645" y="3689"/>
                  </a:lnTo>
                  <a:lnTo>
                    <a:pt x="7694" y="3591"/>
                  </a:lnTo>
                  <a:lnTo>
                    <a:pt x="7767" y="3493"/>
                  </a:lnTo>
                  <a:lnTo>
                    <a:pt x="7865" y="3420"/>
                  </a:lnTo>
                  <a:lnTo>
                    <a:pt x="7962" y="3371"/>
                  </a:lnTo>
                  <a:lnTo>
                    <a:pt x="8060" y="3347"/>
                  </a:lnTo>
                  <a:lnTo>
                    <a:pt x="8182" y="3322"/>
                  </a:lnTo>
                  <a:close/>
                  <a:moveTo>
                    <a:pt x="9086" y="4763"/>
                  </a:moveTo>
                  <a:lnTo>
                    <a:pt x="9159" y="4788"/>
                  </a:lnTo>
                  <a:lnTo>
                    <a:pt x="9281" y="4885"/>
                  </a:lnTo>
                  <a:lnTo>
                    <a:pt x="9354" y="5007"/>
                  </a:lnTo>
                  <a:lnTo>
                    <a:pt x="9379" y="5081"/>
                  </a:lnTo>
                  <a:lnTo>
                    <a:pt x="9379" y="5154"/>
                  </a:lnTo>
                  <a:lnTo>
                    <a:pt x="9379" y="5227"/>
                  </a:lnTo>
                  <a:lnTo>
                    <a:pt x="9354" y="5301"/>
                  </a:lnTo>
                  <a:lnTo>
                    <a:pt x="9281" y="5423"/>
                  </a:lnTo>
                  <a:lnTo>
                    <a:pt x="9159" y="5520"/>
                  </a:lnTo>
                  <a:lnTo>
                    <a:pt x="9086" y="5545"/>
                  </a:lnTo>
                  <a:lnTo>
                    <a:pt x="8915" y="5545"/>
                  </a:lnTo>
                  <a:lnTo>
                    <a:pt x="8842" y="5520"/>
                  </a:lnTo>
                  <a:lnTo>
                    <a:pt x="8719" y="5423"/>
                  </a:lnTo>
                  <a:lnTo>
                    <a:pt x="8646" y="5301"/>
                  </a:lnTo>
                  <a:lnTo>
                    <a:pt x="8622" y="5227"/>
                  </a:lnTo>
                  <a:lnTo>
                    <a:pt x="8597" y="5154"/>
                  </a:lnTo>
                  <a:lnTo>
                    <a:pt x="8622" y="5081"/>
                  </a:lnTo>
                  <a:lnTo>
                    <a:pt x="8646" y="5007"/>
                  </a:lnTo>
                  <a:lnTo>
                    <a:pt x="8719" y="4885"/>
                  </a:lnTo>
                  <a:lnTo>
                    <a:pt x="8842" y="4788"/>
                  </a:lnTo>
                  <a:lnTo>
                    <a:pt x="8915" y="4763"/>
                  </a:lnTo>
                  <a:close/>
                  <a:moveTo>
                    <a:pt x="2540" y="11309"/>
                  </a:moveTo>
                  <a:lnTo>
                    <a:pt x="2760" y="11675"/>
                  </a:lnTo>
                  <a:lnTo>
                    <a:pt x="3029" y="12041"/>
                  </a:lnTo>
                  <a:lnTo>
                    <a:pt x="3298" y="12408"/>
                  </a:lnTo>
                  <a:lnTo>
                    <a:pt x="3615" y="12750"/>
                  </a:lnTo>
                  <a:lnTo>
                    <a:pt x="3908" y="12994"/>
                  </a:lnTo>
                  <a:lnTo>
                    <a:pt x="4177" y="13238"/>
                  </a:lnTo>
                  <a:lnTo>
                    <a:pt x="3762" y="13482"/>
                  </a:lnTo>
                  <a:lnTo>
                    <a:pt x="3371" y="13678"/>
                  </a:lnTo>
                  <a:lnTo>
                    <a:pt x="3029" y="13824"/>
                  </a:lnTo>
                  <a:lnTo>
                    <a:pt x="2687" y="13922"/>
                  </a:lnTo>
                  <a:lnTo>
                    <a:pt x="2418" y="13995"/>
                  </a:lnTo>
                  <a:lnTo>
                    <a:pt x="2174" y="13995"/>
                  </a:lnTo>
                  <a:lnTo>
                    <a:pt x="2076" y="13971"/>
                  </a:lnTo>
                  <a:lnTo>
                    <a:pt x="1979" y="13946"/>
                  </a:lnTo>
                  <a:lnTo>
                    <a:pt x="1905" y="13897"/>
                  </a:lnTo>
                  <a:lnTo>
                    <a:pt x="1832" y="13849"/>
                  </a:lnTo>
                  <a:lnTo>
                    <a:pt x="1759" y="13775"/>
                  </a:lnTo>
                  <a:lnTo>
                    <a:pt x="1734" y="13678"/>
                  </a:lnTo>
                  <a:lnTo>
                    <a:pt x="1686" y="13580"/>
                  </a:lnTo>
                  <a:lnTo>
                    <a:pt x="1686" y="13482"/>
                  </a:lnTo>
                  <a:lnTo>
                    <a:pt x="1686" y="13214"/>
                  </a:lnTo>
                  <a:lnTo>
                    <a:pt x="1759" y="12921"/>
                  </a:lnTo>
                  <a:lnTo>
                    <a:pt x="1881" y="12554"/>
                  </a:lnTo>
                  <a:lnTo>
                    <a:pt x="2052" y="12188"/>
                  </a:lnTo>
                  <a:lnTo>
                    <a:pt x="2272" y="11748"/>
                  </a:lnTo>
                  <a:lnTo>
                    <a:pt x="2540" y="11309"/>
                  </a:lnTo>
                  <a:close/>
                  <a:moveTo>
                    <a:pt x="15362" y="1"/>
                  </a:moveTo>
                  <a:lnTo>
                    <a:pt x="15094" y="25"/>
                  </a:lnTo>
                  <a:lnTo>
                    <a:pt x="14801" y="74"/>
                  </a:lnTo>
                  <a:lnTo>
                    <a:pt x="14483" y="172"/>
                  </a:lnTo>
                  <a:lnTo>
                    <a:pt x="14141" y="294"/>
                  </a:lnTo>
                  <a:lnTo>
                    <a:pt x="13775" y="440"/>
                  </a:lnTo>
                  <a:lnTo>
                    <a:pt x="13384" y="611"/>
                  </a:lnTo>
                  <a:lnTo>
                    <a:pt x="12993" y="831"/>
                  </a:lnTo>
                  <a:lnTo>
                    <a:pt x="12578" y="1051"/>
                  </a:lnTo>
                  <a:lnTo>
                    <a:pt x="11699" y="1613"/>
                  </a:lnTo>
                  <a:lnTo>
                    <a:pt x="10747" y="2272"/>
                  </a:lnTo>
                  <a:lnTo>
                    <a:pt x="10307" y="2101"/>
                  </a:lnTo>
                  <a:lnTo>
                    <a:pt x="9843" y="1955"/>
                  </a:lnTo>
                  <a:lnTo>
                    <a:pt x="9379" y="1857"/>
                  </a:lnTo>
                  <a:lnTo>
                    <a:pt x="8915" y="1784"/>
                  </a:lnTo>
                  <a:lnTo>
                    <a:pt x="8451" y="1735"/>
                  </a:lnTo>
                  <a:lnTo>
                    <a:pt x="7962" y="1735"/>
                  </a:lnTo>
                  <a:lnTo>
                    <a:pt x="7498" y="1784"/>
                  </a:lnTo>
                  <a:lnTo>
                    <a:pt x="7034" y="1832"/>
                  </a:lnTo>
                  <a:lnTo>
                    <a:pt x="6570" y="1930"/>
                  </a:lnTo>
                  <a:lnTo>
                    <a:pt x="6106" y="2077"/>
                  </a:lnTo>
                  <a:lnTo>
                    <a:pt x="5667" y="2248"/>
                  </a:lnTo>
                  <a:lnTo>
                    <a:pt x="5227" y="2443"/>
                  </a:lnTo>
                  <a:lnTo>
                    <a:pt x="4787" y="2687"/>
                  </a:lnTo>
                  <a:lnTo>
                    <a:pt x="4397" y="2980"/>
                  </a:lnTo>
                  <a:lnTo>
                    <a:pt x="4006" y="3273"/>
                  </a:lnTo>
                  <a:lnTo>
                    <a:pt x="3615" y="3615"/>
                  </a:lnTo>
                  <a:lnTo>
                    <a:pt x="3273" y="4006"/>
                  </a:lnTo>
                  <a:lnTo>
                    <a:pt x="2980" y="4397"/>
                  </a:lnTo>
                  <a:lnTo>
                    <a:pt x="2687" y="4788"/>
                  </a:lnTo>
                  <a:lnTo>
                    <a:pt x="2443" y="5227"/>
                  </a:lnTo>
                  <a:lnTo>
                    <a:pt x="2247" y="5667"/>
                  </a:lnTo>
                  <a:lnTo>
                    <a:pt x="2076" y="6107"/>
                  </a:lnTo>
                  <a:lnTo>
                    <a:pt x="1930" y="6571"/>
                  </a:lnTo>
                  <a:lnTo>
                    <a:pt x="1832" y="7035"/>
                  </a:lnTo>
                  <a:lnTo>
                    <a:pt x="1783" y="7499"/>
                  </a:lnTo>
                  <a:lnTo>
                    <a:pt x="1734" y="7963"/>
                  </a:lnTo>
                  <a:lnTo>
                    <a:pt x="1734" y="8451"/>
                  </a:lnTo>
                  <a:lnTo>
                    <a:pt x="1783" y="8915"/>
                  </a:lnTo>
                  <a:lnTo>
                    <a:pt x="1857" y="9379"/>
                  </a:lnTo>
                  <a:lnTo>
                    <a:pt x="1954" y="9843"/>
                  </a:lnTo>
                  <a:lnTo>
                    <a:pt x="2101" y="10307"/>
                  </a:lnTo>
                  <a:lnTo>
                    <a:pt x="2272" y="10747"/>
                  </a:lnTo>
                  <a:lnTo>
                    <a:pt x="1612" y="11699"/>
                  </a:lnTo>
                  <a:lnTo>
                    <a:pt x="1051" y="12579"/>
                  </a:lnTo>
                  <a:lnTo>
                    <a:pt x="831" y="12994"/>
                  </a:lnTo>
                  <a:lnTo>
                    <a:pt x="611" y="13385"/>
                  </a:lnTo>
                  <a:lnTo>
                    <a:pt x="440" y="13775"/>
                  </a:lnTo>
                  <a:lnTo>
                    <a:pt x="293" y="14142"/>
                  </a:lnTo>
                  <a:lnTo>
                    <a:pt x="171" y="14484"/>
                  </a:lnTo>
                  <a:lnTo>
                    <a:pt x="74" y="14801"/>
                  </a:lnTo>
                  <a:lnTo>
                    <a:pt x="25" y="15094"/>
                  </a:lnTo>
                  <a:lnTo>
                    <a:pt x="0" y="15363"/>
                  </a:lnTo>
                  <a:lnTo>
                    <a:pt x="0" y="15583"/>
                  </a:lnTo>
                  <a:lnTo>
                    <a:pt x="49" y="15802"/>
                  </a:lnTo>
                  <a:lnTo>
                    <a:pt x="123" y="15973"/>
                  </a:lnTo>
                  <a:lnTo>
                    <a:pt x="245" y="16120"/>
                  </a:lnTo>
                  <a:lnTo>
                    <a:pt x="342" y="16218"/>
                  </a:lnTo>
                  <a:lnTo>
                    <a:pt x="489" y="16291"/>
                  </a:lnTo>
                  <a:lnTo>
                    <a:pt x="635" y="16340"/>
                  </a:lnTo>
                  <a:lnTo>
                    <a:pt x="806" y="16364"/>
                  </a:lnTo>
                  <a:lnTo>
                    <a:pt x="1173" y="16364"/>
                  </a:lnTo>
                  <a:lnTo>
                    <a:pt x="1393" y="16315"/>
                  </a:lnTo>
                  <a:lnTo>
                    <a:pt x="1637" y="16267"/>
                  </a:lnTo>
                  <a:lnTo>
                    <a:pt x="2150" y="16120"/>
                  </a:lnTo>
                  <a:lnTo>
                    <a:pt x="2711" y="15876"/>
                  </a:lnTo>
                  <a:lnTo>
                    <a:pt x="3322" y="15583"/>
                  </a:lnTo>
                  <a:lnTo>
                    <a:pt x="3957" y="15192"/>
                  </a:lnTo>
                  <a:lnTo>
                    <a:pt x="4665" y="14752"/>
                  </a:lnTo>
                  <a:lnTo>
                    <a:pt x="5373" y="14264"/>
                  </a:lnTo>
                  <a:lnTo>
                    <a:pt x="6131" y="13702"/>
                  </a:lnTo>
                  <a:lnTo>
                    <a:pt x="6912" y="13092"/>
                  </a:lnTo>
                  <a:lnTo>
                    <a:pt x="7718" y="12432"/>
                  </a:lnTo>
                  <a:lnTo>
                    <a:pt x="8524" y="11724"/>
                  </a:lnTo>
                  <a:lnTo>
                    <a:pt x="9330" y="10967"/>
                  </a:lnTo>
                  <a:lnTo>
                    <a:pt x="10160" y="10161"/>
                  </a:lnTo>
                  <a:lnTo>
                    <a:pt x="10966" y="9330"/>
                  </a:lnTo>
                  <a:lnTo>
                    <a:pt x="11723" y="8524"/>
                  </a:lnTo>
                  <a:lnTo>
                    <a:pt x="12432" y="7718"/>
                  </a:lnTo>
                  <a:lnTo>
                    <a:pt x="13091" y="6912"/>
                  </a:lnTo>
                  <a:lnTo>
                    <a:pt x="13702" y="6131"/>
                  </a:lnTo>
                  <a:lnTo>
                    <a:pt x="14263" y="5374"/>
                  </a:lnTo>
                  <a:lnTo>
                    <a:pt x="14752" y="4666"/>
                  </a:lnTo>
                  <a:lnTo>
                    <a:pt x="15192" y="3957"/>
                  </a:lnTo>
                  <a:lnTo>
                    <a:pt x="15582" y="3322"/>
                  </a:lnTo>
                  <a:lnTo>
                    <a:pt x="15875" y="2712"/>
                  </a:lnTo>
                  <a:lnTo>
                    <a:pt x="16120" y="2150"/>
                  </a:lnTo>
                  <a:lnTo>
                    <a:pt x="16266" y="1637"/>
                  </a:lnTo>
                  <a:lnTo>
                    <a:pt x="16315" y="1393"/>
                  </a:lnTo>
                  <a:lnTo>
                    <a:pt x="16364" y="1173"/>
                  </a:lnTo>
                  <a:lnTo>
                    <a:pt x="16364" y="978"/>
                  </a:lnTo>
                  <a:lnTo>
                    <a:pt x="16364" y="807"/>
                  </a:lnTo>
                  <a:lnTo>
                    <a:pt x="16339" y="636"/>
                  </a:lnTo>
                  <a:lnTo>
                    <a:pt x="16291" y="489"/>
                  </a:lnTo>
                  <a:lnTo>
                    <a:pt x="16217" y="343"/>
                  </a:lnTo>
                  <a:lnTo>
                    <a:pt x="16120" y="245"/>
                  </a:lnTo>
                  <a:lnTo>
                    <a:pt x="15973" y="123"/>
                  </a:lnTo>
                  <a:lnTo>
                    <a:pt x="15802" y="50"/>
                  </a:lnTo>
                  <a:lnTo>
                    <a:pt x="15582"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6" name="Google Shape;156;p20"/>
          <p:cNvGrpSpPr/>
          <p:nvPr/>
        </p:nvGrpSpPr>
        <p:grpSpPr>
          <a:xfrm rot="1057031">
            <a:off x="1953010" y="1909261"/>
            <a:ext cx="784787" cy="784846"/>
            <a:chOff x="570875" y="4322250"/>
            <a:chExt cx="443300" cy="443325"/>
          </a:xfrm>
        </p:grpSpPr>
        <p:sp>
          <p:nvSpPr>
            <p:cNvPr id="157" name="Google Shape;157;p20"/>
            <p:cNvSpPr/>
            <p:nvPr/>
          </p:nvSpPr>
          <p:spPr>
            <a:xfrm>
              <a:off x="570875" y="4322250"/>
              <a:ext cx="443300" cy="443325"/>
            </a:xfrm>
            <a:custGeom>
              <a:avLst/>
              <a:gdLst/>
              <a:ahLst/>
              <a:cxnLst/>
              <a:rect l="l" t="t" r="r" b="b"/>
              <a:pathLst>
                <a:path w="17732" h="17733" extrusionOk="0">
                  <a:moveTo>
                    <a:pt x="13091" y="2712"/>
                  </a:moveTo>
                  <a:lnTo>
                    <a:pt x="13286" y="2736"/>
                  </a:lnTo>
                  <a:lnTo>
                    <a:pt x="13506" y="2785"/>
                  </a:lnTo>
                  <a:lnTo>
                    <a:pt x="13702" y="2858"/>
                  </a:lnTo>
                  <a:lnTo>
                    <a:pt x="13873" y="2956"/>
                  </a:lnTo>
                  <a:lnTo>
                    <a:pt x="14068" y="3054"/>
                  </a:lnTo>
                  <a:lnTo>
                    <a:pt x="14239" y="3176"/>
                  </a:lnTo>
                  <a:lnTo>
                    <a:pt x="14410" y="3323"/>
                  </a:lnTo>
                  <a:lnTo>
                    <a:pt x="14556" y="3493"/>
                  </a:lnTo>
                  <a:lnTo>
                    <a:pt x="14679" y="3664"/>
                  </a:lnTo>
                  <a:lnTo>
                    <a:pt x="14776" y="3860"/>
                  </a:lnTo>
                  <a:lnTo>
                    <a:pt x="14874" y="4031"/>
                  </a:lnTo>
                  <a:lnTo>
                    <a:pt x="14947" y="4226"/>
                  </a:lnTo>
                  <a:lnTo>
                    <a:pt x="14996" y="4446"/>
                  </a:lnTo>
                  <a:lnTo>
                    <a:pt x="15021" y="4641"/>
                  </a:lnTo>
                  <a:lnTo>
                    <a:pt x="15021" y="4861"/>
                  </a:lnTo>
                  <a:lnTo>
                    <a:pt x="15021" y="5057"/>
                  </a:lnTo>
                  <a:lnTo>
                    <a:pt x="14996" y="5252"/>
                  </a:lnTo>
                  <a:lnTo>
                    <a:pt x="14947" y="5472"/>
                  </a:lnTo>
                  <a:lnTo>
                    <a:pt x="14874" y="5667"/>
                  </a:lnTo>
                  <a:lnTo>
                    <a:pt x="14776" y="5838"/>
                  </a:lnTo>
                  <a:lnTo>
                    <a:pt x="14679" y="6033"/>
                  </a:lnTo>
                  <a:lnTo>
                    <a:pt x="14556" y="6204"/>
                  </a:lnTo>
                  <a:lnTo>
                    <a:pt x="14410" y="6375"/>
                  </a:lnTo>
                  <a:lnTo>
                    <a:pt x="13433" y="7328"/>
                  </a:lnTo>
                  <a:lnTo>
                    <a:pt x="13311" y="7426"/>
                  </a:lnTo>
                  <a:lnTo>
                    <a:pt x="13189" y="7499"/>
                  </a:lnTo>
                  <a:lnTo>
                    <a:pt x="13042" y="7548"/>
                  </a:lnTo>
                  <a:lnTo>
                    <a:pt x="12871" y="7572"/>
                  </a:lnTo>
                  <a:lnTo>
                    <a:pt x="12725" y="7548"/>
                  </a:lnTo>
                  <a:lnTo>
                    <a:pt x="12578" y="7499"/>
                  </a:lnTo>
                  <a:lnTo>
                    <a:pt x="12456" y="7426"/>
                  </a:lnTo>
                  <a:lnTo>
                    <a:pt x="12334" y="7328"/>
                  </a:lnTo>
                  <a:lnTo>
                    <a:pt x="10405" y="5398"/>
                  </a:lnTo>
                  <a:lnTo>
                    <a:pt x="10307" y="5276"/>
                  </a:lnTo>
                  <a:lnTo>
                    <a:pt x="10234" y="5154"/>
                  </a:lnTo>
                  <a:lnTo>
                    <a:pt x="10185" y="5008"/>
                  </a:lnTo>
                  <a:lnTo>
                    <a:pt x="10160" y="4861"/>
                  </a:lnTo>
                  <a:lnTo>
                    <a:pt x="10185" y="4690"/>
                  </a:lnTo>
                  <a:lnTo>
                    <a:pt x="10234" y="4544"/>
                  </a:lnTo>
                  <a:lnTo>
                    <a:pt x="10307" y="4422"/>
                  </a:lnTo>
                  <a:lnTo>
                    <a:pt x="10405" y="4299"/>
                  </a:lnTo>
                  <a:lnTo>
                    <a:pt x="11357" y="3323"/>
                  </a:lnTo>
                  <a:lnTo>
                    <a:pt x="11528" y="3176"/>
                  </a:lnTo>
                  <a:lnTo>
                    <a:pt x="11699" y="3054"/>
                  </a:lnTo>
                  <a:lnTo>
                    <a:pt x="11894" y="2956"/>
                  </a:lnTo>
                  <a:lnTo>
                    <a:pt x="12065" y="2858"/>
                  </a:lnTo>
                  <a:lnTo>
                    <a:pt x="12261" y="2785"/>
                  </a:lnTo>
                  <a:lnTo>
                    <a:pt x="12481" y="2736"/>
                  </a:lnTo>
                  <a:lnTo>
                    <a:pt x="12676" y="2712"/>
                  </a:lnTo>
                  <a:close/>
                  <a:moveTo>
                    <a:pt x="8377" y="8867"/>
                  </a:moveTo>
                  <a:lnTo>
                    <a:pt x="8475" y="8891"/>
                  </a:lnTo>
                  <a:lnTo>
                    <a:pt x="8548" y="8915"/>
                  </a:lnTo>
                  <a:lnTo>
                    <a:pt x="8646" y="8964"/>
                  </a:lnTo>
                  <a:lnTo>
                    <a:pt x="8719" y="9013"/>
                  </a:lnTo>
                  <a:lnTo>
                    <a:pt x="8768" y="9086"/>
                  </a:lnTo>
                  <a:lnTo>
                    <a:pt x="8817" y="9184"/>
                  </a:lnTo>
                  <a:lnTo>
                    <a:pt x="8841" y="9257"/>
                  </a:lnTo>
                  <a:lnTo>
                    <a:pt x="8866" y="9355"/>
                  </a:lnTo>
                  <a:lnTo>
                    <a:pt x="8841" y="9453"/>
                  </a:lnTo>
                  <a:lnTo>
                    <a:pt x="8817" y="9550"/>
                  </a:lnTo>
                  <a:lnTo>
                    <a:pt x="8768" y="9624"/>
                  </a:lnTo>
                  <a:lnTo>
                    <a:pt x="8719" y="9697"/>
                  </a:lnTo>
                  <a:lnTo>
                    <a:pt x="6179" y="12237"/>
                  </a:lnTo>
                  <a:lnTo>
                    <a:pt x="6106" y="12310"/>
                  </a:lnTo>
                  <a:lnTo>
                    <a:pt x="6033" y="12359"/>
                  </a:lnTo>
                  <a:lnTo>
                    <a:pt x="5935" y="12383"/>
                  </a:lnTo>
                  <a:lnTo>
                    <a:pt x="5740" y="12383"/>
                  </a:lnTo>
                  <a:lnTo>
                    <a:pt x="5642" y="12359"/>
                  </a:lnTo>
                  <a:lnTo>
                    <a:pt x="5569" y="12310"/>
                  </a:lnTo>
                  <a:lnTo>
                    <a:pt x="5496" y="12237"/>
                  </a:lnTo>
                  <a:lnTo>
                    <a:pt x="5422" y="12164"/>
                  </a:lnTo>
                  <a:lnTo>
                    <a:pt x="5373" y="12090"/>
                  </a:lnTo>
                  <a:lnTo>
                    <a:pt x="5349" y="11993"/>
                  </a:lnTo>
                  <a:lnTo>
                    <a:pt x="5349" y="11895"/>
                  </a:lnTo>
                  <a:lnTo>
                    <a:pt x="5349" y="11797"/>
                  </a:lnTo>
                  <a:lnTo>
                    <a:pt x="5373" y="11700"/>
                  </a:lnTo>
                  <a:lnTo>
                    <a:pt x="5422" y="11626"/>
                  </a:lnTo>
                  <a:lnTo>
                    <a:pt x="5496" y="11553"/>
                  </a:lnTo>
                  <a:lnTo>
                    <a:pt x="8036" y="9013"/>
                  </a:lnTo>
                  <a:lnTo>
                    <a:pt x="8109" y="8964"/>
                  </a:lnTo>
                  <a:lnTo>
                    <a:pt x="8182" y="8915"/>
                  </a:lnTo>
                  <a:lnTo>
                    <a:pt x="8280" y="8891"/>
                  </a:lnTo>
                  <a:lnTo>
                    <a:pt x="8377" y="8867"/>
                  </a:lnTo>
                  <a:close/>
                  <a:moveTo>
                    <a:pt x="14825" y="1"/>
                  </a:moveTo>
                  <a:lnTo>
                    <a:pt x="14288" y="25"/>
                  </a:lnTo>
                  <a:lnTo>
                    <a:pt x="13751" y="50"/>
                  </a:lnTo>
                  <a:lnTo>
                    <a:pt x="13213" y="123"/>
                  </a:lnTo>
                  <a:lnTo>
                    <a:pt x="12676" y="245"/>
                  </a:lnTo>
                  <a:lnTo>
                    <a:pt x="12163" y="367"/>
                  </a:lnTo>
                  <a:lnTo>
                    <a:pt x="11675" y="538"/>
                  </a:lnTo>
                  <a:lnTo>
                    <a:pt x="11235" y="758"/>
                  </a:lnTo>
                  <a:lnTo>
                    <a:pt x="11015" y="856"/>
                  </a:lnTo>
                  <a:lnTo>
                    <a:pt x="10844" y="1002"/>
                  </a:lnTo>
                  <a:lnTo>
                    <a:pt x="10649" y="1124"/>
                  </a:lnTo>
                  <a:lnTo>
                    <a:pt x="10502" y="1271"/>
                  </a:lnTo>
                  <a:lnTo>
                    <a:pt x="5544" y="6229"/>
                  </a:lnTo>
                  <a:lnTo>
                    <a:pt x="391" y="6229"/>
                  </a:lnTo>
                  <a:lnTo>
                    <a:pt x="245" y="6253"/>
                  </a:lnTo>
                  <a:lnTo>
                    <a:pt x="147" y="6278"/>
                  </a:lnTo>
                  <a:lnTo>
                    <a:pt x="49" y="6327"/>
                  </a:lnTo>
                  <a:lnTo>
                    <a:pt x="0" y="6400"/>
                  </a:lnTo>
                  <a:lnTo>
                    <a:pt x="0" y="6473"/>
                  </a:lnTo>
                  <a:lnTo>
                    <a:pt x="25" y="6571"/>
                  </a:lnTo>
                  <a:lnTo>
                    <a:pt x="74" y="6668"/>
                  </a:lnTo>
                  <a:lnTo>
                    <a:pt x="171" y="6791"/>
                  </a:lnTo>
                  <a:lnTo>
                    <a:pt x="2589" y="9184"/>
                  </a:lnTo>
                  <a:lnTo>
                    <a:pt x="2272" y="9502"/>
                  </a:lnTo>
                  <a:lnTo>
                    <a:pt x="953" y="9746"/>
                  </a:lnTo>
                  <a:lnTo>
                    <a:pt x="806" y="9795"/>
                  </a:lnTo>
                  <a:lnTo>
                    <a:pt x="684" y="9843"/>
                  </a:lnTo>
                  <a:lnTo>
                    <a:pt x="611" y="9941"/>
                  </a:lnTo>
                  <a:lnTo>
                    <a:pt x="562" y="10014"/>
                  </a:lnTo>
                  <a:lnTo>
                    <a:pt x="562" y="10112"/>
                  </a:lnTo>
                  <a:lnTo>
                    <a:pt x="586" y="10234"/>
                  </a:lnTo>
                  <a:lnTo>
                    <a:pt x="635" y="10332"/>
                  </a:lnTo>
                  <a:lnTo>
                    <a:pt x="733" y="10454"/>
                  </a:lnTo>
                  <a:lnTo>
                    <a:pt x="7278" y="16999"/>
                  </a:lnTo>
                  <a:lnTo>
                    <a:pt x="7401" y="17097"/>
                  </a:lnTo>
                  <a:lnTo>
                    <a:pt x="7498" y="17146"/>
                  </a:lnTo>
                  <a:lnTo>
                    <a:pt x="7620" y="17170"/>
                  </a:lnTo>
                  <a:lnTo>
                    <a:pt x="7718" y="17170"/>
                  </a:lnTo>
                  <a:lnTo>
                    <a:pt x="7791" y="17122"/>
                  </a:lnTo>
                  <a:lnTo>
                    <a:pt x="7889" y="17048"/>
                  </a:lnTo>
                  <a:lnTo>
                    <a:pt x="7938" y="16926"/>
                  </a:lnTo>
                  <a:lnTo>
                    <a:pt x="7987" y="16780"/>
                  </a:lnTo>
                  <a:lnTo>
                    <a:pt x="8231" y="15461"/>
                  </a:lnTo>
                  <a:lnTo>
                    <a:pt x="8548" y="15143"/>
                  </a:lnTo>
                  <a:lnTo>
                    <a:pt x="10942" y="17561"/>
                  </a:lnTo>
                  <a:lnTo>
                    <a:pt x="11064" y="17659"/>
                  </a:lnTo>
                  <a:lnTo>
                    <a:pt x="11162" y="17708"/>
                  </a:lnTo>
                  <a:lnTo>
                    <a:pt x="11259" y="17732"/>
                  </a:lnTo>
                  <a:lnTo>
                    <a:pt x="11333" y="17732"/>
                  </a:lnTo>
                  <a:lnTo>
                    <a:pt x="11406" y="17683"/>
                  </a:lnTo>
                  <a:lnTo>
                    <a:pt x="11455" y="17586"/>
                  </a:lnTo>
                  <a:lnTo>
                    <a:pt x="11479" y="17488"/>
                  </a:lnTo>
                  <a:lnTo>
                    <a:pt x="11504" y="17341"/>
                  </a:lnTo>
                  <a:lnTo>
                    <a:pt x="11504" y="12188"/>
                  </a:lnTo>
                  <a:lnTo>
                    <a:pt x="16461" y="7230"/>
                  </a:lnTo>
                  <a:lnTo>
                    <a:pt x="16608" y="7084"/>
                  </a:lnTo>
                  <a:lnTo>
                    <a:pt x="16730" y="6888"/>
                  </a:lnTo>
                  <a:lnTo>
                    <a:pt x="16877" y="6693"/>
                  </a:lnTo>
                  <a:lnTo>
                    <a:pt x="16974" y="6498"/>
                  </a:lnTo>
                  <a:lnTo>
                    <a:pt x="17194" y="6058"/>
                  </a:lnTo>
                  <a:lnTo>
                    <a:pt x="17365" y="5569"/>
                  </a:lnTo>
                  <a:lnTo>
                    <a:pt x="17487" y="5057"/>
                  </a:lnTo>
                  <a:lnTo>
                    <a:pt x="17609" y="4519"/>
                  </a:lnTo>
                  <a:lnTo>
                    <a:pt x="17683" y="3982"/>
                  </a:lnTo>
                  <a:lnTo>
                    <a:pt x="17707" y="3445"/>
                  </a:lnTo>
                  <a:lnTo>
                    <a:pt x="17731" y="2907"/>
                  </a:lnTo>
                  <a:lnTo>
                    <a:pt x="17731" y="2419"/>
                  </a:lnTo>
                  <a:lnTo>
                    <a:pt x="17707" y="1955"/>
                  </a:lnTo>
                  <a:lnTo>
                    <a:pt x="17658" y="1515"/>
                  </a:lnTo>
                  <a:lnTo>
                    <a:pt x="17585" y="1149"/>
                  </a:lnTo>
                  <a:lnTo>
                    <a:pt x="17512" y="831"/>
                  </a:lnTo>
                  <a:lnTo>
                    <a:pt x="17414" y="587"/>
                  </a:lnTo>
                  <a:lnTo>
                    <a:pt x="17341" y="489"/>
                  </a:lnTo>
                  <a:lnTo>
                    <a:pt x="17292" y="441"/>
                  </a:lnTo>
                  <a:lnTo>
                    <a:pt x="17243" y="392"/>
                  </a:lnTo>
                  <a:lnTo>
                    <a:pt x="17145" y="318"/>
                  </a:lnTo>
                  <a:lnTo>
                    <a:pt x="16901" y="221"/>
                  </a:lnTo>
                  <a:lnTo>
                    <a:pt x="16584" y="148"/>
                  </a:lnTo>
                  <a:lnTo>
                    <a:pt x="16217" y="74"/>
                  </a:lnTo>
                  <a:lnTo>
                    <a:pt x="15778" y="25"/>
                  </a:lnTo>
                  <a:lnTo>
                    <a:pt x="1531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0"/>
            <p:cNvSpPr/>
            <p:nvPr/>
          </p:nvSpPr>
          <p:spPr>
            <a:xfrm>
              <a:off x="597725" y="4665400"/>
              <a:ext cx="73300" cy="73300"/>
            </a:xfrm>
            <a:custGeom>
              <a:avLst/>
              <a:gdLst/>
              <a:ahLst/>
              <a:cxnLst/>
              <a:rect l="l" t="t" r="r" b="b"/>
              <a:pathLst>
                <a:path w="2932" h="2932" extrusionOk="0">
                  <a:moveTo>
                    <a:pt x="2028" y="1"/>
                  </a:moveTo>
                  <a:lnTo>
                    <a:pt x="1857" y="25"/>
                  </a:lnTo>
                  <a:lnTo>
                    <a:pt x="1686" y="74"/>
                  </a:lnTo>
                  <a:lnTo>
                    <a:pt x="1515" y="147"/>
                  </a:lnTo>
                  <a:lnTo>
                    <a:pt x="1369" y="269"/>
                  </a:lnTo>
                  <a:lnTo>
                    <a:pt x="1222" y="489"/>
                  </a:lnTo>
                  <a:lnTo>
                    <a:pt x="1002" y="831"/>
                  </a:lnTo>
                  <a:lnTo>
                    <a:pt x="563" y="1735"/>
                  </a:lnTo>
                  <a:lnTo>
                    <a:pt x="172" y="2565"/>
                  </a:lnTo>
                  <a:lnTo>
                    <a:pt x="1" y="2932"/>
                  </a:lnTo>
                  <a:lnTo>
                    <a:pt x="1" y="2932"/>
                  </a:lnTo>
                  <a:lnTo>
                    <a:pt x="367" y="2761"/>
                  </a:lnTo>
                  <a:lnTo>
                    <a:pt x="1198" y="2370"/>
                  </a:lnTo>
                  <a:lnTo>
                    <a:pt x="2101" y="1930"/>
                  </a:lnTo>
                  <a:lnTo>
                    <a:pt x="2443" y="1710"/>
                  </a:lnTo>
                  <a:lnTo>
                    <a:pt x="2663" y="1564"/>
                  </a:lnTo>
                  <a:lnTo>
                    <a:pt x="2785" y="1417"/>
                  </a:lnTo>
                  <a:lnTo>
                    <a:pt x="2858" y="1246"/>
                  </a:lnTo>
                  <a:lnTo>
                    <a:pt x="2907" y="1075"/>
                  </a:lnTo>
                  <a:lnTo>
                    <a:pt x="2932" y="904"/>
                  </a:lnTo>
                  <a:lnTo>
                    <a:pt x="2907" y="733"/>
                  </a:lnTo>
                  <a:lnTo>
                    <a:pt x="2858" y="562"/>
                  </a:lnTo>
                  <a:lnTo>
                    <a:pt x="2785" y="416"/>
                  </a:lnTo>
                  <a:lnTo>
                    <a:pt x="2663" y="269"/>
                  </a:lnTo>
                  <a:lnTo>
                    <a:pt x="2517" y="147"/>
                  </a:lnTo>
                  <a:lnTo>
                    <a:pt x="2370" y="74"/>
                  </a:lnTo>
                  <a:lnTo>
                    <a:pt x="2199" y="25"/>
                  </a:lnTo>
                  <a:lnTo>
                    <a:pt x="2028"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20"/>
            <p:cNvSpPr/>
            <p:nvPr/>
          </p:nvSpPr>
          <p:spPr>
            <a:xfrm>
              <a:off x="654525" y="4708150"/>
              <a:ext cx="47025" cy="47025"/>
            </a:xfrm>
            <a:custGeom>
              <a:avLst/>
              <a:gdLst/>
              <a:ahLst/>
              <a:cxnLst/>
              <a:rect l="l" t="t" r="r" b="b"/>
              <a:pathLst>
                <a:path w="1881" h="1881" extrusionOk="0">
                  <a:moveTo>
                    <a:pt x="1124" y="0"/>
                  </a:moveTo>
                  <a:lnTo>
                    <a:pt x="977" y="25"/>
                  </a:lnTo>
                  <a:lnTo>
                    <a:pt x="831" y="74"/>
                  </a:lnTo>
                  <a:lnTo>
                    <a:pt x="709" y="147"/>
                  </a:lnTo>
                  <a:lnTo>
                    <a:pt x="586" y="245"/>
                  </a:lnTo>
                  <a:lnTo>
                    <a:pt x="464" y="391"/>
                  </a:lnTo>
                  <a:lnTo>
                    <a:pt x="367" y="611"/>
                  </a:lnTo>
                  <a:lnTo>
                    <a:pt x="269" y="880"/>
                  </a:lnTo>
                  <a:lnTo>
                    <a:pt x="171" y="1173"/>
                  </a:lnTo>
                  <a:lnTo>
                    <a:pt x="49" y="1686"/>
                  </a:lnTo>
                  <a:lnTo>
                    <a:pt x="0" y="1881"/>
                  </a:lnTo>
                  <a:lnTo>
                    <a:pt x="0" y="1881"/>
                  </a:lnTo>
                  <a:lnTo>
                    <a:pt x="220" y="1857"/>
                  </a:lnTo>
                  <a:lnTo>
                    <a:pt x="733" y="1710"/>
                  </a:lnTo>
                  <a:lnTo>
                    <a:pt x="1002" y="1637"/>
                  </a:lnTo>
                  <a:lnTo>
                    <a:pt x="1270" y="1539"/>
                  </a:lnTo>
                  <a:lnTo>
                    <a:pt x="1515" y="1417"/>
                  </a:lnTo>
                  <a:lnTo>
                    <a:pt x="1661" y="1319"/>
                  </a:lnTo>
                  <a:lnTo>
                    <a:pt x="1759" y="1197"/>
                  </a:lnTo>
                  <a:lnTo>
                    <a:pt x="1832" y="1051"/>
                  </a:lnTo>
                  <a:lnTo>
                    <a:pt x="1881" y="928"/>
                  </a:lnTo>
                  <a:lnTo>
                    <a:pt x="1881" y="782"/>
                  </a:lnTo>
                  <a:lnTo>
                    <a:pt x="1881" y="635"/>
                  </a:lnTo>
                  <a:lnTo>
                    <a:pt x="1832" y="489"/>
                  </a:lnTo>
                  <a:lnTo>
                    <a:pt x="1759" y="367"/>
                  </a:lnTo>
                  <a:lnTo>
                    <a:pt x="1661" y="245"/>
                  </a:lnTo>
                  <a:lnTo>
                    <a:pt x="1539" y="147"/>
                  </a:lnTo>
                  <a:lnTo>
                    <a:pt x="1417" y="74"/>
                  </a:lnTo>
                  <a:lnTo>
                    <a:pt x="1270" y="25"/>
                  </a:lnTo>
                  <a:lnTo>
                    <a:pt x="1124"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20"/>
            <p:cNvSpPr/>
            <p:nvPr/>
          </p:nvSpPr>
          <p:spPr>
            <a:xfrm>
              <a:off x="581250" y="4634875"/>
              <a:ext cx="47050" cy="47050"/>
            </a:xfrm>
            <a:custGeom>
              <a:avLst/>
              <a:gdLst/>
              <a:ahLst/>
              <a:cxnLst/>
              <a:rect l="l" t="t" r="r" b="b"/>
              <a:pathLst>
                <a:path w="1882" h="1882" extrusionOk="0">
                  <a:moveTo>
                    <a:pt x="953" y="1"/>
                  </a:moveTo>
                  <a:lnTo>
                    <a:pt x="831" y="49"/>
                  </a:lnTo>
                  <a:lnTo>
                    <a:pt x="684" y="123"/>
                  </a:lnTo>
                  <a:lnTo>
                    <a:pt x="562" y="220"/>
                  </a:lnTo>
                  <a:lnTo>
                    <a:pt x="465" y="367"/>
                  </a:lnTo>
                  <a:lnTo>
                    <a:pt x="342" y="611"/>
                  </a:lnTo>
                  <a:lnTo>
                    <a:pt x="245" y="880"/>
                  </a:lnTo>
                  <a:lnTo>
                    <a:pt x="171" y="1148"/>
                  </a:lnTo>
                  <a:lnTo>
                    <a:pt x="25" y="1661"/>
                  </a:lnTo>
                  <a:lnTo>
                    <a:pt x="1" y="1881"/>
                  </a:lnTo>
                  <a:lnTo>
                    <a:pt x="196" y="1832"/>
                  </a:lnTo>
                  <a:lnTo>
                    <a:pt x="709" y="1710"/>
                  </a:lnTo>
                  <a:lnTo>
                    <a:pt x="1002" y="1613"/>
                  </a:lnTo>
                  <a:lnTo>
                    <a:pt x="1271" y="1515"/>
                  </a:lnTo>
                  <a:lnTo>
                    <a:pt x="1490" y="1417"/>
                  </a:lnTo>
                  <a:lnTo>
                    <a:pt x="1637" y="1295"/>
                  </a:lnTo>
                  <a:lnTo>
                    <a:pt x="1735" y="1173"/>
                  </a:lnTo>
                  <a:lnTo>
                    <a:pt x="1808" y="1051"/>
                  </a:lnTo>
                  <a:lnTo>
                    <a:pt x="1857" y="904"/>
                  </a:lnTo>
                  <a:lnTo>
                    <a:pt x="1881" y="758"/>
                  </a:lnTo>
                  <a:lnTo>
                    <a:pt x="1857" y="611"/>
                  </a:lnTo>
                  <a:lnTo>
                    <a:pt x="1808" y="465"/>
                  </a:lnTo>
                  <a:lnTo>
                    <a:pt x="1735" y="343"/>
                  </a:lnTo>
                  <a:lnTo>
                    <a:pt x="1637" y="220"/>
                  </a:lnTo>
                  <a:lnTo>
                    <a:pt x="1515" y="123"/>
                  </a:lnTo>
                  <a:lnTo>
                    <a:pt x="1393" y="49"/>
                  </a:lnTo>
                  <a:lnTo>
                    <a:pt x="1246"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1" name="Google Shape;161;p20"/>
          <p:cNvSpPr/>
          <p:nvPr/>
        </p:nvSpPr>
        <p:spPr>
          <a:xfrm rot="2466642">
            <a:off x="2041086" y="1205503"/>
            <a:ext cx="385213" cy="367814"/>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20"/>
          <p:cNvSpPr/>
          <p:nvPr/>
        </p:nvSpPr>
        <p:spPr>
          <a:xfrm rot="-1609441">
            <a:off x="2604445" y="1436939"/>
            <a:ext cx="277205" cy="264685"/>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20"/>
          <p:cNvSpPr/>
          <p:nvPr/>
        </p:nvSpPr>
        <p:spPr>
          <a:xfrm rot="2926250">
            <a:off x="4285316" y="1646635"/>
            <a:ext cx="207604" cy="198227"/>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20"/>
          <p:cNvSpPr/>
          <p:nvPr/>
        </p:nvSpPr>
        <p:spPr>
          <a:xfrm rot="-1609151">
            <a:off x="3421388" y="318670"/>
            <a:ext cx="187044" cy="178596"/>
          </a:xfrm>
          <a:custGeom>
            <a:avLst/>
            <a:gdLst/>
            <a:ahLst/>
            <a:cxnLst/>
            <a:rect l="l" t="t" r="r" b="b"/>
            <a:pathLst>
              <a:path w="15144" h="14460" extrusionOk="0">
                <a:moveTo>
                  <a:pt x="7572" y="1"/>
                </a:moveTo>
                <a:lnTo>
                  <a:pt x="7499" y="25"/>
                </a:lnTo>
                <a:lnTo>
                  <a:pt x="7401" y="74"/>
                </a:lnTo>
                <a:lnTo>
                  <a:pt x="7328" y="172"/>
                </a:lnTo>
                <a:lnTo>
                  <a:pt x="7255" y="294"/>
                </a:lnTo>
                <a:lnTo>
                  <a:pt x="5594" y="4104"/>
                </a:lnTo>
                <a:lnTo>
                  <a:pt x="5521" y="4226"/>
                </a:lnTo>
                <a:lnTo>
                  <a:pt x="5398" y="4373"/>
                </a:lnTo>
                <a:lnTo>
                  <a:pt x="5276" y="4495"/>
                </a:lnTo>
                <a:lnTo>
                  <a:pt x="5130" y="4617"/>
                </a:lnTo>
                <a:lnTo>
                  <a:pt x="4983" y="4715"/>
                </a:lnTo>
                <a:lnTo>
                  <a:pt x="4812" y="4788"/>
                </a:lnTo>
                <a:lnTo>
                  <a:pt x="4666" y="4861"/>
                </a:lnTo>
                <a:lnTo>
                  <a:pt x="4495" y="4886"/>
                </a:lnTo>
                <a:lnTo>
                  <a:pt x="392" y="5301"/>
                </a:lnTo>
                <a:lnTo>
                  <a:pt x="245" y="5325"/>
                </a:lnTo>
                <a:lnTo>
                  <a:pt x="123" y="5374"/>
                </a:lnTo>
                <a:lnTo>
                  <a:pt x="50" y="5423"/>
                </a:lnTo>
                <a:lnTo>
                  <a:pt x="1" y="5521"/>
                </a:lnTo>
                <a:lnTo>
                  <a:pt x="1" y="5594"/>
                </a:lnTo>
                <a:lnTo>
                  <a:pt x="25" y="5692"/>
                </a:lnTo>
                <a:lnTo>
                  <a:pt x="74" y="5789"/>
                </a:lnTo>
                <a:lnTo>
                  <a:pt x="196" y="5911"/>
                </a:lnTo>
                <a:lnTo>
                  <a:pt x="3274" y="8647"/>
                </a:lnTo>
                <a:lnTo>
                  <a:pt x="3396" y="8769"/>
                </a:lnTo>
                <a:lnTo>
                  <a:pt x="3493" y="8915"/>
                </a:lnTo>
                <a:lnTo>
                  <a:pt x="3567" y="9086"/>
                </a:lnTo>
                <a:lnTo>
                  <a:pt x="3640" y="9257"/>
                </a:lnTo>
                <a:lnTo>
                  <a:pt x="3689" y="9428"/>
                </a:lnTo>
                <a:lnTo>
                  <a:pt x="3713" y="9599"/>
                </a:lnTo>
                <a:lnTo>
                  <a:pt x="3713" y="9770"/>
                </a:lnTo>
                <a:lnTo>
                  <a:pt x="3689" y="9941"/>
                </a:lnTo>
                <a:lnTo>
                  <a:pt x="2810" y="13995"/>
                </a:lnTo>
                <a:lnTo>
                  <a:pt x="2785" y="14142"/>
                </a:lnTo>
                <a:lnTo>
                  <a:pt x="2810" y="14240"/>
                </a:lnTo>
                <a:lnTo>
                  <a:pt x="2834" y="14337"/>
                </a:lnTo>
                <a:lnTo>
                  <a:pt x="2883" y="14411"/>
                </a:lnTo>
                <a:lnTo>
                  <a:pt x="2981" y="14435"/>
                </a:lnTo>
                <a:lnTo>
                  <a:pt x="3078" y="14459"/>
                </a:lnTo>
                <a:lnTo>
                  <a:pt x="3200" y="14411"/>
                </a:lnTo>
                <a:lnTo>
                  <a:pt x="3322" y="14362"/>
                </a:lnTo>
                <a:lnTo>
                  <a:pt x="6888" y="12261"/>
                </a:lnTo>
                <a:lnTo>
                  <a:pt x="7035" y="12188"/>
                </a:lnTo>
                <a:lnTo>
                  <a:pt x="7206" y="12139"/>
                </a:lnTo>
                <a:lnTo>
                  <a:pt x="7401" y="12115"/>
                </a:lnTo>
                <a:lnTo>
                  <a:pt x="7743" y="12115"/>
                </a:lnTo>
                <a:lnTo>
                  <a:pt x="7938" y="12139"/>
                </a:lnTo>
                <a:lnTo>
                  <a:pt x="8109" y="12188"/>
                </a:lnTo>
                <a:lnTo>
                  <a:pt x="8256" y="12261"/>
                </a:lnTo>
                <a:lnTo>
                  <a:pt x="11822" y="14362"/>
                </a:lnTo>
                <a:lnTo>
                  <a:pt x="11944" y="14411"/>
                </a:lnTo>
                <a:lnTo>
                  <a:pt x="12066" y="14459"/>
                </a:lnTo>
                <a:lnTo>
                  <a:pt x="12164" y="14435"/>
                </a:lnTo>
                <a:lnTo>
                  <a:pt x="12261" y="14411"/>
                </a:lnTo>
                <a:lnTo>
                  <a:pt x="12310" y="14337"/>
                </a:lnTo>
                <a:lnTo>
                  <a:pt x="12335" y="14240"/>
                </a:lnTo>
                <a:lnTo>
                  <a:pt x="12359" y="14142"/>
                </a:lnTo>
                <a:lnTo>
                  <a:pt x="12335" y="13995"/>
                </a:lnTo>
                <a:lnTo>
                  <a:pt x="11455" y="9941"/>
                </a:lnTo>
                <a:lnTo>
                  <a:pt x="11431" y="9770"/>
                </a:lnTo>
                <a:lnTo>
                  <a:pt x="11431" y="9599"/>
                </a:lnTo>
                <a:lnTo>
                  <a:pt x="11455" y="9428"/>
                </a:lnTo>
                <a:lnTo>
                  <a:pt x="11504" y="9257"/>
                </a:lnTo>
                <a:lnTo>
                  <a:pt x="11577" y="9086"/>
                </a:lnTo>
                <a:lnTo>
                  <a:pt x="11651" y="8915"/>
                </a:lnTo>
                <a:lnTo>
                  <a:pt x="11748" y="8769"/>
                </a:lnTo>
                <a:lnTo>
                  <a:pt x="11870" y="8647"/>
                </a:lnTo>
                <a:lnTo>
                  <a:pt x="14948" y="5911"/>
                </a:lnTo>
                <a:lnTo>
                  <a:pt x="15070" y="5789"/>
                </a:lnTo>
                <a:lnTo>
                  <a:pt x="15119" y="5692"/>
                </a:lnTo>
                <a:lnTo>
                  <a:pt x="15143" y="5594"/>
                </a:lnTo>
                <a:lnTo>
                  <a:pt x="15143" y="5521"/>
                </a:lnTo>
                <a:lnTo>
                  <a:pt x="15094" y="5423"/>
                </a:lnTo>
                <a:lnTo>
                  <a:pt x="15021" y="5374"/>
                </a:lnTo>
                <a:lnTo>
                  <a:pt x="14899" y="5325"/>
                </a:lnTo>
                <a:lnTo>
                  <a:pt x="14752" y="5301"/>
                </a:lnTo>
                <a:lnTo>
                  <a:pt x="10649" y="4886"/>
                </a:lnTo>
                <a:lnTo>
                  <a:pt x="10478" y="4861"/>
                </a:lnTo>
                <a:lnTo>
                  <a:pt x="10332" y="4788"/>
                </a:lnTo>
                <a:lnTo>
                  <a:pt x="10161" y="4715"/>
                </a:lnTo>
                <a:lnTo>
                  <a:pt x="10014" y="4617"/>
                </a:lnTo>
                <a:lnTo>
                  <a:pt x="9868" y="4495"/>
                </a:lnTo>
                <a:lnTo>
                  <a:pt x="9746" y="4373"/>
                </a:lnTo>
                <a:lnTo>
                  <a:pt x="9624" y="4226"/>
                </a:lnTo>
                <a:lnTo>
                  <a:pt x="9550" y="4104"/>
                </a:lnTo>
                <a:lnTo>
                  <a:pt x="7890" y="294"/>
                </a:lnTo>
                <a:lnTo>
                  <a:pt x="7816" y="172"/>
                </a:lnTo>
                <a:lnTo>
                  <a:pt x="7743" y="74"/>
                </a:lnTo>
                <a:lnTo>
                  <a:pt x="7645" y="25"/>
                </a:lnTo>
                <a:lnTo>
                  <a:pt x="757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0"/>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12</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18"/>
          <p:cNvSpPr txBox="1">
            <a:spLocks noGrp="1"/>
          </p:cNvSpPr>
          <p:nvPr>
            <p:ph type="body" idx="1"/>
          </p:nvPr>
        </p:nvSpPr>
        <p:spPr>
          <a:xfrm>
            <a:off x="3846286" y="605875"/>
            <a:ext cx="4667789" cy="819900"/>
          </a:xfrm>
          <a:prstGeom prst="rect">
            <a:avLst/>
          </a:prstGeom>
        </p:spPr>
        <p:txBody>
          <a:bodyPr spcFirstLastPara="1" wrap="square" lIns="0" tIns="0" rIns="0" bIns="0" anchor="t" anchorCtr="0">
            <a:noAutofit/>
          </a:bodyPr>
          <a:lstStyle/>
          <a:p>
            <a:pPr lvl="0" indent="-457200">
              <a:spcAft>
                <a:spcPts val="800"/>
              </a:spcAft>
              <a:buAutoNum type="arabicPeriod"/>
            </a:pPr>
            <a:r>
              <a:rPr lang="en-US" sz="1800" dirty="0"/>
              <a:t>MERISE</a:t>
            </a:r>
          </a:p>
          <a:p>
            <a:pPr lvl="0" indent="-457200">
              <a:spcAft>
                <a:spcPts val="800"/>
              </a:spcAft>
              <a:buAutoNum type="arabicPeriod"/>
            </a:pPr>
            <a:r>
              <a:rPr lang="en-US" sz="1800" dirty="0"/>
              <a:t> </a:t>
            </a:r>
            <a:r>
              <a:rPr lang="fr-FR" sz="1800" dirty="0"/>
              <a:t>Modélisation d'une base de données au niveau conceptuel</a:t>
            </a:r>
          </a:p>
          <a:p>
            <a:pPr lvl="0" indent="-457200">
              <a:spcAft>
                <a:spcPts val="800"/>
              </a:spcAft>
              <a:buAutoNum type="arabicPeriod"/>
            </a:pPr>
            <a:r>
              <a:rPr lang="fr-FR" sz="1800" dirty="0"/>
              <a:t> Le Modèle Conceptuel des Données (MCD)</a:t>
            </a:r>
          </a:p>
          <a:p>
            <a:pPr lvl="0" indent="-457200">
              <a:spcAft>
                <a:spcPts val="800"/>
              </a:spcAft>
              <a:buAutoNum type="arabicPeriod"/>
            </a:pPr>
            <a:r>
              <a:rPr lang="fr-FR" sz="1800" dirty="0"/>
              <a:t>Modèle logique de données (MLD)</a:t>
            </a:r>
          </a:p>
          <a:p>
            <a:pPr lvl="0" indent="-457200">
              <a:spcAft>
                <a:spcPts val="800"/>
              </a:spcAft>
              <a:buAutoNum type="arabicPeriod"/>
            </a:pPr>
            <a:r>
              <a:rPr lang="en-US" sz="1800" dirty="0"/>
              <a:t>EXERCICE</a:t>
            </a:r>
            <a:endParaRPr lang="fr-FR" sz="1800" dirty="0"/>
          </a:p>
          <a:p>
            <a:pPr lvl="0" indent="-457200">
              <a:spcAft>
                <a:spcPts val="800"/>
              </a:spcAft>
              <a:buAutoNum type="arabicPeriod"/>
            </a:pPr>
            <a:endParaRPr lang="en-US" sz="1800" dirty="0"/>
          </a:p>
          <a:p>
            <a:pPr lvl="0" indent="-457200">
              <a:spcAft>
                <a:spcPts val="800"/>
              </a:spcAft>
              <a:buAutoNum type="arabicPeriod"/>
            </a:pPr>
            <a:endParaRPr sz="1800" dirty="0"/>
          </a:p>
        </p:txBody>
      </p:sp>
      <p:sp>
        <p:nvSpPr>
          <p:cNvPr id="136" name="Google Shape;136;p18"/>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2</a:t>
            </a:fld>
            <a:endParaRPr/>
          </a:p>
        </p:txBody>
      </p:sp>
      <p:pic>
        <p:nvPicPr>
          <p:cNvPr id="137" name="Google Shape;137;p18"/>
          <p:cNvPicPr preferRelativeResize="0"/>
          <p:nvPr/>
        </p:nvPicPr>
        <p:blipFill rotWithShape="1">
          <a:blip r:embed="rId3">
            <a:alphaModFix/>
          </a:blip>
          <a:srcRect l="15046" r="31711"/>
          <a:stretch/>
        </p:blipFill>
        <p:spPr>
          <a:xfrm>
            <a:off x="0" y="0"/>
            <a:ext cx="4097520" cy="5143500"/>
          </a:xfrm>
          <a:custGeom>
            <a:avLst/>
            <a:gdLst/>
            <a:ahLst/>
            <a:cxnLst/>
            <a:rect l="l" t="t" r="r" b="b"/>
            <a:pathLst>
              <a:path w="21600" h="21600" extrusionOk="0">
                <a:moveTo>
                  <a:pt x="0" y="0"/>
                </a:moveTo>
                <a:lnTo>
                  <a:pt x="0" y="21600"/>
                </a:lnTo>
                <a:lnTo>
                  <a:pt x="20218" y="21600"/>
                </a:lnTo>
                <a:lnTo>
                  <a:pt x="21600" y="15354"/>
                </a:lnTo>
                <a:lnTo>
                  <a:pt x="16966" y="16698"/>
                </a:lnTo>
                <a:lnTo>
                  <a:pt x="14603" y="14996"/>
                </a:lnTo>
                <a:lnTo>
                  <a:pt x="14607" y="14994"/>
                </a:lnTo>
                <a:lnTo>
                  <a:pt x="17925" y="0"/>
                </a:lnTo>
                <a:lnTo>
                  <a:pt x="0" y="0"/>
                </a:lnTo>
                <a:close/>
              </a:path>
            </a:pathLst>
          </a:custGeom>
          <a:noFill/>
          <a:ln>
            <a:noFill/>
          </a:ln>
        </p:spPr>
      </p:pic>
    </p:spTree>
    <p:extLst>
      <p:ext uri="{BB962C8B-B14F-4D97-AF65-F5344CB8AC3E}">
        <p14:creationId xmlns:p14="http://schemas.microsoft.com/office/powerpoint/2010/main" val="205196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96070" y="393753"/>
            <a:ext cx="6790100" cy="396300"/>
          </a:xfrm>
          <a:prstGeom prst="rect">
            <a:avLst/>
          </a:prstGeom>
        </p:spPr>
        <p:txBody>
          <a:bodyPr spcFirstLastPara="1" wrap="square" lIns="0" tIns="0" rIns="0" bIns="0" anchor="b" anchorCtr="0">
            <a:noAutofit/>
          </a:bodyPr>
          <a:lstStyle/>
          <a:p>
            <a:pPr lvl="0"/>
            <a:r>
              <a:rPr lang="en-US" sz="2800" dirty="0"/>
              <a:t>MERISE</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3</a:t>
            </a:fld>
            <a:endParaRPr/>
          </a:p>
        </p:txBody>
      </p:sp>
      <p:sp>
        <p:nvSpPr>
          <p:cNvPr id="2" name="TextBox 1"/>
          <p:cNvSpPr txBox="1"/>
          <p:nvPr/>
        </p:nvSpPr>
        <p:spPr>
          <a:xfrm>
            <a:off x="616856" y="1084347"/>
            <a:ext cx="5638801" cy="2677656"/>
          </a:xfrm>
          <a:prstGeom prst="rect">
            <a:avLst/>
          </a:prstGeom>
          <a:noFill/>
        </p:spPr>
        <p:txBody>
          <a:bodyPr wrap="square" rtlCol="0">
            <a:spAutoFit/>
          </a:bodyPr>
          <a:lstStyle/>
          <a:p>
            <a:r>
              <a:rPr lang="fr-FR" sz="2400" dirty="0"/>
              <a:t>MERISE est une méthode française née dans les années 70, développée initialement par Hubert Tardieu. Elle fut ensuite mise en avant dans les années 80, à la demande du ministère de l'Industrie qui souhaitait une méthode de conception des SI.</a:t>
            </a:r>
            <a:endParaRPr lang="" sz="2400" dirty="0"/>
          </a:p>
        </p:txBody>
      </p:sp>
    </p:spTree>
    <p:extLst>
      <p:ext uri="{BB962C8B-B14F-4D97-AF65-F5344CB8AC3E}">
        <p14:creationId xmlns:p14="http://schemas.microsoft.com/office/powerpoint/2010/main" val="7351614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21"/>
          <p:cNvSpPr txBox="1">
            <a:spLocks noGrp="1"/>
          </p:cNvSpPr>
          <p:nvPr>
            <p:ph type="body" idx="1"/>
          </p:nvPr>
        </p:nvSpPr>
        <p:spPr>
          <a:xfrm>
            <a:off x="626700" y="1430150"/>
            <a:ext cx="5454786" cy="3221700"/>
          </a:xfrm>
          <a:prstGeom prst="rect">
            <a:avLst/>
          </a:prstGeom>
        </p:spPr>
        <p:txBody>
          <a:bodyPr spcFirstLastPara="1" wrap="square" lIns="0" tIns="0" rIns="0" bIns="0" anchor="t" anchorCtr="0">
            <a:noAutofit/>
          </a:bodyPr>
          <a:lstStyle/>
          <a:p>
            <a:pPr marL="0" lvl="0" indent="0">
              <a:buNone/>
            </a:pPr>
            <a:r>
              <a:rPr lang="fr-FR" sz="1600" dirty="0"/>
              <a:t>MERISE est donc une méthode d'analyse et de conception des SI basée sur le principe de </a:t>
            </a:r>
            <a:r>
              <a:rPr lang="fr-FR" sz="1600" b="1" dirty="0"/>
              <a:t>la séparation des données et des traitements.</a:t>
            </a:r>
            <a:r>
              <a:rPr lang="fr-FR" sz="1600" dirty="0"/>
              <a:t> Elle possède un certain nombre de modèles (ou schémas) qui sont répartis sur trois niveaux : </a:t>
            </a:r>
          </a:p>
          <a:p>
            <a:pPr marL="0" lvl="0" indent="0">
              <a:buNone/>
            </a:pPr>
            <a:endParaRPr lang="fr-FR" sz="1600" dirty="0"/>
          </a:p>
          <a:p>
            <a:pPr marL="285750" lvl="0" indent="-285750">
              <a:buFont typeface="Wingdings" panose="05000000000000000000" pitchFamily="2" charset="2"/>
              <a:buChar char="Ø"/>
            </a:pPr>
            <a:r>
              <a:rPr lang="fr-FR" sz="1600" dirty="0"/>
              <a:t> le niveau </a:t>
            </a:r>
            <a:r>
              <a:rPr lang="fr-FR" sz="1600" b="1" dirty="0"/>
              <a:t>conceptuel</a:t>
            </a:r>
            <a:r>
              <a:rPr lang="fr-FR" sz="1600" dirty="0"/>
              <a:t> ; </a:t>
            </a:r>
          </a:p>
          <a:p>
            <a:pPr marL="285750" lvl="0" indent="-285750">
              <a:buFont typeface="Wingdings" panose="05000000000000000000" pitchFamily="2" charset="2"/>
              <a:buChar char="Ø"/>
            </a:pPr>
            <a:r>
              <a:rPr lang="fr-FR" sz="1600" dirty="0"/>
              <a:t>le niveau </a:t>
            </a:r>
            <a:r>
              <a:rPr lang="fr-FR" sz="1600" b="1" dirty="0"/>
              <a:t>logique</a:t>
            </a:r>
            <a:r>
              <a:rPr lang="fr-FR" sz="1600" dirty="0"/>
              <a:t> ou </a:t>
            </a:r>
            <a:r>
              <a:rPr lang="fr-FR" sz="1600" b="1" dirty="0"/>
              <a:t>organisationnel</a:t>
            </a:r>
            <a:r>
              <a:rPr lang="fr-FR" sz="1600" dirty="0"/>
              <a:t> ; </a:t>
            </a:r>
          </a:p>
          <a:p>
            <a:pPr marL="285750" lvl="0" indent="-285750">
              <a:buFont typeface="Wingdings" panose="05000000000000000000" pitchFamily="2" charset="2"/>
              <a:buChar char="Ø"/>
            </a:pPr>
            <a:r>
              <a:rPr lang="fr-FR" sz="1600" dirty="0"/>
              <a:t>le niveau </a:t>
            </a:r>
            <a:r>
              <a:rPr lang="fr-FR" sz="1600" b="1" dirty="0"/>
              <a:t>physique</a:t>
            </a:r>
            <a:r>
              <a:rPr lang="fr-FR" sz="1600" dirty="0"/>
              <a:t>.</a:t>
            </a:r>
            <a:endParaRPr sz="1600" dirty="0"/>
          </a:p>
        </p:txBody>
      </p:sp>
      <p:sp>
        <p:nvSpPr>
          <p:cNvPr id="171" name="Google Shape;171;p21"/>
          <p:cNvSpPr txBox="1">
            <a:spLocks noGrp="1"/>
          </p:cNvSpPr>
          <p:nvPr>
            <p:ph type="title"/>
          </p:nvPr>
        </p:nvSpPr>
        <p:spPr>
          <a:xfrm>
            <a:off x="626700" y="444118"/>
            <a:ext cx="5276100" cy="396300"/>
          </a:xfrm>
          <a:prstGeom prst="rect">
            <a:avLst/>
          </a:prstGeom>
        </p:spPr>
        <p:txBody>
          <a:bodyPr spcFirstLastPara="1" wrap="square" lIns="0" tIns="0" rIns="0" bIns="0" anchor="b" anchorCtr="0">
            <a:noAutofit/>
          </a:bodyPr>
          <a:lstStyle/>
          <a:p>
            <a:pPr lvl="0"/>
            <a:r>
              <a:rPr lang="en-US" dirty="0"/>
              <a:t>MERISE</a:t>
            </a:r>
            <a:endParaRPr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1" name="Google Shape;171;p21"/>
          <p:cNvSpPr txBox="1">
            <a:spLocks noGrp="1"/>
          </p:cNvSpPr>
          <p:nvPr>
            <p:ph type="title"/>
          </p:nvPr>
        </p:nvSpPr>
        <p:spPr>
          <a:xfrm>
            <a:off x="416242" y="168783"/>
            <a:ext cx="6790100" cy="396300"/>
          </a:xfrm>
          <a:prstGeom prst="rect">
            <a:avLst/>
          </a:prstGeom>
        </p:spPr>
        <p:txBody>
          <a:bodyPr spcFirstLastPara="1" wrap="square" lIns="0" tIns="0" rIns="0" bIns="0" anchor="b" anchorCtr="0">
            <a:noAutofit/>
          </a:bodyPr>
          <a:lstStyle/>
          <a:p>
            <a:pPr lvl="0"/>
            <a:r>
              <a:rPr lang="en-US" sz="2800" dirty="0"/>
              <a:t>Cycle </a:t>
            </a:r>
            <a:r>
              <a:rPr lang="en-US" sz="2800" dirty="0" err="1"/>
              <a:t>d’abstraction</a:t>
            </a:r>
            <a:endParaRPr sz="2800" dirty="0"/>
          </a:p>
        </p:txBody>
      </p:sp>
      <p:sp>
        <p:nvSpPr>
          <p:cNvPr id="173" name="Google Shape;173;p21"/>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5</a:t>
            </a:fld>
            <a:endParaRPr/>
          </a:p>
        </p:txBody>
      </p:sp>
      <p:sp>
        <p:nvSpPr>
          <p:cNvPr id="2" name="TextBox 1"/>
          <p:cNvSpPr txBox="1"/>
          <p:nvPr/>
        </p:nvSpPr>
        <p:spPr>
          <a:xfrm>
            <a:off x="120528" y="736006"/>
            <a:ext cx="7010400" cy="523220"/>
          </a:xfrm>
          <a:prstGeom prst="rect">
            <a:avLst/>
          </a:prstGeom>
          <a:noFill/>
        </p:spPr>
        <p:txBody>
          <a:bodyPr wrap="square" rtlCol="0">
            <a:spAutoFit/>
          </a:bodyPr>
          <a:lstStyle/>
          <a:p>
            <a:r>
              <a:rPr lang="fr-FR" dirty="0"/>
              <a:t>Merise découpe le Système d’Information en trois niveaux pour guider l’activité de conception et de réalisation. Ces trois niveaux sont :</a:t>
            </a:r>
            <a:endParaRPr lang="" dirty="0"/>
          </a:p>
        </p:txBody>
      </p:sp>
      <p:graphicFrame>
        <p:nvGraphicFramePr>
          <p:cNvPr id="11" name="Group 48"/>
          <p:cNvGraphicFramePr>
            <a:graphicFrameLocks/>
          </p:cNvGraphicFramePr>
          <p:nvPr>
            <p:extLst>
              <p:ext uri="{D42A27DB-BD31-4B8C-83A1-F6EECF244321}">
                <p14:modId xmlns:p14="http://schemas.microsoft.com/office/powerpoint/2010/main" val="2669027198"/>
              </p:ext>
            </p:extLst>
          </p:nvPr>
        </p:nvGraphicFramePr>
        <p:xfrm>
          <a:off x="369297" y="1578909"/>
          <a:ext cx="6418002" cy="1928696"/>
        </p:xfrm>
        <a:graphic>
          <a:graphicData uri="http://schemas.openxmlformats.org/drawingml/2006/table">
            <a:tbl>
              <a:tblPr/>
              <a:tblGrid>
                <a:gridCol w="1827148">
                  <a:extLst>
                    <a:ext uri="{9D8B030D-6E8A-4147-A177-3AD203B41FA5}">
                      <a16:colId xmlns:a16="http://schemas.microsoft.com/office/drawing/2014/main" val="20000"/>
                    </a:ext>
                  </a:extLst>
                </a:gridCol>
                <a:gridCol w="2234153">
                  <a:extLst>
                    <a:ext uri="{9D8B030D-6E8A-4147-A177-3AD203B41FA5}">
                      <a16:colId xmlns:a16="http://schemas.microsoft.com/office/drawing/2014/main" val="20001"/>
                    </a:ext>
                  </a:extLst>
                </a:gridCol>
                <a:gridCol w="2356701">
                  <a:extLst>
                    <a:ext uri="{9D8B030D-6E8A-4147-A177-3AD203B41FA5}">
                      <a16:colId xmlns:a16="http://schemas.microsoft.com/office/drawing/2014/main" val="20002"/>
                    </a:ext>
                  </a:extLst>
                </a:gridCol>
              </a:tblGrid>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Préoccupation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rPr>
                        <a:t>Abstraction</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a:ln>
                            <a:noFill/>
                          </a:ln>
                          <a:solidFill>
                            <a:srgbClr val="0070C0"/>
                          </a:solidFill>
                          <a:effectLst/>
                          <a:latin typeface="Arial" panose="020B0604020202020204" pitchFamily="34" charset="0"/>
                          <a:ea typeface="MS PGothic" panose="020B0600070205080204" pitchFamily="34" charset="-128"/>
                        </a:rPr>
                        <a:t>Données</a:t>
                      </a:r>
                      <a:endPar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kumimoji="0" lang="fr-FR" sz="1200" b="1" i="0" u="none" strike="noStrike" cap="none" normalizeH="0" baseline="0">
                          <a:ln>
                            <a:noFill/>
                          </a:ln>
                          <a:solidFill>
                            <a:srgbClr val="0070C0"/>
                          </a:solidFill>
                          <a:effectLst/>
                          <a:latin typeface="Arial" panose="020B0604020202020204" pitchFamily="34" charset="0"/>
                          <a:ea typeface="MS PGothic" panose="020B0600070205080204" pitchFamily="34" charset="-128"/>
                        </a:rPr>
                        <a:t>Traitements</a:t>
                      </a:r>
                      <a:endParaRPr kumimoji="0" lang="fr-FR" sz="1200" b="1" i="0" u="none" strike="noStrike" cap="none" normalizeH="0" baseline="0" dirty="0">
                        <a:ln>
                          <a:noFill/>
                        </a:ln>
                        <a:solidFill>
                          <a:srgbClr val="0070C0"/>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conceptuel</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Conceptuel des Données (MCD) </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a:t>Le Modèle Conceptuel des Traitements (MCT)</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77981">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logique </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Logique des Données (MLD)</a:t>
                      </a:r>
                      <a:endParaRPr kumimoji="0" lang="fr-FR" sz="12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Organisationnel des </a:t>
                      </a:r>
                      <a:r>
                        <a:rPr lang="fr-FR" sz="1200" dirty="0" err="1"/>
                        <a:t>Traitemnts</a:t>
                      </a:r>
                      <a:r>
                        <a:rPr lang="fr-FR" sz="1200" dirty="0"/>
                        <a:t> (MOT) </a:t>
                      </a:r>
                      <a:endParaRPr kumimoji="0" lang="fr-FR" sz="1200" b="0"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78958">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en-US" sz="1200" b="1" i="1"/>
                        <a:t>Niveau physique</a:t>
                      </a:r>
                      <a:endParaRPr kumimoji="0" lang="fr-FR" sz="1200" b="1" i="1"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a:t>Le Modèe Physique des Données (MPD)</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buClr>
                          <a:schemeClr val="bg2"/>
                        </a:buClr>
                        <a:buSzPct val="75000"/>
                        <a:buFont typeface="Wingdings" panose="05000000000000000000" pitchFamily="2" charset="2"/>
                        <a:defRPr sz="2800">
                          <a:solidFill>
                            <a:schemeClr val="tx1"/>
                          </a:solidFill>
                          <a:latin typeface="Arial" panose="020B0604020202020204" pitchFamily="34" charset="0"/>
                          <a:ea typeface="MS PGothic" panose="020B0600070205080204" pitchFamily="34" charset="-128"/>
                        </a:defRPr>
                      </a:lvl1pPr>
                      <a:lvl2pPr marL="742950" indent="-285750">
                        <a:spcBef>
                          <a:spcPct val="20000"/>
                        </a:spcBef>
                        <a:buClr>
                          <a:schemeClr val="accent2"/>
                        </a:buClr>
                        <a:buSzPct val="80000"/>
                        <a:buFont typeface="Wingdings" panose="05000000000000000000" pitchFamily="2" charset="2"/>
                        <a:defRPr sz="240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defRPr sz="20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defRPr>
                          <a:solidFill>
                            <a:schemeClr val="tx1"/>
                          </a:solidFill>
                          <a:latin typeface="Arial" panose="020B0604020202020204" pitchFamily="34" charset="0"/>
                          <a:ea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anose="05000000000000000000" pitchFamily="2" charset="2"/>
                        <a:buNone/>
                        <a:tabLst/>
                      </a:pPr>
                      <a:r>
                        <a:rPr lang="fr-FR" sz="1200" dirty="0"/>
                        <a:t>Le Modèle Opérationnel des </a:t>
                      </a:r>
                      <a:r>
                        <a:rPr lang="fr-FR" sz="1200" dirty="0" err="1"/>
                        <a:t>Traitments</a:t>
                      </a:r>
                      <a:r>
                        <a:rPr lang="fr-FR" sz="1200" dirty="0"/>
                        <a:t> (</a:t>
                      </a:r>
                      <a:r>
                        <a:rPr lang="fr-FR" sz="1200" dirty="0" err="1"/>
                        <a:t>MOpT</a:t>
                      </a:r>
                      <a:r>
                        <a:rPr lang="fr-FR" sz="1200" dirty="0"/>
                        <a:t>) </a:t>
                      </a:r>
                      <a:endParaRPr kumimoji="0" lang="fr-FR" sz="1200" b="0" i="0" u="none" strike="noStrike" cap="none" normalizeH="0" baseline="0" dirty="0">
                        <a:ln>
                          <a:noFill/>
                        </a:ln>
                        <a:solidFill>
                          <a:schemeClr val="tx1"/>
                        </a:solidFill>
                        <a:effectLst/>
                        <a:latin typeface="Arial" panose="020B0604020202020204" pitchFamily="34" charset="0"/>
                        <a:ea typeface="MS PGothic" panose="020B0600070205080204" pitchFamily="34" charset="-128"/>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3" name="Oval 2"/>
          <p:cNvSpPr/>
          <p:nvPr/>
        </p:nvSpPr>
        <p:spPr>
          <a:xfrm>
            <a:off x="2169886" y="1952172"/>
            <a:ext cx="2184400" cy="116114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
          </a:p>
        </p:txBody>
      </p:sp>
    </p:spTree>
    <p:extLst>
      <p:ext uri="{BB962C8B-B14F-4D97-AF65-F5344CB8AC3E}">
        <p14:creationId xmlns:p14="http://schemas.microsoft.com/office/powerpoint/2010/main" val="1649844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2000" dirty="0"/>
              <a:t>L'élaboration du MCD passe par les étapes suivantes : </a:t>
            </a:r>
          </a:p>
          <a:p>
            <a:pPr marL="228600" lvl="0" indent="-228600">
              <a:buFont typeface="+mj-lt"/>
              <a:buAutoNum type="arabicPeriod"/>
            </a:pPr>
            <a:endParaRPr lang="fr-FR" sz="2000" dirty="0"/>
          </a:p>
          <a:p>
            <a:pPr marL="228600" lvl="0" indent="-228600">
              <a:buFont typeface="+mj-lt"/>
              <a:buAutoNum type="arabicPeriod"/>
            </a:pPr>
            <a:r>
              <a:rPr lang="fr-FR" sz="2000" dirty="0"/>
              <a:t>la mise en place de règles de gestion (si celles-ci ne vous sont pas données) ; </a:t>
            </a:r>
          </a:p>
          <a:p>
            <a:pPr marL="228600" lvl="0" indent="-228600">
              <a:buFont typeface="+mj-lt"/>
              <a:buAutoNum type="arabicPeriod"/>
            </a:pPr>
            <a:r>
              <a:rPr lang="fr-FR" sz="2000" dirty="0"/>
              <a:t>l'élaboration du dictionnaire des données ; </a:t>
            </a:r>
          </a:p>
          <a:p>
            <a:pPr marL="228600" lvl="0" indent="-228600">
              <a:buFont typeface="+mj-lt"/>
              <a:buAutoNum type="arabicPeriod"/>
            </a:pPr>
            <a:r>
              <a:rPr lang="fr-FR" sz="2000" dirty="0"/>
              <a:t>la recherche des dépendances fonctionnelles entre ces données ; </a:t>
            </a:r>
          </a:p>
          <a:p>
            <a:pPr marL="228600" lvl="0" indent="-228600">
              <a:buFont typeface="+mj-lt"/>
              <a:buAutoNum type="arabicPeriod"/>
            </a:pPr>
            <a:r>
              <a:rPr lang="fr-FR" sz="2000" dirty="0"/>
              <a:t>l'élaboration du MCD (création des entités puis des associations puis ajout des cardinalités).</a:t>
            </a:r>
            <a:endParaRPr sz="2000" dirty="0"/>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6</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Modélisation d'une </a:t>
            </a:r>
            <a:r>
              <a:rPr lang="fr-FR" sz="2400" u="sng" dirty="0"/>
              <a:t>base de données </a:t>
            </a:r>
            <a:r>
              <a:rPr lang="fr-FR" sz="2400" dirty="0"/>
              <a:t>au </a:t>
            </a:r>
            <a:r>
              <a:rPr lang="fr-FR" sz="2400" u="sng" dirty="0"/>
              <a:t>niveau conceptuel </a:t>
            </a:r>
            <a:endParaRPr sz="2400" u="sng"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0">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0">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1400" dirty="0"/>
              <a:t>Prenons l'exemple d'un développeur qui doit informatiser le SI d'une bibliothèque. On lui fixe les règles de gestion suivantes : </a:t>
            </a:r>
          </a:p>
          <a:p>
            <a:pPr marL="0" lvl="0" indent="0">
              <a:buNone/>
            </a:pPr>
            <a:endParaRPr lang="fr-FR" sz="1400" dirty="0"/>
          </a:p>
          <a:p>
            <a:pPr marL="171450" indent="-171450"/>
            <a:r>
              <a:rPr lang="fr-FR" sz="1200" dirty="0"/>
              <a:t>pour chaque livre, on doit connaître le titre, l'année de parution, un résumé et le type (roman, poésie, </a:t>
            </a:r>
            <a:r>
              <a:rPr lang="fr-FR" sz="1200" dirty="0" err="1"/>
              <a:t>sciencefiction</a:t>
            </a:r>
            <a:r>
              <a:rPr lang="fr-FR" sz="1200" dirty="0"/>
              <a:t>…) ; </a:t>
            </a:r>
          </a:p>
          <a:p>
            <a:pPr marL="171450" indent="-171450"/>
            <a:r>
              <a:rPr lang="fr-FR" sz="1200" dirty="0"/>
              <a:t>un livre peut être rédigé par aucun (dans le cas d'une œuvre anonyme), un ou plusieurs auteurs dont on connaît le nom, le prénom, la date de naissance et le pays d'origine ; </a:t>
            </a:r>
          </a:p>
          <a:p>
            <a:pPr marL="171450" indent="-171450"/>
            <a:r>
              <a:rPr lang="fr-FR" sz="1200" dirty="0"/>
              <a:t>chaque exemplaire d'un livre est identifié par une référence composée de lettres et de chiffres; </a:t>
            </a:r>
          </a:p>
          <a:p>
            <a:pPr marL="171450" indent="-171450"/>
            <a:r>
              <a:rPr lang="fr-FR" sz="1200" dirty="0"/>
              <a:t>un inscrit est identifié par un numéro et on doit mémoriser son nom, prénom, adresse, téléphone et adresse e-mail ; </a:t>
            </a:r>
          </a:p>
          <a:p>
            <a:pPr marL="171450" indent="-171450"/>
            <a:r>
              <a:rPr lang="fr-FR" sz="1200" dirty="0"/>
              <a:t>un inscrit peut faire zéro, un ou plusieurs emprunts qui concernent chacun un et un seul exemplaire. Pour chaque emprunt, on connaît la date et le délai accordé (en nombre de jours). </a:t>
            </a:r>
            <a:endParaRPr sz="1200" dirty="0"/>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7</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1. la mise en place de règles de gestion</a:t>
            </a:r>
            <a:endParaRPr sz="2400" u="sng" dirty="0"/>
          </a:p>
        </p:txBody>
      </p:sp>
    </p:spTree>
    <p:extLst>
      <p:ext uri="{BB962C8B-B14F-4D97-AF65-F5344CB8AC3E}">
        <p14:creationId xmlns:p14="http://schemas.microsoft.com/office/powerpoint/2010/main" val="36077090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1400" dirty="0"/>
              <a:t>Le dictionnaire des données est un document qui regroupe toutes les données que vous aurez à conserver dans votre base (et qui figureront donc dans le MCD). </a:t>
            </a:r>
          </a:p>
          <a:p>
            <a:pPr marL="0" lvl="0" indent="0">
              <a:buNone/>
            </a:pPr>
            <a:endParaRPr lang="fr-FR" sz="1400" dirty="0"/>
          </a:p>
          <a:p>
            <a:pPr marL="0" lvl="0" indent="0">
              <a:buNone/>
            </a:pPr>
            <a:r>
              <a:rPr lang="fr-FR" sz="1400" dirty="0"/>
              <a:t>Pour chaque donnée, il indique : </a:t>
            </a:r>
          </a:p>
          <a:p>
            <a:pPr marL="0" lvl="0" indent="0">
              <a:buNone/>
            </a:pPr>
            <a:endParaRPr lang="fr-FR" sz="1400" dirty="0"/>
          </a:p>
          <a:p>
            <a:pPr marL="285750" indent="-285750">
              <a:buFont typeface="Wingdings" panose="05000000000000000000" pitchFamily="2" charset="2"/>
              <a:buChar char="Ø"/>
            </a:pPr>
            <a:r>
              <a:rPr lang="fr-FR" sz="1400" dirty="0"/>
              <a:t> </a:t>
            </a:r>
            <a:r>
              <a:rPr lang="fr-FR" sz="1400" b="1" i="1" dirty="0"/>
              <a:t>le code mnémonique :</a:t>
            </a:r>
            <a:r>
              <a:rPr lang="fr-FR" sz="1400" dirty="0"/>
              <a:t> il s'agit d'un libellé désignant une donnée (par exemple «titre-l» pour le titre d'un livre) ; </a:t>
            </a:r>
          </a:p>
          <a:p>
            <a:pPr marL="285750" indent="-285750">
              <a:buFont typeface="Wingdings" panose="05000000000000000000" pitchFamily="2" charset="2"/>
              <a:buChar char="Ø"/>
            </a:pPr>
            <a:r>
              <a:rPr lang="fr-FR" sz="1400" b="1" i="1" dirty="0"/>
              <a:t>la désignation </a:t>
            </a:r>
            <a:r>
              <a:rPr lang="fr-FR" sz="1400" dirty="0"/>
              <a:t>: il s'agit d'une mention décrivant ce à quoi la donnée correspond (par exemple «titre du livre») ; </a:t>
            </a:r>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8</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2.  Le dictionnaire des données</a:t>
            </a:r>
            <a:endParaRPr sz="2400" u="sng" dirty="0"/>
          </a:p>
        </p:txBody>
      </p:sp>
    </p:spTree>
    <p:extLst>
      <p:ext uri="{BB962C8B-B14F-4D97-AF65-F5344CB8AC3E}">
        <p14:creationId xmlns:p14="http://schemas.microsoft.com/office/powerpoint/2010/main" val="4184399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80" name="Google Shape;180;p22"/>
          <p:cNvSpPr txBox="1">
            <a:spLocks noGrp="1"/>
          </p:cNvSpPr>
          <p:nvPr>
            <p:ph type="body" idx="1"/>
          </p:nvPr>
        </p:nvSpPr>
        <p:spPr>
          <a:xfrm>
            <a:off x="626599" y="1430150"/>
            <a:ext cx="7777785" cy="3206700"/>
          </a:xfrm>
          <a:prstGeom prst="rect">
            <a:avLst/>
          </a:prstGeom>
        </p:spPr>
        <p:txBody>
          <a:bodyPr spcFirstLastPara="1" wrap="square" lIns="0" tIns="0" rIns="0" bIns="0" anchor="t" anchorCtr="0">
            <a:noAutofit/>
          </a:bodyPr>
          <a:lstStyle/>
          <a:p>
            <a:pPr marL="0" lvl="0" indent="0">
              <a:buNone/>
            </a:pPr>
            <a:r>
              <a:rPr lang="fr-FR" sz="1400" dirty="0"/>
              <a:t>Pour chaque donnée, il indique :</a:t>
            </a:r>
          </a:p>
          <a:p>
            <a:pPr marL="285750" lvl="0" indent="-285750">
              <a:buFont typeface="Wingdings" panose="05000000000000000000" pitchFamily="2" charset="2"/>
              <a:buChar char="Ø"/>
            </a:pPr>
            <a:r>
              <a:rPr lang="fr-FR" sz="1400" b="1" i="1" dirty="0"/>
              <a:t>le type de donnée :</a:t>
            </a:r>
            <a:endParaRPr lang="fr-FR" sz="1400" dirty="0"/>
          </a:p>
          <a:p>
            <a:pPr marL="742950" lvl="1" indent="-285750">
              <a:buClr>
                <a:schemeClr val="tx1">
                  <a:lumMod val="75000"/>
                  <a:lumOff val="25000"/>
                </a:schemeClr>
              </a:buClr>
              <a:buFont typeface="Wingdings" panose="05000000000000000000" pitchFamily="2" charset="2"/>
              <a:buChar char="§"/>
            </a:pPr>
            <a:r>
              <a:rPr lang="fr-FR" sz="1400" b="1" dirty="0"/>
              <a:t>A </a:t>
            </a:r>
            <a:r>
              <a:rPr lang="fr-FR" sz="1400" dirty="0"/>
              <a:t> ou Alphabétique : lorsque la donnée est uniquement composée de caractères alphabétiques (de 'A' à 'Z' et de 'a' à 'z'), </a:t>
            </a:r>
          </a:p>
          <a:p>
            <a:pPr marL="742950" lvl="1" indent="-285750">
              <a:buClr>
                <a:schemeClr val="tx1">
                  <a:lumMod val="75000"/>
                  <a:lumOff val="25000"/>
                </a:schemeClr>
              </a:buClr>
              <a:buFont typeface="Wingdings" panose="05000000000000000000" pitchFamily="2" charset="2"/>
              <a:buChar char="§"/>
            </a:pPr>
            <a:r>
              <a:rPr lang="fr-FR" sz="1400" b="1" dirty="0"/>
              <a:t>N </a:t>
            </a:r>
            <a:r>
              <a:rPr lang="fr-FR" sz="1400" dirty="0"/>
              <a:t>ou Numérique : lorsque la donnée est composée uniquement de nombres (entiers ou réels), </a:t>
            </a:r>
          </a:p>
          <a:p>
            <a:pPr marL="742950" lvl="1" indent="-285750">
              <a:buClr>
                <a:schemeClr val="tx1">
                  <a:lumMod val="75000"/>
                  <a:lumOff val="25000"/>
                </a:schemeClr>
              </a:buClr>
              <a:buFont typeface="Wingdings" panose="05000000000000000000" pitchFamily="2" charset="2"/>
              <a:buChar char="§"/>
            </a:pPr>
            <a:r>
              <a:rPr lang="fr-FR" sz="1400" b="1" dirty="0"/>
              <a:t>AN </a:t>
            </a:r>
            <a:r>
              <a:rPr lang="fr-FR" sz="1400" dirty="0"/>
              <a:t>ou Alphanumérique : lorsque la donnée peut être composée à la fois de caractères alphabétiques et numériques,</a:t>
            </a:r>
          </a:p>
          <a:p>
            <a:pPr marL="742950" lvl="1" indent="-285750">
              <a:buClr>
                <a:schemeClr val="tx1">
                  <a:lumMod val="75000"/>
                  <a:lumOff val="25000"/>
                </a:schemeClr>
              </a:buClr>
              <a:buFont typeface="Wingdings" panose="05000000000000000000" pitchFamily="2" charset="2"/>
              <a:buChar char="§"/>
            </a:pPr>
            <a:r>
              <a:rPr lang="fr-FR" sz="1400" b="1" dirty="0"/>
              <a:t>Date </a:t>
            </a:r>
            <a:r>
              <a:rPr lang="fr-FR" sz="1400" dirty="0"/>
              <a:t>: lorsque la donnée est une date (au format AAAA-MM-JJ), </a:t>
            </a:r>
          </a:p>
          <a:p>
            <a:pPr marL="742950" lvl="1" indent="-285750">
              <a:buClr>
                <a:schemeClr val="tx1">
                  <a:lumMod val="75000"/>
                  <a:lumOff val="25000"/>
                </a:schemeClr>
              </a:buClr>
              <a:buFont typeface="Wingdings" panose="05000000000000000000" pitchFamily="2" charset="2"/>
              <a:buChar char="§"/>
            </a:pPr>
            <a:r>
              <a:rPr lang="fr-FR" sz="1400" b="1" dirty="0"/>
              <a:t> Booléen </a:t>
            </a:r>
            <a:r>
              <a:rPr lang="fr-FR" sz="1400" dirty="0"/>
              <a:t>: Vrai ou Faux ; </a:t>
            </a:r>
            <a:endParaRPr sz="1200" dirty="0"/>
          </a:p>
        </p:txBody>
      </p:sp>
      <p:sp>
        <p:nvSpPr>
          <p:cNvPr id="183" name="Google Shape;183;p22"/>
          <p:cNvSpPr txBox="1">
            <a:spLocks noGrp="1"/>
          </p:cNvSpPr>
          <p:nvPr>
            <p:ph type="sldNum" idx="12"/>
          </p:nvPr>
        </p:nvSpPr>
        <p:spPr>
          <a:xfrm>
            <a:off x="8404384" y="4673651"/>
            <a:ext cx="548700" cy="393600"/>
          </a:xfrm>
          <a:prstGeom prst="rect">
            <a:avLst/>
          </a:prstGeom>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
              <a:t>9</a:t>
            </a:fld>
            <a:endParaRPr/>
          </a:p>
        </p:txBody>
      </p:sp>
      <p:sp>
        <p:nvSpPr>
          <p:cNvPr id="10" name="Google Shape;142;p19"/>
          <p:cNvSpPr txBox="1">
            <a:spLocks noGrp="1"/>
          </p:cNvSpPr>
          <p:nvPr>
            <p:ph type="title"/>
          </p:nvPr>
        </p:nvSpPr>
        <p:spPr>
          <a:xfrm>
            <a:off x="703943" y="756172"/>
            <a:ext cx="7700441" cy="396300"/>
          </a:xfrm>
          <a:prstGeom prst="rect">
            <a:avLst/>
          </a:prstGeom>
        </p:spPr>
        <p:txBody>
          <a:bodyPr spcFirstLastPara="1" wrap="square" lIns="0" tIns="0" rIns="0" bIns="0" anchor="b" anchorCtr="0">
            <a:noAutofit/>
          </a:bodyPr>
          <a:lstStyle/>
          <a:p>
            <a:pPr lvl="0"/>
            <a:r>
              <a:rPr lang="fr-FR" sz="2400" dirty="0"/>
              <a:t>2.  Le dictionnaire des données</a:t>
            </a:r>
            <a:endParaRPr sz="2400" u="sng" dirty="0"/>
          </a:p>
        </p:txBody>
      </p:sp>
    </p:spTree>
    <p:extLst>
      <p:ext uri="{BB962C8B-B14F-4D97-AF65-F5344CB8AC3E}">
        <p14:creationId xmlns:p14="http://schemas.microsoft.com/office/powerpoint/2010/main" val="1235299192"/>
      </p:ext>
    </p:extLst>
  </p:cSld>
  <p:clrMapOvr>
    <a:masterClrMapping/>
  </p:clrMapOvr>
</p:sld>
</file>

<file path=ppt/theme/theme1.xml><?xml version="1.0" encoding="utf-8"?>
<a:theme xmlns:a="http://schemas.openxmlformats.org/drawingml/2006/main" name="Gregory template">
  <a:themeElements>
    <a:clrScheme name="Custom 347">
      <a:dk1>
        <a:srgbClr val="122431"/>
      </a:dk1>
      <a:lt1>
        <a:srgbClr val="FFFFFF"/>
      </a:lt1>
      <a:dk2>
        <a:srgbClr val="84898D"/>
      </a:dk2>
      <a:lt2>
        <a:srgbClr val="ECEFF3"/>
      </a:lt2>
      <a:accent1>
        <a:srgbClr val="FEC200"/>
      </a:accent1>
      <a:accent2>
        <a:srgbClr val="A2EAE9"/>
      </a:accent2>
      <a:accent3>
        <a:srgbClr val="0B6AB1"/>
      </a:accent3>
      <a:accent4>
        <a:srgbClr val="FF981F"/>
      </a:accent4>
      <a:accent5>
        <a:srgbClr val="FFE03F"/>
      </a:accent5>
      <a:accent6>
        <a:srgbClr val="023E69"/>
      </a:accent6>
      <a:hlink>
        <a:srgbClr val="0B6AB1"/>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858</TotalTime>
  <Words>1029</Words>
  <Application>Microsoft Office PowerPoint</Application>
  <PresentationFormat>Affichage à l'écran (16:9)</PresentationFormat>
  <Paragraphs>89</Paragraphs>
  <Slides>12</Slides>
  <Notes>12</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12</vt:i4>
      </vt:variant>
    </vt:vector>
  </HeadingPairs>
  <TitlesOfParts>
    <vt:vector size="18" baseType="lpstr">
      <vt:lpstr>Wingdings</vt:lpstr>
      <vt:lpstr>Kulim Park</vt:lpstr>
      <vt:lpstr>Arial</vt:lpstr>
      <vt:lpstr>Monotype Corsiva</vt:lpstr>
      <vt:lpstr>Calibri</vt:lpstr>
      <vt:lpstr>Gregory template</vt:lpstr>
      <vt:lpstr>Présentation PowerPoint</vt:lpstr>
      <vt:lpstr>Présentation PowerPoint</vt:lpstr>
      <vt:lpstr>MERISE</vt:lpstr>
      <vt:lpstr>MERISE</vt:lpstr>
      <vt:lpstr>Cycle d’abstraction</vt:lpstr>
      <vt:lpstr>Modélisation d'une base de données au niveau conceptuel </vt:lpstr>
      <vt:lpstr>1. la mise en place de règles de gestion</vt:lpstr>
      <vt:lpstr>2.  Le dictionnaire des données</vt:lpstr>
      <vt:lpstr>2.  Le dictionnaire des données</vt:lpstr>
      <vt:lpstr>2.  Le dictionnaire des données</vt:lpstr>
      <vt:lpstr>2.  Le dictionnaire des données</vt:lpstr>
      <vt:lpstr>Le Modèle Conceptuel des Données (MCD)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user</dc:creator>
  <cp:lastModifiedBy>user</cp:lastModifiedBy>
  <cp:revision>115</cp:revision>
  <dcterms:modified xsi:type="dcterms:W3CDTF">2024-01-27T00:31:13Z</dcterms:modified>
</cp:coreProperties>
</file>