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8503"/>
            <a:ext cx="8229600" cy="1143000"/>
          </a:xfrm>
        </p:spPr>
        <p:txBody>
          <a:bodyPr/>
          <a:lstStyle/>
          <a:p>
            <a:r>
              <a:rPr i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US and British Courts</a:t>
            </a:r>
            <a:endParaRPr i="1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Zone de texte 4"/>
          <p:cNvSpPr txBox="1"/>
          <p:nvPr/>
        </p:nvSpPr>
        <p:spPr>
          <a:xfrm>
            <a:off x="5673090" y="4423410"/>
            <a:ext cx="3068955" cy="840105"/>
          </a:xfrm>
          <a:prstGeom prst="rect">
            <a:avLst/>
          </a:prstGeom>
          <a:noFill/>
        </p:spPr>
        <p:txBody>
          <a:bodyPr wrap="square" rtlCol="0">
            <a:noAutofit/>
            <a:scene3d>
              <a:camera prst="orthographicFront"/>
              <a:lightRig rig="threePt" dir="t"/>
            </a:scene3d>
          </a:bodyPr>
          <a:p>
            <a:r>
              <a:rPr lang="fr-FR" altLang="en-US" sz="2400" b="1" i="1"/>
              <a:t> </a:t>
            </a:r>
            <a:r>
              <a:rPr lang="fr-FR" altLang="en-US" sz="2400" b="1" i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Supervised by </a:t>
            </a:r>
            <a:endParaRPr lang="fr-FR" altLang="en-US" sz="2400" b="1" i="1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effectLst/>
            </a:endParaRPr>
          </a:p>
          <a:p>
            <a:r>
              <a:rPr lang="fr-FR" altLang="en-US" sz="2400" b="1" i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Ms.Bellil Souraya</a:t>
            </a:r>
            <a:endParaRPr lang="fr-FR" altLang="en-US" sz="2400" b="1" i="1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UK Supreme Court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Established in 2009</a:t>
            </a:r>
          </a:p>
          <a:p>
            <a:r>
              <a:t>- Final court of appeal in the UK</a:t>
            </a:r>
          </a:p>
          <a:p>
            <a:r>
              <a:t>- Does not have the same constitutional power as US Supreme Court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Differences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US has a written constitution; UK does not</a:t>
            </a:r>
          </a:p>
          <a:p>
            <a:r>
              <a:t>- US uses judicial review extensively</a:t>
            </a:r>
          </a:p>
          <a:p>
            <a:r>
              <a:t>- UK Parliament is sovereign</a:t>
            </a:r>
          </a:p>
          <a:p>
            <a:r>
              <a:t>- US system is federal; UK is unitary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Judicial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US: Strong power to invalidate laws</a:t>
            </a:r>
          </a:p>
          <a:p>
            <a:r>
              <a:t>UK: Limited; courts interpret laws but cannot override Parliament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Understanding both systems highlights differences in legal tradition,</a:t>
            </a:r>
          </a:p>
          <a:p>
            <a:r>
              <a:t>constitutional authority, and judicial power.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Both the United States and the United Kingdom have influential legal systems.</a:t>
            </a:r>
          </a:p>
          <a:p>
            <a:r>
              <a:t>The US follows a federal system, while the UK has a unitary system with some devolution.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 Court System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Dual court system:</a:t>
            </a:r>
          </a:p>
          <a:p>
            <a:r>
              <a:t>- Federal courts</a:t>
            </a:r>
          </a:p>
          <a:p>
            <a:r>
              <a:t>- State courts</a:t>
            </a:r>
          </a:p>
          <a:p>
            <a:r>
              <a:t>Each has its own jurisdiction and structure.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 Federal Courts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District Courts (trial courts)</a:t>
            </a:r>
          </a:p>
          <a:p>
            <a:r>
              <a:t>- Courts of Appeals (circuit courts)</a:t>
            </a:r>
          </a:p>
          <a:p>
            <a:r>
              <a:t>- Supreme Court (highest authority)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 State Courts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Handle most legal cases</a:t>
            </a:r>
          </a:p>
          <a:p>
            <a:r>
              <a:t>- Include trial courts, appellate courts, and state supreme courts</a:t>
            </a:r>
          </a:p>
          <a:p>
            <a:r>
              <a:t>- Vary by state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 Supreme Court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Highest court in the US</a:t>
            </a:r>
          </a:p>
          <a:p>
            <a:r>
              <a:t>- Reviews constitutionality of laws</a:t>
            </a:r>
          </a:p>
          <a:p>
            <a:r>
              <a:t>- Has judicial review power (Marbury v. Madison)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UK Court System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Single system (England and Wales example):</a:t>
            </a:r>
          </a:p>
          <a:p>
            <a:r>
              <a:t>- Magistrates’ Courts</a:t>
            </a:r>
          </a:p>
          <a:p>
            <a:r>
              <a:t>- Crown Court</a:t>
            </a:r>
          </a:p>
          <a:p>
            <a:r>
              <a:t>- High Court</a:t>
            </a:r>
          </a:p>
          <a:p>
            <a:r>
              <a:t>- Court of Appeal</a:t>
            </a:r>
          </a:p>
          <a:p>
            <a:r>
              <a:t>- Supreme Court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UK Lower Courts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Magistrates’ Courts: minor criminal cases</a:t>
            </a:r>
          </a:p>
          <a:p>
            <a:r>
              <a:t>- Crown Court: serious criminal cases</a:t>
            </a:r>
          </a:p>
          <a:p>
            <a:r>
              <a:t>- County Courts: civil cases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UK Higher Courts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High Court: major civil cases</a:t>
            </a:r>
          </a:p>
          <a:p>
            <a:r>
              <a:t>- Court of Appeal: reviews lower court decisions</a:t>
            </a:r>
          </a:p>
          <a:p>
            <a:r>
              <a:t>- Supreme Court: highest appellate court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1648</Words>
  <Application>WPS Presentation</Application>
  <PresentationFormat>On-screen Show (4:3)</PresentationFormat>
  <Paragraphs>79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US and British Courts</vt:lpstr>
      <vt:lpstr>Introduction</vt:lpstr>
      <vt:lpstr>US Court System Overview</vt:lpstr>
      <vt:lpstr>US Federal Courts</vt:lpstr>
      <vt:lpstr>US State Courts</vt:lpstr>
      <vt:lpstr>US Supreme Court</vt:lpstr>
      <vt:lpstr>UK Court System Overview</vt:lpstr>
      <vt:lpstr>UK Lower Courts</vt:lpstr>
      <vt:lpstr>UK Higher Courts</vt:lpstr>
      <vt:lpstr>UK Supreme Court</vt:lpstr>
      <vt:lpstr>Key Differences</vt:lpstr>
      <vt:lpstr>Judicial Review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Souraya Bellil</cp:lastModifiedBy>
  <cp:revision>2</cp:revision>
  <dcterms:created xsi:type="dcterms:W3CDTF">2013-01-27T09:14:00Z</dcterms:created>
  <dcterms:modified xsi:type="dcterms:W3CDTF">2026-04-14T18:32:32Z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9CCBF0A5D00A434C95468CA5F5FA32CC_12</vt:lpwstr>
  </property>
  <property fmtid="{D5CDD505-2E9C-101B-9397-08002B2CF9AE}" pid="3" name="KSOProductBuildVer">
    <vt:lpwstr>1036-12.2.0.23196</vt:lpwstr>
  </property>
</Properties>
</file>