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The Origin of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Journey Through Theories, Biology, and Evolution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The origin of language blends biological evolution, social interaction, and culture.</a:t>
            </a:r>
          </a:p>
          <a:p>
            <a:r>
              <a:t>• Though the exact origins remain a mystery, theories and studies offer valuable insights into humanity’s unique communication ability.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References</a:t>
            </a:r>
            <a:endParaRPr lang="fr-FR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807566"/>
            <a:ext cx="91440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Aitchison</a:t>
            </a: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Jean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Seeds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Speech: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Language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Origin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Evolution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Cambridge </a:t>
            </a: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University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Press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1996.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Fitch</a:t>
            </a: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W. Tecumseh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Evolution of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Language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Cambridge </a:t>
            </a: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University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Press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2010.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Pinker</a:t>
            </a: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Steven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Language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Instinct: How the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Mind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Creates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Language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Harper </a:t>
            </a: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Perennial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1994.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Tomasello</a:t>
            </a: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Michael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Origins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Human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Communication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MIT </a:t>
            </a: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Press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2008.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Yule</a:t>
            </a: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George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Study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kumimoji="0" lang="fr-FR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Language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Cambridge </a:t>
            </a: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University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Press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2016.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4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origin of language is a fascinating topic that blends anthropology, biology, and linguistics. Humans are unique in their ability to communicate through complex systems of speech and writing.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Biological Basis of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Language is closely tied to human brain development, especially the Broca's and Wernicke's areas, which are essential for language production and comprehension.</a:t>
            </a:r>
          </a:p>
          <a:p>
            <a:r>
              <a:t>• Evolution of vocal cords and the tongue facilitated diverse sound production.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Theories of Language Origin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t>Various theories attempt to explain the origins of language:</a:t>
            </a:r>
          </a:p>
          <a:p>
            <a:r>
              <a:t>• Bow-Wow Theory: Language arose by imitating natural sounds.</a:t>
            </a:r>
          </a:p>
          <a:p>
            <a:r>
              <a:t>• Pooh-Pooh Theory: Originated from instinctive cries and emotional sounds.</a:t>
            </a:r>
          </a:p>
          <a:p>
            <a:r>
              <a:t>• Gesture Theory: Early humans communicated through gestures before speaking.</a:t>
            </a:r>
          </a:p>
          <a:p>
            <a:r>
              <a:t>• Ding-Dong Theory: Language emerged from imitating sounds of objects in nature.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Social Interaction and Other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Social Interaction (Yo-He-Ho Theory): Language developed through cooperative tasks.</a:t>
            </a:r>
          </a:p>
          <a:p>
            <a:r>
              <a:t>• Divine Source Theory: Many religions believe language was given by a divine being.</a:t>
            </a:r>
          </a:p>
          <a:p>
            <a:r>
              <a:t>• Evolutionary Perspective: Language gradually evolved through social and cognitive development.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Role of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Language and culture are intertwined. Social structures, art, and trade led to the development of complex languages.</a:t>
            </a:r>
          </a:p>
          <a:p>
            <a:r>
              <a:t>• Tool use and symbolism were key to the evolution of communication.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Human vs Animal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Human language is distinguished by its syntax and generativity, unlike animal communication systems.</a:t>
            </a:r>
          </a:p>
          <a:p>
            <a:r>
              <a:t>• Some animals use gestures and sounds, but human language's complexity is unmatched.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Proto-Language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Suggests that humans initially communicated using simpler systems, or proto-languages, involving basic sounds and gestures.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Timeline of Language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Language likely evolved 50,000 to 100,000 years ago with Homo sapiens.</a:t>
            </a:r>
          </a:p>
          <a:p>
            <a:r>
              <a:t>• Written language developed around 5,000 years ago for record-keeping and communication.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446</Words>
  <Application>Microsoft Office PowerPoint</Application>
  <PresentationFormat>Affichage à l'écran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The Origin of Language</vt:lpstr>
      <vt:lpstr>Introduction</vt:lpstr>
      <vt:lpstr>Biological Basis of Language</vt:lpstr>
      <vt:lpstr>Theories of Language Origin</vt:lpstr>
      <vt:lpstr>Social Interaction and Other Theories</vt:lpstr>
      <vt:lpstr>Role of Culture</vt:lpstr>
      <vt:lpstr>Human vs Animal Communication</vt:lpstr>
      <vt:lpstr>Proto-Language Hypothesis</vt:lpstr>
      <vt:lpstr>Timeline of Language Evolution</vt:lpstr>
      <vt:lpstr>Conclusion</vt:lpstr>
      <vt:lpstr>References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Origin of Language</dc:title>
  <dc:subject/>
  <dc:creator>hp</dc:creator>
  <cp:keywords/>
  <dc:description>generated using python-pptx</dc:description>
  <cp:lastModifiedBy>Compte Microsoft</cp:lastModifiedBy>
  <cp:revision>2</cp:revision>
  <dcterms:created xsi:type="dcterms:W3CDTF">2013-01-27T09:14:16Z</dcterms:created>
  <dcterms:modified xsi:type="dcterms:W3CDTF">2024-10-07T23:31:24Z</dcterms:modified>
  <cp:category/>
</cp:coreProperties>
</file>