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683"/>
            <a:ext cx="8229600" cy="1143000"/>
          </a:xfrm>
        </p:spPr>
        <p:txBody>
          <a:bodyPr/>
          <a:lstStyle/>
          <a:p>
            <a:r>
              <a:rPr sz="4800" b="1" i="1"/>
              <a:t>Criminal Law</a:t>
            </a:r>
            <a:endParaRPr sz="4800" b="1" i="1"/>
          </a:p>
        </p:txBody>
      </p:sp>
      <p:sp>
        <p:nvSpPr>
          <p:cNvPr id="5" name="Zone de texte 4"/>
          <p:cNvSpPr txBox="1"/>
          <p:nvPr/>
        </p:nvSpPr>
        <p:spPr>
          <a:xfrm>
            <a:off x="5815965" y="5140325"/>
            <a:ext cx="3048000" cy="9715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/>
              <a:t>Supervised BY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  <a:p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Crimes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Crimes against persons</a:t>
            </a:r>
          </a:p>
          <a:p>
            <a:r>
              <a:t>Crimes against property</a:t>
            </a:r>
          </a:p>
          <a:p>
            <a:r>
              <a:t>Crimes against state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Inchoate Offences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Attempt</a:t>
            </a:r>
          </a:p>
          <a:p>
            <a:r>
              <a:t>Conspiracy</a:t>
            </a:r>
          </a:p>
          <a:p>
            <a:r>
              <a:t>Incitement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Self-defense</a:t>
            </a:r>
          </a:p>
          <a:p>
            <a:r>
              <a:t>Duress</a:t>
            </a:r>
          </a:p>
          <a:p>
            <a:r>
              <a:t>Necessity</a:t>
            </a:r>
          </a:p>
          <a:p>
            <a:r>
              <a:t>Insanity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Punishment Theories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Retribution</a:t>
            </a:r>
          </a:p>
          <a:p>
            <a:r>
              <a:t>Deterrence</a:t>
            </a:r>
          </a:p>
          <a:p>
            <a:r>
              <a:t>Rehabilitation</a:t>
            </a:r>
          </a:p>
          <a:p>
            <a:r>
              <a:t>Incapacitation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Punishments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Imprisonment</a:t>
            </a:r>
          </a:p>
          <a:p>
            <a:r>
              <a:t>Fines</a:t>
            </a:r>
          </a:p>
          <a:p>
            <a:r>
              <a:t>Community service</a:t>
            </a:r>
          </a:p>
          <a:p>
            <a:r>
              <a:t>Death penalty (in some systems)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Criminal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Investigation</a:t>
            </a:r>
          </a:p>
          <a:p>
            <a:r>
              <a:t>Arrest</a:t>
            </a:r>
          </a:p>
          <a:p>
            <a:r>
              <a:t>Trial</a:t>
            </a:r>
          </a:p>
          <a:p>
            <a:r>
              <a:t>Judgment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Rights of the Accused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Presumption of innocence</a:t>
            </a:r>
          </a:p>
          <a:p>
            <a:r>
              <a:t>Right to a fair trial</a:t>
            </a:r>
          </a:p>
          <a:p>
            <a:r>
              <a:t>Right to legal representation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Burden of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 prosecution</a:t>
            </a:r>
          </a:p>
          <a:p>
            <a:r>
              <a:t>Standard: beyond reasonable doubt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Evidence in Criminal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Witness testimony</a:t>
            </a:r>
          </a:p>
          <a:p>
            <a:r>
              <a:t>Physical evidence</a:t>
            </a:r>
          </a:p>
          <a:p>
            <a:r>
              <a:t>Expert evidence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Comparative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Differences between civil law and common law systems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Body of law dealing with crimes and punishment</a:t>
            </a:r>
          </a:p>
          <a:p>
            <a:r>
              <a:t>Protects society by regulating behavior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Criminal law is essential for justice</a:t>
            </a:r>
          </a:p>
          <a:p>
            <a:r>
              <a:t>Balances state power and individual rights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Criminal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Maintain public order</a:t>
            </a:r>
          </a:p>
          <a:p>
            <a:r>
              <a:t>Protect individuals and property</a:t>
            </a:r>
          </a:p>
          <a:p>
            <a:r>
              <a:t>Punish offenders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Classification of Crimes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Felonies (serious crimes)</a:t>
            </a:r>
          </a:p>
          <a:p>
            <a:r>
              <a:t>Misdemeanors (less serious)</a:t>
            </a:r>
          </a:p>
          <a:p>
            <a:r>
              <a:t>Infractions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Elements of 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Actus Reus (guilty act)</a:t>
            </a:r>
          </a:p>
          <a:p>
            <a:r>
              <a:t>Mens Rea (guilty mind)</a:t>
            </a:r>
          </a:p>
          <a:p>
            <a:r>
              <a:t>Causation</a:t>
            </a:r>
          </a:p>
          <a:p>
            <a:r>
              <a:t>Harm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Actus Reus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Physical act of committing a crime</a:t>
            </a:r>
          </a:p>
          <a:p>
            <a:r>
              <a:t>Includes omissions in some cases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Mens 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Mental intention or knowledge</a:t>
            </a:r>
          </a:p>
          <a:p>
            <a:r>
              <a:t>Levels: intention, recklessness, negligence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Strict 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 need to prove intent</a:t>
            </a:r>
          </a:p>
          <a:p>
            <a:r>
              <a:t>Common in regulatory offenses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Criminal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Age and mental capacity</a:t>
            </a:r>
          </a:p>
          <a:p>
            <a:r>
              <a:t>Insanity defense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1445</Words>
  <Application>WPS Presentation</Application>
  <PresentationFormat>On-screen Show (4:3)</PresentationFormat>
  <Paragraphs>116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Criminal Law</vt:lpstr>
      <vt:lpstr>Definition</vt:lpstr>
      <vt:lpstr>Objectives of Criminal Law</vt:lpstr>
      <vt:lpstr>Classification of Crimes</vt:lpstr>
      <vt:lpstr>Elements of Crime</vt:lpstr>
      <vt:lpstr>Actus Reus</vt:lpstr>
      <vt:lpstr>Mens Rea</vt:lpstr>
      <vt:lpstr>Strict Liability</vt:lpstr>
      <vt:lpstr>Criminal Responsibility</vt:lpstr>
      <vt:lpstr>Types of Crimes</vt:lpstr>
      <vt:lpstr>Inchoate Offences</vt:lpstr>
      <vt:lpstr>Defences</vt:lpstr>
      <vt:lpstr>Punishment Theories</vt:lpstr>
      <vt:lpstr>Types of Punishments</vt:lpstr>
      <vt:lpstr>Criminal Procedure</vt:lpstr>
      <vt:lpstr>Rights of the Accused</vt:lpstr>
      <vt:lpstr>Burden of Proof</vt:lpstr>
      <vt:lpstr>Evidence in Criminal Law</vt:lpstr>
      <vt:lpstr>Comparative Perspective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3</cp:revision>
  <dcterms:created xsi:type="dcterms:W3CDTF">2013-01-27T09:14:00Z</dcterms:created>
  <dcterms:modified xsi:type="dcterms:W3CDTF">2026-04-14T19:05:30Z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32214E708DF7452DB342CA4A192DA2C2_12</vt:lpwstr>
  </property>
  <property fmtid="{D5CDD505-2E9C-101B-9397-08002B2CF9AE}" pid="3" name="KSOProductBuildVer">
    <vt:lpwstr>1036-12.2.0.23196</vt:lpwstr>
  </property>
</Properties>
</file>