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5" r:id="rId2"/>
    <p:sldId id="269" r:id="rId3"/>
    <p:sldId id="268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87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568D8C-4316-4391-958E-7695F7EC9947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126BF15-419A-4D07-88EB-3CB0EA7EBEF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036952"/>
          </a:xfrm>
        </p:spPr>
        <p:txBody>
          <a:bodyPr>
            <a:normAutofit/>
          </a:bodyPr>
          <a:lstStyle/>
          <a:p>
            <a:pPr algn="ctr"/>
            <a:r>
              <a:rPr lang="ar-DZ" sz="9600" dirty="0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العمـــــــــــلات الـــــرقميــــــة</a:t>
            </a:r>
            <a:endParaRPr lang="en-US" sz="9600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196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418</TotalTime>
  <Words>2</Words>
  <Application>Microsoft Office PowerPoint</Application>
  <PresentationFormat>On-screen Show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العمـــــــــــلات الـــــرقميــــــة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KM</cp:lastModifiedBy>
  <cp:revision>8</cp:revision>
  <dcterms:created xsi:type="dcterms:W3CDTF">2024-10-28T05:28:45Z</dcterms:created>
  <dcterms:modified xsi:type="dcterms:W3CDTF">2026-01-04T19:04:15Z</dcterms:modified>
</cp:coreProperties>
</file>