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06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6601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642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382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0534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97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77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364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5134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300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3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BA07A-8070-40A4-BCE9-379C8854A29F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C1C08-3B5A-4764-BB82-E5E30EA41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803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3023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9144000" cy="68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2977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3578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180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564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</dc:creator>
  <cp:lastModifiedBy>ADMIN</cp:lastModifiedBy>
  <cp:revision>2</cp:revision>
  <dcterms:created xsi:type="dcterms:W3CDTF">2022-11-29T21:39:53Z</dcterms:created>
  <dcterms:modified xsi:type="dcterms:W3CDTF">2024-03-13T23:11:21Z</dcterms:modified>
</cp:coreProperties>
</file>