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BA07A-8070-40A4-BCE9-379C8854A29F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C1C08-3B5A-4764-BB82-E5E30EA419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2069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BA07A-8070-40A4-BCE9-379C8854A29F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C1C08-3B5A-4764-BB82-E5E30EA419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6601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BA07A-8070-40A4-BCE9-379C8854A29F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C1C08-3B5A-4764-BB82-E5E30EA419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6421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BA07A-8070-40A4-BCE9-379C8854A29F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C1C08-3B5A-4764-BB82-E5E30EA419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3821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BA07A-8070-40A4-BCE9-379C8854A29F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C1C08-3B5A-4764-BB82-E5E30EA419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70534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BA07A-8070-40A4-BCE9-379C8854A29F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C1C08-3B5A-4764-BB82-E5E30EA419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6975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BA07A-8070-40A4-BCE9-379C8854A29F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C1C08-3B5A-4764-BB82-E5E30EA419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7726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BA07A-8070-40A4-BCE9-379C8854A29F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C1C08-3B5A-4764-BB82-E5E30EA419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13641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BA07A-8070-40A4-BCE9-379C8854A29F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C1C08-3B5A-4764-BB82-E5E30EA419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5134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BA07A-8070-40A4-BCE9-379C8854A29F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C1C08-3B5A-4764-BB82-E5E30EA419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63003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BA07A-8070-40A4-BCE9-379C8854A29F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C1C08-3B5A-4764-BB82-E5E30EA419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537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BA07A-8070-40A4-BCE9-379C8854A29F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C1C08-3B5A-4764-BB82-E5E30EA419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8039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43023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2700"/>
            <a:ext cx="9144000" cy="684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2977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53578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2180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564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KM</dc:creator>
  <cp:lastModifiedBy>ADMIN</cp:lastModifiedBy>
  <cp:revision>2</cp:revision>
  <dcterms:created xsi:type="dcterms:W3CDTF">2022-11-29T21:39:53Z</dcterms:created>
  <dcterms:modified xsi:type="dcterms:W3CDTF">2024-03-13T23:11:21Z</dcterms:modified>
</cp:coreProperties>
</file>