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72" r:id="rId8"/>
    <p:sldId id="264" r:id="rId9"/>
    <p:sldId id="265" r:id="rId10"/>
    <p:sldId id="270" r:id="rId11"/>
    <p:sldId id="271" r:id="rId12"/>
    <p:sldId id="266" r:id="rId13"/>
    <p:sldId id="261" r:id="rId14"/>
    <p:sldId id="267" r:id="rId15"/>
    <p:sldId id="268" r:id="rId16"/>
    <p:sldId id="269" r:id="rId17"/>
    <p:sldId id="263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07/12/2023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07/12/2023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07/12/2023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07/12/2023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07/12/2023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07/12/2023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07/12/2023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07/12/2023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07/12/2023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07/12/2023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07/12/2023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07/12/2023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3795" y="1988841"/>
            <a:ext cx="5637010" cy="394582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548680"/>
            <a:ext cx="7175351" cy="1793167"/>
          </a:xfrm>
        </p:spPr>
        <p:txBody>
          <a:bodyPr/>
          <a:lstStyle/>
          <a:p>
            <a:pPr marL="182880" indent="0" algn="ctr" rtl="1">
              <a:buNone/>
            </a:pPr>
            <a:r>
              <a:rPr lang="ar-DZ" sz="3600" dirty="0" smtClean="0">
                <a:latin typeface="Traditional Arabic" pitchFamily="18" charset="-78"/>
                <a:cs typeface="Traditional Arabic" pitchFamily="18" charset="-78"/>
              </a:rPr>
              <a:t>اتجاهات حديثة في الادارة : </a:t>
            </a:r>
            <a:br>
              <a:rPr lang="ar-DZ" sz="3600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DZ" sz="3600" dirty="0" smtClean="0">
                <a:latin typeface="Traditional Arabic" pitchFamily="18" charset="-78"/>
                <a:cs typeface="Traditional Arabic" pitchFamily="18" charset="-78"/>
              </a:rPr>
              <a:t>ادارة الجودة</a:t>
            </a:r>
            <a:br>
              <a:rPr lang="ar-DZ" sz="3600" dirty="0" smtClean="0">
                <a:latin typeface="Traditional Arabic" pitchFamily="18" charset="-78"/>
                <a:cs typeface="Traditional Arabic" pitchFamily="18" charset="-78"/>
              </a:rPr>
            </a:br>
            <a:endParaRPr lang="fr-FR" sz="3600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99288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22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12" y="188640"/>
            <a:ext cx="800100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7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88640"/>
            <a:ext cx="7991475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8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512511" cy="720080"/>
          </a:xfrm>
        </p:spPr>
        <p:txBody>
          <a:bodyPr/>
          <a:lstStyle/>
          <a:p>
            <a:pPr marL="0" indent="0" algn="ctr" rtl="1">
              <a:buNone/>
            </a:pPr>
            <a:r>
              <a:rPr lang="ar-DZ" sz="3600" dirty="0" smtClean="0">
                <a:latin typeface="Traditional Arabic" pitchFamily="18" charset="-78"/>
                <a:cs typeface="Traditional Arabic" pitchFamily="18" charset="-78"/>
              </a:rPr>
              <a:t>المتطلبات الأساسية </a:t>
            </a:r>
            <a:r>
              <a:rPr lang="ar-DZ" sz="3600" dirty="0" err="1" smtClean="0">
                <a:latin typeface="Traditional Arabic" pitchFamily="18" charset="-78"/>
                <a:cs typeface="Traditional Arabic" pitchFamily="18" charset="-78"/>
              </a:rPr>
              <a:t>لادارة</a:t>
            </a:r>
            <a:r>
              <a:rPr lang="ar-DZ" sz="3600" dirty="0" smtClean="0">
                <a:latin typeface="Traditional Arabic" pitchFamily="18" charset="-78"/>
                <a:cs typeface="Traditional Arabic" pitchFamily="18" charset="-78"/>
              </a:rPr>
              <a:t> الجودة الشاملة</a:t>
            </a:r>
            <a:endParaRPr lang="fr-FR" sz="3600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1" y="1171600"/>
            <a:ext cx="86296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1" y="2086000"/>
            <a:ext cx="8629650" cy="443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8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90500"/>
            <a:ext cx="78486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886075"/>
            <a:ext cx="78486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" y="3971925"/>
            <a:ext cx="7848600" cy="96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74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512511" cy="1224136"/>
          </a:xfrm>
        </p:spPr>
        <p:txBody>
          <a:bodyPr/>
          <a:lstStyle/>
          <a:p>
            <a:pPr marL="0" indent="0" algn="ctr" rtl="1">
              <a:buNone/>
            </a:pPr>
            <a:r>
              <a:rPr lang="ar-DZ" sz="4000" dirty="0" smtClean="0">
                <a:latin typeface="Traditional Arabic" pitchFamily="18" charset="-78"/>
                <a:cs typeface="Traditional Arabic" pitchFamily="18" charset="-78"/>
              </a:rPr>
              <a:t>مراحل تطبيق ادارة الجودة الشاملة</a:t>
            </a:r>
            <a:br>
              <a:rPr lang="ar-DZ" sz="4000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يتطلب تطبيق ادارة الجودة الشاملة بالمؤسسة الالتزام بالمراحل التالية:</a:t>
            </a:r>
            <a:r>
              <a:rPr lang="ar-DZ" sz="4000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DZ" sz="4000" dirty="0" smtClean="0">
                <a:latin typeface="Traditional Arabic" pitchFamily="18" charset="-78"/>
                <a:cs typeface="Traditional Arabic" pitchFamily="18" charset="-78"/>
              </a:rPr>
            </a:br>
            <a:endParaRPr lang="fr-FR" sz="4000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03" y="1556792"/>
            <a:ext cx="837247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8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1" y="114300"/>
            <a:ext cx="831532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0" y="3429000"/>
            <a:ext cx="8315325" cy="259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20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8640"/>
            <a:ext cx="857250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67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512511" cy="1152128"/>
          </a:xfrm>
        </p:spPr>
        <p:txBody>
          <a:bodyPr/>
          <a:lstStyle/>
          <a:p>
            <a:pPr marL="0" indent="0" algn="ctr" rtl="1">
              <a:buNone/>
            </a:pPr>
            <a:r>
              <a:rPr lang="ar-DZ" sz="4400" dirty="0" smtClean="0">
                <a:latin typeface="Traditional Arabic" pitchFamily="18" charset="-78"/>
                <a:cs typeface="Traditional Arabic" pitchFamily="18" charset="-78"/>
              </a:rPr>
              <a:t>معوقات تطبيق ادارة الجودة</a:t>
            </a:r>
            <a:br>
              <a:rPr lang="ar-DZ" sz="4400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DZ" sz="2800" dirty="0" smtClean="0">
                <a:latin typeface="Traditional Arabic" pitchFamily="18" charset="-78"/>
                <a:cs typeface="Traditional Arabic" pitchFamily="18" charset="-78"/>
              </a:rPr>
              <a:t>من الأسباب الشائعة لفشل ادارة الجودة الشاملة </a:t>
            </a:r>
            <a:r>
              <a:rPr lang="ar-DZ" sz="2800" dirty="0" err="1" smtClean="0">
                <a:latin typeface="Traditional Arabic" pitchFamily="18" charset="-78"/>
                <a:cs typeface="Traditional Arabic" pitchFamily="18" charset="-78"/>
              </a:rPr>
              <a:t>مايلي</a:t>
            </a:r>
            <a:r>
              <a:rPr lang="ar-DZ" sz="2800" dirty="0" smtClean="0">
                <a:latin typeface="Traditional Arabic" pitchFamily="18" charset="-78"/>
                <a:cs typeface="Traditional Arabic" pitchFamily="18" charset="-78"/>
              </a:rPr>
              <a:t>:</a:t>
            </a:r>
            <a:endParaRPr lang="fr-FR" sz="4400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2" y="1556792"/>
            <a:ext cx="8840663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2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1296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4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512511" cy="1296144"/>
          </a:xfrm>
        </p:spPr>
        <p:txBody>
          <a:bodyPr/>
          <a:lstStyle/>
          <a:p>
            <a:pPr marL="0" indent="0" algn="ctr" rtl="1">
              <a:buNone/>
            </a:pP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مفهوم الجودة</a:t>
            </a:r>
            <a:br>
              <a:rPr lang="ar-DZ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بعض التعاريف التي قدمت بشأن الجودة</a:t>
            </a:r>
            <a:endParaRPr lang="fr-FR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89154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8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8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512511" cy="648072"/>
          </a:xfrm>
        </p:spPr>
        <p:txBody>
          <a:bodyPr/>
          <a:lstStyle/>
          <a:p>
            <a:pPr marL="0" indent="0">
              <a:buNone/>
            </a:pPr>
            <a:r>
              <a:rPr lang="ar-DZ" sz="3600" dirty="0" smtClean="0">
                <a:latin typeface="Traditional Arabic" pitchFamily="18" charset="-78"/>
                <a:cs typeface="Traditional Arabic" pitchFamily="18" charset="-78"/>
              </a:rPr>
              <a:t>بعض المفاهيم الخاطئة التي ارتبطت بمفهوم الجودة</a:t>
            </a:r>
            <a:endParaRPr lang="fr-FR" sz="3600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268760"/>
            <a:ext cx="766921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56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404664"/>
            <a:ext cx="8277225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6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922"/>
            <a:ext cx="6512511" cy="691774"/>
          </a:xfrm>
        </p:spPr>
        <p:txBody>
          <a:bodyPr/>
          <a:lstStyle/>
          <a:p>
            <a:pPr marL="0" indent="0">
              <a:buNone/>
            </a:pPr>
            <a:r>
              <a:rPr lang="ar-DZ" sz="3600" dirty="0" smtClean="0">
                <a:latin typeface="Traditional Arabic" pitchFamily="18" charset="-78"/>
                <a:cs typeface="Traditional Arabic" pitchFamily="18" charset="-78"/>
              </a:rPr>
              <a:t>مراحل ومميزات تطور نظام الجودة بالمؤسسات</a:t>
            </a:r>
            <a:endParaRPr lang="fr-FR" sz="3600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85698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4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163278"/>
            <a:ext cx="6512511" cy="1681545"/>
          </a:xfrm>
        </p:spPr>
        <p:txBody>
          <a:bodyPr/>
          <a:lstStyle/>
          <a:p>
            <a:pPr marL="0" indent="0" algn="ctr" rtl="1">
              <a:buNone/>
            </a:pP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مفهوم ادارة الجودة الشاملة</a:t>
            </a:r>
            <a:br>
              <a:rPr lang="ar-DZ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يمكن تعريف ادارة الجودة الشاملة من خلال الكلمات التي تتكون منها  المصطلح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كمايلي</a:t>
            </a:r>
            <a:endParaRPr lang="fr-FR" sz="2400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29852" cy="186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14" y="3799512"/>
            <a:ext cx="8729852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04664"/>
            <a:ext cx="863917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636912"/>
            <a:ext cx="863917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49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</TotalTime>
  <Words>38</Words>
  <Application>Microsoft Office PowerPoint</Application>
  <PresentationFormat>Affichage à l'écran (4:3)</PresentationFormat>
  <Paragraphs>8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Sillage</vt:lpstr>
      <vt:lpstr>اتجاهات حديثة في الادارة :  ادارة الجودة </vt:lpstr>
      <vt:lpstr>Présentation PowerPoint</vt:lpstr>
      <vt:lpstr>مفهوم الجودة بعض التعاريف التي قدمت بشأن الجودة</vt:lpstr>
      <vt:lpstr>Présentation PowerPoint</vt:lpstr>
      <vt:lpstr>بعض المفاهيم الخاطئة التي ارتبطت بمفهوم الجودة</vt:lpstr>
      <vt:lpstr>Présentation PowerPoint</vt:lpstr>
      <vt:lpstr>مراحل ومميزات تطور نظام الجودة بالمؤسسات</vt:lpstr>
      <vt:lpstr>مفهوم ادارة الجودة الشاملة يمكن تعريف ادارة الجودة الشاملة من خلال الكلمات التي تتكون منها  المصطلح كمايلي</vt:lpstr>
      <vt:lpstr>Présentation PowerPoint</vt:lpstr>
      <vt:lpstr>Présentation PowerPoint</vt:lpstr>
      <vt:lpstr>Présentation PowerPoint</vt:lpstr>
      <vt:lpstr>المتطلبات الأساسية لادارة الجودة الشاملة</vt:lpstr>
      <vt:lpstr>Présentation PowerPoint</vt:lpstr>
      <vt:lpstr>مراحل تطبيق ادارة الجودة الشاملة يتطلب تطبيق ادارة الجودة الشاملة بالمؤسسة الالتزام بالمراحل التالية: </vt:lpstr>
      <vt:lpstr>Présentation PowerPoint</vt:lpstr>
      <vt:lpstr>Présentation PowerPoint</vt:lpstr>
      <vt:lpstr>معوقات تطبيق ادارة الجودة من الأسباب الشائعة لفشل ادارة الجودة الشاملة مايلي: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اتجاهات حديثة في الادارة :  ادارة التغيير</dc:title>
  <dc:creator>pc</dc:creator>
  <cp:lastModifiedBy>pc</cp:lastModifiedBy>
  <cp:revision>10</cp:revision>
  <dcterms:created xsi:type="dcterms:W3CDTF">2023-12-07T03:52:40Z</dcterms:created>
  <dcterms:modified xsi:type="dcterms:W3CDTF">2023-12-07T05:56:04Z</dcterms:modified>
</cp:coreProperties>
</file>