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305" r:id="rId5"/>
    <p:sldId id="296" r:id="rId6"/>
    <p:sldId id="259" r:id="rId7"/>
    <p:sldId id="306" r:id="rId8"/>
    <p:sldId id="315" r:id="rId9"/>
    <p:sldId id="314" r:id="rId10"/>
    <p:sldId id="317" r:id="rId11"/>
    <p:sldId id="318" r:id="rId12"/>
    <p:sldId id="319" r:id="rId13"/>
    <p:sldId id="322" r:id="rId14"/>
    <p:sldId id="320" r:id="rId15"/>
    <p:sldId id="321" r:id="rId16"/>
    <p:sldId id="323" r:id="rId17"/>
    <p:sldId id="316" r:id="rId18"/>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eu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62" d="100"/>
          <a:sy n="62" d="100"/>
        </p:scale>
        <p:origin x="760"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1_2" csCatId="accent1" phldr="1"/>
      <dgm:spPr/>
      <dgm:t>
        <a:bodyPr rtlCol="0"/>
        <a:lstStyle>
          <a:defPPr>
            <a:defRPr lang="fr-FR"/>
          </a:defPPr>
        </a:lstStyle>
        <a:p>
          <a:pPr rtl="0"/>
          <a:endParaRPr lang="fr-FR"/>
        </a:p>
      </dgm:t>
    </dgm:pt>
    <dgm:pt modelId="{DF1ABFB3-B399-406F-91BD-DCDF9A38526B}">
      <dgm:prSet phldrT="[Text]" phldr="0" custT="1"/>
      <dgm:spPr/>
      <dgm:t>
        <a:bodyPr rtlCol="0"/>
        <a:lstStyle>
          <a:defPPr>
            <a:defRPr lang="fr-FR"/>
          </a:defPPr>
        </a:lstStyle>
        <a:p>
          <a:pPr rtl="0"/>
          <a:r>
            <a:rPr lang="ar-DZ" sz="1600" b="0" i="0" dirty="0">
              <a:solidFill>
                <a:schemeClr val="accent3"/>
              </a:solidFill>
              <a:latin typeface="Gill Sans Nova Light" panose="020B0302020104020203" pitchFamily="34" charset="0"/>
              <a:cs typeface="Gill Sans Light" panose="020B0302020104020203" pitchFamily="34" charset="-79"/>
            </a:rPr>
            <a:t>التشغيل </a:t>
          </a:r>
        </a:p>
        <a:p>
          <a:pPr rtl="0"/>
          <a:r>
            <a:rPr lang="ar-DZ" sz="1600" b="0" i="0" dirty="0">
              <a:solidFill>
                <a:schemeClr val="accent3"/>
              </a:solidFill>
              <a:latin typeface="Gill Sans Nova Light" panose="020B0302020104020203" pitchFamily="34" charset="0"/>
              <a:cs typeface="Gill Sans Light" panose="020B0302020104020203" pitchFamily="34" charset="-79"/>
            </a:rPr>
            <a:t>نقل التكنولوجيا </a:t>
          </a:r>
          <a:endParaRPr lang="fr-FR" sz="1600" b="0" i="0" dirty="0">
            <a:solidFill>
              <a:schemeClr val="accent3"/>
            </a:solidFill>
            <a:latin typeface="Gill Sans Nova Light" panose="020B0302020104020203" pitchFamily="34" charset="0"/>
            <a:cs typeface="Gill Sans Light" panose="020B0302020104020203" pitchFamily="34" charset="-79"/>
          </a:endParaRPr>
        </a:p>
      </dgm:t>
    </dgm:pt>
    <dgm:pt modelId="{78CB0E27-958C-4066-A189-8B36505E8204}" type="parTrans" cxnId="{15319551-A9EA-462E-845B-E5251E84291F}">
      <dgm:prSet/>
      <dgm:spPr/>
      <dgm:t>
        <a:bodyPr rtlCol="0"/>
        <a:lstStyle>
          <a:defPPr>
            <a:defRPr lang="fr-FR"/>
          </a:defPPr>
        </a:lstStyle>
        <a:p>
          <a:pPr rtl="0"/>
          <a:endParaRPr lang="fr-FR"/>
        </a:p>
      </dgm:t>
    </dgm:pt>
    <dgm:pt modelId="{70E4A1D3-514E-4327-991D-5CC9C6B41885}" type="sibTrans" cxnId="{15319551-A9EA-462E-845B-E5251E84291F}">
      <dgm:prSet/>
      <dgm:spPr/>
      <dgm:t>
        <a:bodyPr rtlCol="0"/>
        <a:lstStyle>
          <a:defPPr>
            <a:defRPr lang="fr-FR"/>
          </a:defPPr>
        </a:lstStyle>
        <a:p>
          <a:pPr rtl="0"/>
          <a:endParaRPr lang="fr-FR"/>
        </a:p>
      </dgm:t>
    </dgm:pt>
    <dgm:pt modelId="{58FF46FB-368D-4E9C-A650-0513B8879DA8}">
      <dgm:prSet phldr="0"/>
      <dgm:spPr/>
      <dgm:t>
        <a:bodyPr rtlCol="0"/>
        <a:lstStyle>
          <a:defPPr>
            <a:defRPr lang="fr-FR"/>
          </a:defPPr>
        </a:lstStyle>
        <a:p>
          <a:pPr rtl="0">
            <a:defRPr lang="fr-FR" b="1"/>
          </a:pPr>
          <a:r>
            <a:rPr lang="ar-DZ" b="0" dirty="0">
              <a:solidFill>
                <a:schemeClr val="accent3"/>
              </a:solidFill>
              <a:latin typeface="Baskerville Old Face" panose="02020602080505020303" pitchFamily="18" charset="77"/>
              <a:ea typeface="Baskerville" panose="02020502070401020303" pitchFamily="18" charset="0"/>
            </a:rPr>
            <a:t>الدعم أو الانشاء  </a:t>
          </a:r>
          <a:endParaRPr lang="fr-FR" b="0" dirty="0">
            <a:solidFill>
              <a:schemeClr val="accent3"/>
            </a:solidFill>
            <a:latin typeface="Baskerville Old Face" panose="02020602080505020303" pitchFamily="18" charset="77"/>
            <a:ea typeface="Baskerville" panose="02020502070401020303" pitchFamily="18" charset="0"/>
          </a:endParaRPr>
        </a:p>
      </dgm:t>
    </dgm:pt>
    <dgm:pt modelId="{11DFA284-5E99-474D-BF05-364A45269DC7}" type="parTrans" cxnId="{C5645B39-CB65-4A0A-B369-E455C3B827C3}">
      <dgm:prSet/>
      <dgm:spPr/>
      <dgm:t>
        <a:bodyPr rtlCol="0"/>
        <a:lstStyle>
          <a:defPPr>
            <a:defRPr lang="fr-FR"/>
          </a:defPPr>
        </a:lstStyle>
        <a:p>
          <a:pPr rtl="0"/>
          <a:endParaRPr lang="fr-FR"/>
        </a:p>
      </dgm:t>
    </dgm:pt>
    <dgm:pt modelId="{CFA40740-0682-470C-AD5A-CFF53CD12BD2}" type="sibTrans" cxnId="{C5645B39-CB65-4A0A-B369-E455C3B827C3}">
      <dgm:prSet/>
      <dgm:spPr/>
      <dgm:t>
        <a:bodyPr rtlCol="0"/>
        <a:lstStyle>
          <a:defPPr>
            <a:defRPr lang="fr-FR"/>
          </a:defPPr>
        </a:lstStyle>
        <a:p>
          <a:pPr rtl="0"/>
          <a:endParaRPr lang="fr-FR"/>
        </a:p>
      </dgm:t>
    </dgm:pt>
    <dgm:pt modelId="{9A875394-CA1E-4432-AEEB-9054FCFF5E0E}">
      <dgm:prSet phldr="0" custT="1"/>
      <dgm:spPr/>
      <dgm:t>
        <a:bodyPr rtlCol="0"/>
        <a:lstStyle>
          <a:defPPr>
            <a:defRPr lang="fr-FR"/>
          </a:defPPr>
        </a:lstStyle>
        <a:p>
          <a:pPr rtl="0"/>
          <a:r>
            <a:rPr lang="ar-DZ" sz="1600" b="0" i="0" dirty="0">
              <a:solidFill>
                <a:schemeClr val="accent3"/>
              </a:solidFill>
              <a:latin typeface="Gill Sans Nova Light" panose="020B0302020104020203" pitchFamily="34" charset="0"/>
              <a:cs typeface="Gill Sans Light" panose="020B0302020104020203" pitchFamily="34" charset="-79"/>
            </a:rPr>
            <a:t>البدء في الانتاج</a:t>
          </a:r>
          <a:endParaRPr lang="fr-FR" sz="1600" b="0" i="0" dirty="0">
            <a:solidFill>
              <a:schemeClr val="accent3"/>
            </a:solidFill>
            <a:latin typeface="Gill Sans Nova Light" panose="020B0302020104020203" pitchFamily="34" charset="0"/>
            <a:cs typeface="Gill Sans Light" panose="020B0302020104020203" pitchFamily="34" charset="-79"/>
          </a:endParaRPr>
        </a:p>
      </dgm:t>
    </dgm:pt>
    <dgm:pt modelId="{FCC92BDD-6EA3-421D-9DA8-7D3A12D003B6}" type="parTrans" cxnId="{B659504B-18E4-4D89-A17C-34ABB280AE52}">
      <dgm:prSet/>
      <dgm:spPr/>
      <dgm:t>
        <a:bodyPr rtlCol="0"/>
        <a:lstStyle>
          <a:defPPr>
            <a:defRPr lang="fr-FR"/>
          </a:defPPr>
        </a:lstStyle>
        <a:p>
          <a:pPr rtl="0"/>
          <a:endParaRPr lang="fr-FR"/>
        </a:p>
      </dgm:t>
    </dgm:pt>
    <dgm:pt modelId="{0314452B-82A0-42F4-9551-DF00CFFC3580}" type="sibTrans" cxnId="{B659504B-18E4-4D89-A17C-34ABB280AE52}">
      <dgm:prSet/>
      <dgm:spPr/>
      <dgm:t>
        <a:bodyPr rtlCol="0"/>
        <a:lstStyle>
          <a:defPPr>
            <a:defRPr lang="fr-FR"/>
          </a:defPPr>
        </a:lstStyle>
        <a:p>
          <a:pPr rtl="0"/>
          <a:endParaRPr lang="fr-FR"/>
        </a:p>
      </dgm:t>
    </dgm:pt>
    <dgm:pt modelId="{D05E1923-5021-40F7-B4EF-E582E23A699D}">
      <dgm:prSet phldr="0"/>
      <dgm:spPr/>
      <dgm:t>
        <a:bodyPr rtlCol="0"/>
        <a:lstStyle>
          <a:defPPr>
            <a:defRPr lang="fr-FR"/>
          </a:defPPr>
        </a:lstStyle>
        <a:p>
          <a:pPr rtl="0">
            <a:defRPr lang="fr-FR" b="1"/>
          </a:pPr>
          <a:r>
            <a:rPr lang="ar-DZ" b="0" dirty="0">
              <a:solidFill>
                <a:schemeClr val="accent3"/>
              </a:solidFill>
              <a:latin typeface="Baskerville Old Face" panose="02020602080505020303" pitchFamily="18" charset="77"/>
              <a:ea typeface="Baskerville" panose="02020502070401020303" pitchFamily="18" charset="0"/>
            </a:rPr>
            <a:t>الاستمرار</a:t>
          </a:r>
          <a:endParaRPr lang="fr-FR" b="0" dirty="0">
            <a:solidFill>
              <a:schemeClr val="accent3"/>
            </a:solidFill>
            <a:latin typeface="Baskerville Old Face" panose="02020602080505020303" pitchFamily="18" charset="77"/>
            <a:ea typeface="Baskerville" panose="02020502070401020303" pitchFamily="18" charset="0"/>
          </a:endParaRPr>
        </a:p>
      </dgm:t>
    </dgm:pt>
    <dgm:pt modelId="{FD6C5CD2-9CED-4BE6-89CD-A5A5CCE63B3E}" type="parTrans" cxnId="{72C4D6D9-419A-42C1-A76D-84599F65BB08}">
      <dgm:prSet/>
      <dgm:spPr/>
      <dgm:t>
        <a:bodyPr rtlCol="0"/>
        <a:lstStyle>
          <a:defPPr>
            <a:defRPr lang="fr-FR"/>
          </a:defPPr>
        </a:lstStyle>
        <a:p>
          <a:pPr rtl="0"/>
          <a:endParaRPr lang="fr-FR"/>
        </a:p>
      </dgm:t>
    </dgm:pt>
    <dgm:pt modelId="{F020958C-EF86-4274-85F9-318F2792F7B6}" type="sibTrans" cxnId="{72C4D6D9-419A-42C1-A76D-84599F65BB08}">
      <dgm:prSet/>
      <dgm:spPr/>
      <dgm:t>
        <a:bodyPr rtlCol="0"/>
        <a:lstStyle>
          <a:defPPr>
            <a:defRPr lang="fr-FR"/>
          </a:defPPr>
        </a:lstStyle>
        <a:p>
          <a:pPr rtl="0"/>
          <a:endParaRPr lang="fr-FR"/>
        </a:p>
      </dgm:t>
    </dgm:pt>
    <dgm:pt modelId="{579089A8-5362-4BA4-9163-D19228C1808F}">
      <dgm:prSet phldr="0" custT="1"/>
      <dgm:spPr/>
      <dgm:t>
        <a:bodyPr rtlCol="0"/>
        <a:lstStyle>
          <a:defPPr>
            <a:defRPr lang="fr-FR"/>
          </a:defPPr>
        </a:lstStyle>
        <a:p>
          <a:pPr rtl="0"/>
          <a:r>
            <a:rPr lang="ar-DZ" sz="1600" b="0" i="0" dirty="0">
              <a:solidFill>
                <a:schemeClr val="accent3"/>
              </a:solidFill>
              <a:latin typeface="Gill Sans Nova Light" panose="020B0302020104020203" pitchFamily="34" charset="0"/>
              <a:cs typeface="Gill Sans Light" panose="020B0302020104020203" pitchFamily="34" charset="-79"/>
            </a:rPr>
            <a:t>مع ضرورة تغيير السلوك </a:t>
          </a:r>
        </a:p>
        <a:p>
          <a:pPr rtl="0"/>
          <a:r>
            <a:rPr lang="ar-DZ" sz="1600" b="0" i="0" dirty="0">
              <a:solidFill>
                <a:schemeClr val="accent3"/>
              </a:solidFill>
              <a:latin typeface="Gill Sans Nova Light" panose="020B0302020104020203" pitchFamily="34" charset="0"/>
              <a:cs typeface="Gill Sans Light" panose="020B0302020104020203" pitchFamily="34" charset="-79"/>
            </a:rPr>
            <a:t>من خلال تحمل المخاطر </a:t>
          </a:r>
        </a:p>
        <a:p>
          <a:pPr rtl="0"/>
          <a:r>
            <a:rPr lang="ar-DZ" sz="1600" b="0" i="0" dirty="0">
              <a:solidFill>
                <a:schemeClr val="accent3"/>
              </a:solidFill>
              <a:latin typeface="Gill Sans Nova Light" panose="020B0302020104020203" pitchFamily="34" charset="0"/>
              <a:cs typeface="Gill Sans Light" panose="020B0302020104020203" pitchFamily="34" charset="-79"/>
            </a:rPr>
            <a:t>والمبادرة الابداع والابتكار</a:t>
          </a:r>
          <a:endParaRPr lang="fr-FR" sz="1600" b="0" i="0" dirty="0">
            <a:solidFill>
              <a:schemeClr val="accent3"/>
            </a:solidFill>
            <a:latin typeface="Gill Sans Nova Light" panose="020B0302020104020203" pitchFamily="34" charset="0"/>
            <a:cs typeface="Gill Sans Light" panose="020B0302020104020203" pitchFamily="34" charset="-79"/>
          </a:endParaRPr>
        </a:p>
      </dgm:t>
    </dgm:pt>
    <dgm:pt modelId="{FB2DEB6E-B29F-4E51-960A-23ECC62EBF38}" type="parTrans" cxnId="{4876CF51-F110-4E25-8FD4-08D25B4B0AB8}">
      <dgm:prSet/>
      <dgm:spPr/>
      <dgm:t>
        <a:bodyPr rtlCol="0"/>
        <a:lstStyle>
          <a:defPPr>
            <a:defRPr lang="fr-FR"/>
          </a:defPPr>
        </a:lstStyle>
        <a:p>
          <a:pPr rtl="0"/>
          <a:endParaRPr lang="fr-FR"/>
        </a:p>
      </dgm:t>
    </dgm:pt>
    <dgm:pt modelId="{1C5328B1-AC18-4CF7-A034-BB0592F4A2A1}" type="sibTrans" cxnId="{4876CF51-F110-4E25-8FD4-08D25B4B0AB8}">
      <dgm:prSet/>
      <dgm:spPr/>
      <dgm:t>
        <a:bodyPr rtlCol="0"/>
        <a:lstStyle>
          <a:defPPr>
            <a:defRPr lang="fr-FR"/>
          </a:defPPr>
        </a:lstStyle>
        <a:p>
          <a:pPr rtl="0"/>
          <a:endParaRPr lang="fr-FR"/>
        </a:p>
      </dgm:t>
    </dgm:pt>
    <dgm:pt modelId="{FA8F44BD-C8C7-462C-9756-1EC498E86842}">
      <dgm:prSet phldr="0"/>
      <dgm:spPr/>
      <dgm:t>
        <a:bodyPr rtlCol="0"/>
        <a:lstStyle>
          <a:defPPr>
            <a:defRPr lang="fr-FR"/>
          </a:defPPr>
        </a:lstStyle>
        <a:p>
          <a:pPr rtl="0">
            <a:defRPr lang="fr-FR" b="1"/>
          </a:pPr>
          <a:r>
            <a:rPr lang="fr-FR" b="0" dirty="0">
              <a:solidFill>
                <a:schemeClr val="accent3"/>
              </a:solidFill>
              <a:latin typeface="Baskerville Old Face" panose="02020602080505020303" pitchFamily="18" charset="77"/>
              <a:ea typeface="Baskerville" panose="02020502070401020303" pitchFamily="18" charset="0"/>
            </a:rPr>
            <a:t> </a:t>
          </a:r>
          <a:r>
            <a:rPr lang="ar-DZ" b="0" dirty="0">
              <a:solidFill>
                <a:schemeClr val="accent3"/>
              </a:solidFill>
              <a:latin typeface="Baskerville Old Face" panose="02020602080505020303" pitchFamily="18" charset="77"/>
              <a:ea typeface="Baskerville" panose="02020502070401020303" pitchFamily="18" charset="0"/>
            </a:rPr>
            <a:t>ماذا يضمن هذا التصرف</a:t>
          </a:r>
          <a:endParaRPr lang="fr-FR" b="0" dirty="0">
            <a:solidFill>
              <a:schemeClr val="accent3"/>
            </a:solidFill>
            <a:latin typeface="Baskerville Old Face" panose="02020602080505020303" pitchFamily="18" charset="77"/>
            <a:ea typeface="Baskerville" panose="02020502070401020303" pitchFamily="18" charset="0"/>
          </a:endParaRPr>
        </a:p>
      </dgm:t>
    </dgm:pt>
    <dgm:pt modelId="{F47063EE-4B58-4EDE-A4F2-A4BD81B82F21}" type="parTrans" cxnId="{0D51BD2E-4619-469B-B233-EBAC3D4D0BA6}">
      <dgm:prSet/>
      <dgm:spPr/>
      <dgm:t>
        <a:bodyPr rtlCol="0"/>
        <a:lstStyle>
          <a:defPPr>
            <a:defRPr lang="fr-FR"/>
          </a:defPPr>
        </a:lstStyle>
        <a:p>
          <a:pPr rtl="0"/>
          <a:endParaRPr lang="fr-FR"/>
        </a:p>
      </dgm:t>
    </dgm:pt>
    <dgm:pt modelId="{8C8A9736-03DA-4B1C-A590-10B4AD89452B}" type="sibTrans" cxnId="{0D51BD2E-4619-469B-B233-EBAC3D4D0BA6}">
      <dgm:prSet/>
      <dgm:spPr/>
      <dgm:t>
        <a:bodyPr rtlCol="0"/>
        <a:lstStyle>
          <a:defPPr>
            <a:defRPr lang="fr-FR"/>
          </a:defPPr>
        </a:lstStyle>
        <a:p>
          <a:pPr rtl="0"/>
          <a:endParaRPr lang="fr-FR"/>
        </a:p>
      </dgm:t>
    </dgm:pt>
    <dgm:pt modelId="{EFEB4D61-3A9C-4140-977F-3C3F5C9EE9D1}">
      <dgm:prSet phldr="0" custT="1"/>
      <dgm:spPr/>
      <dgm:t>
        <a:bodyPr rtlCol="0"/>
        <a:lstStyle>
          <a:defPPr>
            <a:defRPr lang="fr-FR"/>
          </a:defPPr>
        </a:lstStyle>
        <a:p>
          <a:pPr rtl="0"/>
          <a:r>
            <a:rPr lang="ar-DZ" sz="1600" b="0" i="0" dirty="0">
              <a:solidFill>
                <a:schemeClr val="accent3"/>
              </a:solidFill>
              <a:latin typeface="Gill Sans Nova Light" panose="020B0302020104020203" pitchFamily="34" charset="0"/>
              <a:cs typeface="Gill Sans Light" panose="020B0302020104020203" pitchFamily="34" charset="-79"/>
            </a:rPr>
            <a:t>التطور </a:t>
          </a:r>
        </a:p>
        <a:p>
          <a:pPr rtl="0"/>
          <a:r>
            <a:rPr lang="ar-DZ" sz="1600" b="0" i="0" dirty="0">
              <a:solidFill>
                <a:schemeClr val="accent3"/>
              </a:solidFill>
              <a:latin typeface="Gill Sans Nova Light" panose="020B0302020104020203" pitchFamily="34" charset="0"/>
              <a:cs typeface="Gill Sans Light" panose="020B0302020104020203" pitchFamily="34" charset="-79"/>
            </a:rPr>
            <a:t>طول عمر المؤسسة </a:t>
          </a:r>
        </a:p>
        <a:p>
          <a:pPr rtl="0"/>
          <a:r>
            <a:rPr lang="ar-DZ" sz="1600" b="0" i="0" dirty="0">
              <a:solidFill>
                <a:schemeClr val="accent3"/>
              </a:solidFill>
              <a:latin typeface="Gill Sans Nova Light" panose="020B0302020104020203" pitchFamily="34" charset="0"/>
              <a:cs typeface="Gill Sans Light" panose="020B0302020104020203" pitchFamily="34" charset="-79"/>
            </a:rPr>
            <a:t>والفائدة المضاعفة</a:t>
          </a:r>
          <a:endParaRPr lang="fr-FR" sz="1600" b="0" i="0" dirty="0">
            <a:solidFill>
              <a:schemeClr val="accent3"/>
            </a:solidFill>
            <a:latin typeface="Gill Sans Nova Light" panose="020B0302020104020203" pitchFamily="34" charset="0"/>
            <a:cs typeface="Gill Sans Light" panose="020B0302020104020203" pitchFamily="34" charset="-79"/>
          </a:endParaRPr>
        </a:p>
      </dgm:t>
    </dgm:pt>
    <dgm:pt modelId="{57D352E4-0431-4F68-B8F1-61BFA34799AA}" type="parTrans" cxnId="{1B32EF2C-9DB5-4504-A9DA-B4956CC00208}">
      <dgm:prSet/>
      <dgm:spPr/>
      <dgm:t>
        <a:bodyPr rtlCol="0"/>
        <a:lstStyle>
          <a:defPPr>
            <a:defRPr lang="fr-FR"/>
          </a:defPPr>
        </a:lstStyle>
        <a:p>
          <a:pPr rtl="0"/>
          <a:endParaRPr lang="fr-FR"/>
        </a:p>
      </dgm:t>
    </dgm:pt>
    <dgm:pt modelId="{0ECC32B6-1E7C-4AA4-9DBF-D69B7C5E64A9}" type="sibTrans" cxnId="{1B32EF2C-9DB5-4504-A9DA-B4956CC00208}">
      <dgm:prSet/>
      <dgm:spPr/>
      <dgm:t>
        <a:bodyPr rtlCol="0"/>
        <a:lstStyle>
          <a:defPPr>
            <a:defRPr lang="fr-FR"/>
          </a:defPPr>
        </a:lstStyle>
        <a:p>
          <a:pPr rtl="0"/>
          <a:endParaRPr lang="fr-FR"/>
        </a:p>
      </dgm:t>
    </dgm:pt>
    <dgm:pt modelId="{8BAB5E6F-A65E-41DB-A296-0818B0E49F7C}">
      <dgm:prSet phldr="0"/>
      <dgm:spPr/>
      <dgm:t>
        <a:bodyPr rtlCol="0"/>
        <a:lstStyle>
          <a:defPPr>
            <a:defRPr lang="fr-FR"/>
          </a:defPPr>
        </a:lstStyle>
        <a:p>
          <a:pPr rtl="0">
            <a:defRPr lang="fr-FR" b="1"/>
          </a:pPr>
          <a:r>
            <a:rPr lang="ar-DZ" b="0" dirty="0">
              <a:solidFill>
                <a:schemeClr val="accent3"/>
              </a:solidFill>
              <a:latin typeface="Baskerville Old Face" panose="02020602080505020303" pitchFamily="18" charset="77"/>
              <a:ea typeface="Baskerville" panose="02020502070401020303" pitchFamily="18" charset="0"/>
            </a:rPr>
            <a:t>الفائدة الاقتصادية</a:t>
          </a:r>
          <a:endParaRPr lang="fr-FR" b="0" dirty="0">
            <a:solidFill>
              <a:schemeClr val="accent3"/>
            </a:solidFill>
            <a:latin typeface="Baskerville Old Face" panose="02020602080505020303" pitchFamily="18" charset="77"/>
            <a:ea typeface="Baskerville" panose="02020502070401020303" pitchFamily="18" charset="0"/>
          </a:endParaRPr>
        </a:p>
      </dgm:t>
    </dgm:pt>
    <dgm:pt modelId="{886842C6-3EFC-4BE7-B417-415595758830}" type="parTrans" cxnId="{66B49C6C-FAFD-47B4-BF22-05A295C23D4E}">
      <dgm:prSet/>
      <dgm:spPr/>
      <dgm:t>
        <a:bodyPr rtlCol="0"/>
        <a:lstStyle>
          <a:defPPr>
            <a:defRPr lang="fr-FR"/>
          </a:defPPr>
        </a:lstStyle>
        <a:p>
          <a:pPr rtl="0"/>
          <a:endParaRPr lang="fr-FR"/>
        </a:p>
      </dgm:t>
    </dgm:pt>
    <dgm:pt modelId="{B407F4C3-8FC9-4E91-A0EC-6B33713CC9A5}" type="sibTrans" cxnId="{66B49C6C-FAFD-47B4-BF22-05A295C23D4E}">
      <dgm:prSet/>
      <dgm:spPr/>
      <dgm:t>
        <a:bodyPr rtlCol="0"/>
        <a:lstStyle>
          <a:defPPr>
            <a:defRPr lang="fr-FR"/>
          </a:defPPr>
        </a:lstStyle>
        <a:p>
          <a:pPr rtl="0"/>
          <a:endParaRPr lang="fr-FR"/>
        </a:p>
      </dgm:t>
    </dgm:pt>
    <dgm:pt modelId="{332BC85C-1CF3-4F8F-ACB7-5B6D53744AE1}">
      <dgm:prSet phldr="0" custT="1"/>
      <dgm:spPr/>
      <dgm:t>
        <a:bodyPr rtlCol="0"/>
        <a:lstStyle>
          <a:defPPr>
            <a:defRPr lang="fr-FR"/>
          </a:defPPr>
        </a:lstStyle>
        <a:p>
          <a:pPr rtl="0"/>
          <a:r>
            <a:rPr lang="ar-DZ" sz="1600" b="0" i="0" dirty="0">
              <a:solidFill>
                <a:schemeClr val="accent3"/>
              </a:solidFill>
              <a:latin typeface="Gill Sans Nova Light" panose="020B0302020104020203" pitchFamily="34" charset="0"/>
              <a:cs typeface="Gill Sans Light" panose="020B0302020104020203" pitchFamily="34" charset="-79"/>
            </a:rPr>
            <a:t>تحقيق أرباح أكثر والسيطرة على سوق أوسع </a:t>
          </a:r>
        </a:p>
        <a:p>
          <a:pPr rtl="0"/>
          <a:r>
            <a:rPr lang="ar-DZ" sz="1600" b="0" i="0" dirty="0">
              <a:solidFill>
                <a:schemeClr val="accent3"/>
              </a:solidFill>
              <a:latin typeface="Gill Sans Nova Light" panose="020B0302020104020203" pitchFamily="34" charset="0"/>
              <a:cs typeface="Gill Sans Light" panose="020B0302020104020203" pitchFamily="34" charset="-79"/>
            </a:rPr>
            <a:t>المساهمة في دعم الاقتصاد الوطني</a:t>
          </a:r>
          <a:endParaRPr lang="fr-FR" sz="1600" b="0" i="0" dirty="0">
            <a:solidFill>
              <a:schemeClr val="accent3"/>
            </a:solidFill>
            <a:latin typeface="Gill Sans Nova Light" panose="020B0302020104020203" pitchFamily="34" charset="0"/>
            <a:cs typeface="Gill Sans Light" panose="020B0302020104020203" pitchFamily="34" charset="-79"/>
          </a:endParaRPr>
        </a:p>
      </dgm:t>
    </dgm:pt>
    <dgm:pt modelId="{99F218FD-90FE-450E-A368-B3E3677E74E8}" type="parTrans" cxnId="{2617C475-F537-46A6-ADE1-4EB764853601}">
      <dgm:prSet/>
      <dgm:spPr/>
      <dgm:t>
        <a:bodyPr rtlCol="0"/>
        <a:lstStyle>
          <a:defPPr>
            <a:defRPr lang="fr-FR"/>
          </a:defPPr>
        </a:lstStyle>
        <a:p>
          <a:pPr rtl="0"/>
          <a:endParaRPr lang="fr-FR"/>
        </a:p>
      </dgm:t>
    </dgm:pt>
    <dgm:pt modelId="{8D1CC686-B05C-4470-A959-236CC9C8BB70}" type="sibTrans" cxnId="{2617C475-F537-46A6-ADE1-4EB764853601}">
      <dgm:prSet/>
      <dgm:spPr/>
      <dgm:t>
        <a:bodyPr rtlCol="0"/>
        <a:lstStyle>
          <a:defPPr>
            <a:defRPr lang="fr-FR"/>
          </a:defPPr>
        </a:lstStyle>
        <a:p>
          <a:pPr rtl="0"/>
          <a:endParaRPr lang="fr-FR"/>
        </a:p>
      </dgm:t>
    </dgm:pt>
    <dgm:pt modelId="{8B9AF88A-E1F7-4D3A-905F-87228D6A8655}">
      <dgm:prSet phldr="0"/>
      <dgm:spPr/>
      <dgm:t>
        <a:bodyPr rtlCol="0"/>
        <a:lstStyle>
          <a:defPPr>
            <a:defRPr lang="fr-FR"/>
          </a:defPPr>
        </a:lstStyle>
        <a:p>
          <a:pPr rtl="0">
            <a:defRPr lang="fr-FR" b="1"/>
          </a:pPr>
          <a:r>
            <a:rPr lang="ar-DZ" b="0" dirty="0">
              <a:solidFill>
                <a:schemeClr val="accent3"/>
              </a:solidFill>
              <a:latin typeface="Baskerville Old Face" panose="02020602080505020303" pitchFamily="18" charset="77"/>
              <a:ea typeface="Baskerville" panose="02020502070401020303" pitchFamily="18" charset="0"/>
            </a:rPr>
            <a:t>الفائدة الاجتماعية </a:t>
          </a:r>
          <a:endParaRPr lang="fr-FR" b="0" dirty="0">
            <a:solidFill>
              <a:schemeClr val="accent3"/>
            </a:solidFill>
            <a:latin typeface="Baskerville Old Face" panose="02020602080505020303" pitchFamily="18" charset="77"/>
            <a:ea typeface="Baskerville" panose="02020502070401020303" pitchFamily="18" charset="0"/>
          </a:endParaRPr>
        </a:p>
      </dgm:t>
    </dgm:pt>
    <dgm:pt modelId="{933A8FED-7B84-4ED0-B6AA-2EE26A89B8EA}" type="parTrans" cxnId="{E1474FF3-8E3C-4B30-985C-CE88BA0FE324}">
      <dgm:prSet/>
      <dgm:spPr/>
      <dgm:t>
        <a:bodyPr rtlCol="0"/>
        <a:lstStyle>
          <a:defPPr>
            <a:defRPr lang="fr-FR"/>
          </a:defPPr>
        </a:lstStyle>
        <a:p>
          <a:pPr rtl="0"/>
          <a:endParaRPr lang="fr-FR"/>
        </a:p>
      </dgm:t>
    </dgm:pt>
    <dgm:pt modelId="{F11DD6EC-352C-4A0E-84AA-FEBE2F06BCF9}" type="sibTrans" cxnId="{E1474FF3-8E3C-4B30-985C-CE88BA0FE324}">
      <dgm:prSet/>
      <dgm:spPr/>
      <dgm:t>
        <a:bodyPr rtlCol="0"/>
        <a:lstStyle>
          <a:defPPr>
            <a:defRPr lang="fr-FR"/>
          </a:defPPr>
        </a:lstStyle>
        <a:p>
          <a:pPr rtl="0"/>
          <a:endParaRPr lang="fr-FR"/>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custLinFactNeighborY="0"/>
      <dgm:spPr>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a:solidFill>
          <a:schemeClr val="accent1"/>
        </a:solidFill>
        <a:ln>
          <a:solidFill>
            <a:srgbClr val="4F5945"/>
          </a:solidFill>
        </a:ln>
      </dgm:spPr>
    </dgm:pt>
    <dgm:pt modelId="{5B7FC7CF-F58D-48D5-8BCC-38D6EE87890B}" type="pres">
      <dgm:prSet presAssocID="{58FF46FB-368D-4E9C-A650-0513B8879DA8}" presName="Ellipse" presStyleLbl="fgAcc1" presStyleIdx="1" presStyleCnt="6"/>
      <dgm:spPr>
        <a:solidFill>
          <a:schemeClr val="tx2">
            <a:alpha val="9000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accent1"/>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tx2">
            <a:alpha val="9000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accent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D512C7F9-87A6-4BA9-AFAC-03FF1578D945}" type="pres">
      <dgm:prSet presAssocID="{FA8F44BD-C8C7-462C-9756-1EC498E86842}" presName="composite" presStyleCnt="0"/>
      <dgm:spPr/>
    </dgm:pt>
    <dgm:pt modelId="{152AD014-AFD0-4700-A468-4D562874339A}" type="pres">
      <dgm:prSet presAssocID="{FA8F44BD-C8C7-462C-9756-1EC498E86842}"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CE2C4D8-4380-442D-A6C2-0B468BF3C74C}" type="pres">
      <dgm:prSet presAssocID="{FA8F44BD-C8C7-462C-9756-1EC498E86842}" presName="DropPinPlaceHolder" presStyleCnt="0"/>
      <dgm:spPr/>
    </dgm:pt>
    <dgm:pt modelId="{72C82E90-F103-439C-8371-CFFB0927B9DE}" type="pres">
      <dgm:prSet presAssocID="{FA8F44BD-C8C7-462C-9756-1EC498E86842}" presName="DropPin" presStyleLbl="alignNode1" presStyleIdx="2" presStyleCnt="5"/>
      <dgm:spPr>
        <a:solidFill>
          <a:schemeClr val="accent1"/>
        </a:solidFill>
        <a:ln>
          <a:solidFill>
            <a:schemeClr val="accent1"/>
          </a:solidFill>
        </a:ln>
      </dgm:spPr>
    </dgm:pt>
    <dgm:pt modelId="{5D519322-C1DD-47AE-92C0-13575134BC76}" type="pres">
      <dgm:prSet presAssocID="{FA8F44BD-C8C7-462C-9756-1EC498E86842}" presName="Ellipse" presStyleLbl="fgAcc1" presStyleIdx="3" presStyleCnt="6"/>
      <dgm:spPr>
        <a:solidFill>
          <a:srgbClr val="CCD8D6">
            <a:alpha val="90000"/>
          </a:srgbClr>
        </a:solidFill>
        <a:ln w="12700" cap="flat" cmpd="sng" algn="ctr">
          <a:noFill/>
          <a:prstDash val="solid"/>
          <a:miter lim="800000"/>
        </a:ln>
        <a:effectLst/>
      </dgm:spPr>
    </dgm:pt>
    <dgm:pt modelId="{96DDA0FE-83E2-423C-9F13-58A61EB68487}" type="pres">
      <dgm:prSet presAssocID="{FA8F44BD-C8C7-462C-9756-1EC498E86842}" presName="L2TextContainer" presStyleLbl="revTx" presStyleIdx="4" presStyleCnt="10">
        <dgm:presLayoutVars>
          <dgm:bulletEnabled val="1"/>
        </dgm:presLayoutVars>
      </dgm:prSet>
      <dgm:spPr/>
    </dgm:pt>
    <dgm:pt modelId="{2D6C7916-1130-46A8-833B-A6278CBD2192}" type="pres">
      <dgm:prSet presAssocID="{FA8F44BD-C8C7-462C-9756-1EC498E86842}" presName="L1TextContainer" presStyleLbl="revTx" presStyleIdx="5" presStyleCnt="10">
        <dgm:presLayoutVars>
          <dgm:chMax val="1"/>
          <dgm:chPref val="1"/>
          <dgm:bulletEnabled val="1"/>
        </dgm:presLayoutVars>
      </dgm:prSet>
      <dgm:spPr/>
    </dgm:pt>
    <dgm:pt modelId="{4D953791-5C2F-4A75-A8F4-6ED7EAB5E015}" type="pres">
      <dgm:prSet presAssocID="{FA8F44BD-C8C7-462C-9756-1EC498E86842}" presName="ConnectLine" presStyleLbl="sibTrans1D1" presStyleIdx="2" presStyleCnt="5"/>
      <dgm:spPr>
        <a:noFill/>
        <a:ln w="12700" cap="flat" cmpd="sng" algn="ctr">
          <a:solidFill>
            <a:schemeClr val="accent1"/>
          </a:solidFill>
          <a:prstDash val="dash"/>
          <a:miter lim="800000"/>
        </a:ln>
        <a:effectLst/>
      </dgm:spPr>
    </dgm:pt>
    <dgm:pt modelId="{22A72E40-4DCC-4F48-AADD-29738FD37A2C}" type="pres">
      <dgm:prSet presAssocID="{FA8F44BD-C8C7-462C-9756-1EC498E86842}" presName="EmptyPlaceHolder" presStyleCnt="0"/>
      <dgm:spPr/>
    </dgm:pt>
    <dgm:pt modelId="{E168BB9F-20D9-474F-9E39-4872B40634C6}" type="pres">
      <dgm:prSet presAssocID="{8C8A9736-03DA-4B1C-A590-10B4AD89452B}" presName="spaceBetweenRectangles" presStyleCnt="0"/>
      <dgm:spPr/>
    </dgm:pt>
    <dgm:pt modelId="{A62622B1-7EF4-49B6-9AC7-B54F0E2A0C74}" type="pres">
      <dgm:prSet presAssocID="{8BAB5E6F-A65E-41DB-A296-0818B0E49F7C}" presName="composite" presStyleCnt="0"/>
      <dgm:spPr/>
    </dgm:pt>
    <dgm:pt modelId="{14282312-87CB-41BB-A02D-C594BBEF33C7}" type="pres">
      <dgm:prSet presAssocID="{8BAB5E6F-A65E-41DB-A296-0818B0E49F7C}"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554C1A5-AF8E-41FC-A779-25BD6B11F91F}" type="pres">
      <dgm:prSet presAssocID="{8BAB5E6F-A65E-41DB-A296-0818B0E49F7C}" presName="DropPinPlaceHolder" presStyleCnt="0"/>
      <dgm:spPr/>
    </dgm:pt>
    <dgm:pt modelId="{17331DD9-74CF-4A3A-86BA-F4B9DBEAB944}" type="pres">
      <dgm:prSet presAssocID="{8BAB5E6F-A65E-41DB-A296-0818B0E49F7C}" presName="DropPin" presStyleLbl="alignNode1" presStyleIdx="3" presStyleCnt="5"/>
      <dgm:spPr/>
    </dgm:pt>
    <dgm:pt modelId="{515AAB83-BD07-4B9E-9A3B-858C0B126F9C}" type="pres">
      <dgm:prSet presAssocID="{8BAB5E6F-A65E-41DB-A296-0818B0E49F7C}" presName="Ellipse" presStyleLbl="fgAcc1" presStyleIdx="4" presStyleCnt="6"/>
      <dgm:spPr>
        <a:solidFill>
          <a:schemeClr val="tx2">
            <a:alpha val="90000"/>
          </a:schemeClr>
        </a:solidFill>
        <a:ln w="12700" cap="flat" cmpd="sng" algn="ctr">
          <a:noFill/>
          <a:prstDash val="solid"/>
          <a:miter lim="800000"/>
        </a:ln>
        <a:effectLst/>
      </dgm:spPr>
    </dgm:pt>
    <dgm:pt modelId="{08CB2D5A-F46A-4E0E-9575-15F31D04AAC6}" type="pres">
      <dgm:prSet presAssocID="{8BAB5E6F-A65E-41DB-A296-0818B0E49F7C}" presName="L2TextContainer" presStyleLbl="revTx" presStyleIdx="6" presStyleCnt="10">
        <dgm:presLayoutVars>
          <dgm:bulletEnabled val="1"/>
        </dgm:presLayoutVars>
      </dgm:prSet>
      <dgm:spPr/>
    </dgm:pt>
    <dgm:pt modelId="{7C1E6B4A-59F7-4018-A403-E1CCAEE78BA1}" type="pres">
      <dgm:prSet presAssocID="{8BAB5E6F-A65E-41DB-A296-0818B0E49F7C}" presName="L1TextContainer" presStyleLbl="revTx" presStyleIdx="7" presStyleCnt="10">
        <dgm:presLayoutVars>
          <dgm:chMax val="1"/>
          <dgm:chPref val="1"/>
          <dgm:bulletEnabled val="1"/>
        </dgm:presLayoutVars>
      </dgm:prSet>
      <dgm:spPr/>
    </dgm:pt>
    <dgm:pt modelId="{A03C5372-D306-43AC-B406-6F8183849431}" type="pres">
      <dgm:prSet presAssocID="{8BAB5E6F-A65E-41DB-A296-0818B0E49F7C}" presName="ConnectLine" presStyleLbl="sibTrans1D1" presStyleIdx="3" presStyleCnt="5"/>
      <dgm:spPr>
        <a:noFill/>
        <a:ln w="12700" cap="flat" cmpd="sng" algn="ctr">
          <a:solidFill>
            <a:schemeClr val="accent1">
              <a:hueOff val="0"/>
              <a:satOff val="0"/>
              <a:lumOff val="0"/>
              <a:alphaOff val="0"/>
            </a:schemeClr>
          </a:solidFill>
          <a:prstDash val="dash"/>
          <a:miter lim="800000"/>
        </a:ln>
        <a:effectLst/>
      </dgm:spPr>
    </dgm:pt>
    <dgm:pt modelId="{90926F0B-05E0-48AF-9C69-5C494731F877}" type="pres">
      <dgm:prSet presAssocID="{8BAB5E6F-A65E-41DB-A296-0818B0E49F7C}" presName="EmptyPlaceHolder" presStyleCnt="0"/>
      <dgm:spPr/>
    </dgm:pt>
    <dgm:pt modelId="{9EA695E3-93D5-405B-8AF6-0B8537A964FD}" type="pres">
      <dgm:prSet presAssocID="{B407F4C3-8FC9-4E91-A0EC-6B33713CC9A5}"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4" presStyleCnt="5"/>
      <dgm:spPr>
        <a:solidFill>
          <a:schemeClr val="accent1"/>
        </a:solidFill>
        <a:ln>
          <a:solidFill>
            <a:schemeClr val="accent1"/>
          </a:solidFill>
        </a:ln>
      </dgm:spPr>
    </dgm:pt>
    <dgm:pt modelId="{A22B1C16-7FF0-4DBE-B32E-E43FEB1E2EAC}" type="pres">
      <dgm:prSet presAssocID="{8B9AF88A-E1F7-4D3A-905F-87228D6A8655}" presName="Ellipse" presStyleLbl="fgAcc1" presStyleIdx="5" presStyleCnt="6"/>
      <dgm:spPr>
        <a:solidFill>
          <a:srgbClr val="CCD8D6">
            <a:alpha val="90000"/>
          </a:srgb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8" presStyleCnt="10">
        <dgm:presLayoutVars>
          <dgm:bulletEnabled val="1"/>
        </dgm:presLayoutVars>
      </dgm:prSet>
      <dgm:spPr/>
    </dgm:pt>
    <dgm:pt modelId="{3FA5D5AE-9CAE-4D19-9765-BCEE62095312}" type="pres">
      <dgm:prSet presAssocID="{8B9AF88A-E1F7-4D3A-905F-87228D6A8655}" presName="L1TextContainer" presStyleLbl="revTx" presStyleIdx="9" presStyleCnt="10">
        <dgm:presLayoutVars>
          <dgm:chMax val="1"/>
          <dgm:chPref val="1"/>
          <dgm:bulletEnabled val="1"/>
        </dgm:presLayoutVars>
      </dgm:prSet>
      <dgm:spPr/>
    </dgm:pt>
    <dgm:pt modelId="{FE6CA7EB-68EC-4E76-9051-08C4CF370101}" type="pres">
      <dgm:prSet presAssocID="{8B9AF88A-E1F7-4D3A-905F-87228D6A8655}" presName="ConnectLine" presStyleLbl="sibTrans1D1" presStyleIdx="4" presStyleCnt="5"/>
      <dgm:spPr>
        <a:noFill/>
        <a:ln w="12700" cap="flat" cmpd="sng" algn="ctr">
          <a:solidFill>
            <a:schemeClr val="accent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5F3B0F1C-AD09-448C-A081-46D11DC987C6}" type="presOf" srcId="{8B9AF88A-E1F7-4D3A-905F-87228D6A8655}" destId="{3FA5D5AE-9CAE-4D19-9765-BCEE62095312}" srcOrd="0" destOrd="0" presId="urn:microsoft.com/office/officeart/2017/3/layout/DropPinTimeline"/>
    <dgm:cxn modelId="{E0E45028-839A-4135-AA56-517D3BAA0708}" type="presOf" srcId="{8BAB5E6F-A65E-41DB-A296-0818B0E49F7C}" destId="{7C1E6B4A-59F7-4018-A403-E1CCAEE78BA1}" srcOrd="0" destOrd="0" presId="urn:microsoft.com/office/officeart/2017/3/layout/DropPinTimeline"/>
    <dgm:cxn modelId="{1B32EF2C-9DB5-4504-A9DA-B4956CC00208}" srcId="{FA8F44BD-C8C7-462C-9756-1EC498E86842}" destId="{EFEB4D61-3A9C-4140-977F-3C3F5C9EE9D1}" srcOrd="0" destOrd="0" parTransId="{57D352E4-0431-4F68-B8F1-61BFA34799AA}" sibTransId="{0ECC32B6-1E7C-4AA4-9DBF-D69B7C5E64A9}"/>
    <dgm:cxn modelId="{0D51BD2E-4619-469B-B233-EBAC3D4D0BA6}" srcId="{05A24E01-5535-46B9-A9A1-A9A07E639A88}" destId="{FA8F44BD-C8C7-462C-9756-1EC498E86842}" srcOrd="2" destOrd="0" parTransId="{F47063EE-4B58-4EDE-A4F2-A4BD81B82F21}" sibTransId="{8C8A9736-03DA-4B1C-A590-10B4AD89452B}"/>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1690634A-EBA7-4881-9E5F-0C82421D4CDF}" type="presOf" srcId="{FA8F44BD-C8C7-462C-9756-1EC498E86842}" destId="{2D6C7916-1130-46A8-833B-A6278CBD2192}" srcOrd="0" destOrd="0" presId="urn:microsoft.com/office/officeart/2017/3/layout/DropPinTimeline"/>
    <dgm:cxn modelId="{B659504B-18E4-4D89-A17C-34ABB280AE52}" srcId="{58FF46FB-368D-4E9C-A650-0513B8879DA8}" destId="{9A875394-CA1E-4432-AEEB-9054FCFF5E0E}" srcOrd="0" destOrd="0" parTransId="{FCC92BDD-6EA3-421D-9DA8-7D3A12D003B6}" sibTransId="{0314452B-82A0-42F4-9551-DF00CFFC3580}"/>
    <dgm:cxn modelId="{66B49C6C-FAFD-47B4-BF22-05A295C23D4E}" srcId="{05A24E01-5535-46B9-A9A1-A9A07E639A88}" destId="{8BAB5E6F-A65E-41DB-A296-0818B0E49F7C}" srcOrd="3" destOrd="0" parTransId="{886842C6-3EFC-4BE7-B417-415595758830}" sibTransId="{B407F4C3-8FC9-4E91-A0EC-6B33713CC9A5}"/>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2617C475-F537-46A6-ADE1-4EB764853601}" srcId="{8BAB5E6F-A65E-41DB-A296-0818B0E49F7C}" destId="{332BC85C-1CF3-4F8F-ACB7-5B6D53744AE1}" srcOrd="0" destOrd="0" parTransId="{99F218FD-90FE-450E-A368-B3E3677E74E8}" sibTransId="{8D1CC686-B05C-4470-A959-236CC9C8BB70}"/>
    <dgm:cxn modelId="{B9F0B583-D02F-4EF4-83A8-DFD7B32B9433}" type="presOf" srcId="{9A875394-CA1E-4432-AEEB-9054FCFF5E0E}" destId="{D2143A46-815A-49BF-9455-C0385022444F}" srcOrd="0" destOrd="0" presId="urn:microsoft.com/office/officeart/2017/3/layout/DropPinTimeline"/>
    <dgm:cxn modelId="{DF6168D4-4FC3-42E4-8DAA-85BA8A678933}" type="presOf" srcId="{332BC85C-1CF3-4F8F-ACB7-5B6D53744AE1}" destId="{08CB2D5A-F46A-4E0E-9575-15F31D04AAC6}"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C6A73EDB-89B0-4756-9ECD-83E9B8AB77E5}" type="presOf" srcId="{EFEB4D61-3A9C-4140-977F-3C3F5C9EE9D1}" destId="{96DDA0FE-83E2-423C-9F13-58A61EB68487}"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4"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87F2A81-CFD9-4BF8-96FC-2D4ABA32462F}" type="presParOf" srcId="{E6F74CED-5217-4282-85F1-1C12DC84731C}" destId="{D512C7F9-87A6-4BA9-AFAC-03FF1578D945}" srcOrd="4" destOrd="0" presId="urn:microsoft.com/office/officeart/2017/3/layout/DropPinTimeline"/>
    <dgm:cxn modelId="{8C6217DA-A763-4946-99A2-03C618C428AF}" type="presParOf" srcId="{D512C7F9-87A6-4BA9-AFAC-03FF1578D945}" destId="{152AD014-AFD0-4700-A468-4D562874339A}" srcOrd="0" destOrd="0" presId="urn:microsoft.com/office/officeart/2017/3/layout/DropPinTimeline"/>
    <dgm:cxn modelId="{A6A34287-F5FF-46EE-9A88-F2ECF73903CE}" type="presParOf" srcId="{D512C7F9-87A6-4BA9-AFAC-03FF1578D945}" destId="{6CE2C4D8-4380-442D-A6C2-0B468BF3C74C}" srcOrd="1" destOrd="0" presId="urn:microsoft.com/office/officeart/2017/3/layout/DropPinTimeline"/>
    <dgm:cxn modelId="{D28BF9CF-F026-4786-A1AC-F4F785C54591}" type="presParOf" srcId="{6CE2C4D8-4380-442D-A6C2-0B468BF3C74C}" destId="{72C82E90-F103-439C-8371-CFFB0927B9DE}" srcOrd="0" destOrd="0" presId="urn:microsoft.com/office/officeart/2017/3/layout/DropPinTimeline"/>
    <dgm:cxn modelId="{E33A6BB5-6D3A-4D44-AEFC-75BAB101C26D}" type="presParOf" srcId="{6CE2C4D8-4380-442D-A6C2-0B468BF3C74C}" destId="{5D519322-C1DD-47AE-92C0-13575134BC76}" srcOrd="1" destOrd="0" presId="urn:microsoft.com/office/officeart/2017/3/layout/DropPinTimeline"/>
    <dgm:cxn modelId="{0BFD1614-5731-4306-81F7-E2C949C32A93}" type="presParOf" srcId="{D512C7F9-87A6-4BA9-AFAC-03FF1578D945}" destId="{96DDA0FE-83E2-423C-9F13-58A61EB68487}" srcOrd="2" destOrd="0" presId="urn:microsoft.com/office/officeart/2017/3/layout/DropPinTimeline"/>
    <dgm:cxn modelId="{06EDED26-E685-42BC-BFC2-75C7EA695E40}" type="presParOf" srcId="{D512C7F9-87A6-4BA9-AFAC-03FF1578D945}" destId="{2D6C7916-1130-46A8-833B-A6278CBD2192}" srcOrd="3" destOrd="0" presId="urn:microsoft.com/office/officeart/2017/3/layout/DropPinTimeline"/>
    <dgm:cxn modelId="{A20C8A5A-2D9A-4EF7-BC83-D5EE4B16698D}" type="presParOf" srcId="{D512C7F9-87A6-4BA9-AFAC-03FF1578D945}" destId="{4D953791-5C2F-4A75-A8F4-6ED7EAB5E015}" srcOrd="4" destOrd="0" presId="urn:microsoft.com/office/officeart/2017/3/layout/DropPinTimeline"/>
    <dgm:cxn modelId="{6780D10C-523A-4885-B5BF-84F303790098}" type="presParOf" srcId="{D512C7F9-87A6-4BA9-AFAC-03FF1578D945}" destId="{22A72E40-4DCC-4F48-AADD-29738FD37A2C}" srcOrd="5" destOrd="0" presId="urn:microsoft.com/office/officeart/2017/3/layout/DropPinTimeline"/>
    <dgm:cxn modelId="{30EAF1CE-B96B-4CA5-BF13-51DD8040A559}" type="presParOf" srcId="{E6F74CED-5217-4282-85F1-1C12DC84731C}" destId="{E168BB9F-20D9-474F-9E39-4872B40634C6}" srcOrd="5" destOrd="0" presId="urn:microsoft.com/office/officeart/2017/3/layout/DropPinTimeline"/>
    <dgm:cxn modelId="{39415FEC-72C6-4C74-A821-E354E744CD96}" type="presParOf" srcId="{E6F74CED-5217-4282-85F1-1C12DC84731C}" destId="{A62622B1-7EF4-49B6-9AC7-B54F0E2A0C74}" srcOrd="6" destOrd="0" presId="urn:microsoft.com/office/officeart/2017/3/layout/DropPinTimeline"/>
    <dgm:cxn modelId="{D67F013A-C0A0-41F6-B6F2-E904B1BB7A8F}" type="presParOf" srcId="{A62622B1-7EF4-49B6-9AC7-B54F0E2A0C74}" destId="{14282312-87CB-41BB-A02D-C594BBEF33C7}" srcOrd="0" destOrd="0" presId="urn:microsoft.com/office/officeart/2017/3/layout/DropPinTimeline"/>
    <dgm:cxn modelId="{AA55F469-83D2-4E02-B111-0206AAFCAA06}" type="presParOf" srcId="{A62622B1-7EF4-49B6-9AC7-B54F0E2A0C74}" destId="{D554C1A5-AF8E-41FC-A779-25BD6B11F91F}" srcOrd="1" destOrd="0" presId="urn:microsoft.com/office/officeart/2017/3/layout/DropPinTimeline"/>
    <dgm:cxn modelId="{033C6509-70C8-4B85-9F92-724CDBB68078}" type="presParOf" srcId="{D554C1A5-AF8E-41FC-A779-25BD6B11F91F}" destId="{17331DD9-74CF-4A3A-86BA-F4B9DBEAB944}" srcOrd="0" destOrd="0" presId="urn:microsoft.com/office/officeart/2017/3/layout/DropPinTimeline"/>
    <dgm:cxn modelId="{C7CCDF66-BA72-4EDC-AE16-CAA6317954F0}" type="presParOf" srcId="{D554C1A5-AF8E-41FC-A779-25BD6B11F91F}" destId="{515AAB83-BD07-4B9E-9A3B-858C0B126F9C}" srcOrd="1" destOrd="0" presId="urn:microsoft.com/office/officeart/2017/3/layout/DropPinTimeline"/>
    <dgm:cxn modelId="{E8437A29-F853-4553-AB29-152AF603DF52}" type="presParOf" srcId="{A62622B1-7EF4-49B6-9AC7-B54F0E2A0C74}" destId="{08CB2D5A-F46A-4E0E-9575-15F31D04AAC6}" srcOrd="2" destOrd="0" presId="urn:microsoft.com/office/officeart/2017/3/layout/DropPinTimeline"/>
    <dgm:cxn modelId="{1F3D9CE2-342F-4335-BD41-5AA59D2BD7BD}" type="presParOf" srcId="{A62622B1-7EF4-49B6-9AC7-B54F0E2A0C74}" destId="{7C1E6B4A-59F7-4018-A403-E1CCAEE78BA1}" srcOrd="3" destOrd="0" presId="urn:microsoft.com/office/officeart/2017/3/layout/DropPinTimeline"/>
    <dgm:cxn modelId="{FFF1ACE9-B2B3-4E83-877B-F9633E8EE135}" type="presParOf" srcId="{A62622B1-7EF4-49B6-9AC7-B54F0E2A0C74}" destId="{A03C5372-D306-43AC-B406-6F8183849431}" srcOrd="4" destOrd="0" presId="urn:microsoft.com/office/officeart/2017/3/layout/DropPinTimeline"/>
    <dgm:cxn modelId="{D8A09163-94A5-46BD-9FA2-C3372A01AA32}" type="presParOf" srcId="{A62622B1-7EF4-49B6-9AC7-B54F0E2A0C74}" destId="{90926F0B-05E0-48AF-9C69-5C494731F877}" srcOrd="5" destOrd="0" presId="urn:microsoft.com/office/officeart/2017/3/layout/DropPinTimeline"/>
    <dgm:cxn modelId="{80084466-50AF-445A-BE2A-0C51919B9169}" type="presParOf" srcId="{E6F74CED-5217-4282-85F1-1C12DC84731C}" destId="{9EA695E3-93D5-405B-8AF6-0B8537A964FD}" srcOrd="7" destOrd="0" presId="urn:microsoft.com/office/officeart/2017/3/layout/DropPinTimeline"/>
    <dgm:cxn modelId="{007CF318-F68B-4FFC-ADA6-3D9D6A3AA152}" type="presParOf" srcId="{E6F74CED-5217-4282-85F1-1C12DC84731C}" destId="{05956D37-804F-419D-9E8C-30D41D06DC3E}" srcOrd="8"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1659731"/>
          <a:ext cx="10242550" cy="0"/>
        </a:xfrm>
        <a:prstGeom prst="line">
          <a:avLst/>
        </a:prstGeom>
        <a:solidFill>
          <a:schemeClr val="lt1">
            <a:alpha val="90000"/>
            <a:hueOff val="0"/>
            <a:satOff val="0"/>
            <a:lumOff val="0"/>
            <a:alphaOff val="0"/>
          </a:schemeClr>
        </a:solidFill>
        <a:ln w="19050" cap="flat" cmpd="sng" algn="ctr">
          <a:solidFill>
            <a:schemeClr val="accent1"/>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51490" y="382503"/>
          <a:ext cx="244110" cy="244110"/>
        </a:xfrm>
        <a:prstGeom prst="teardrop">
          <a:avLst>
            <a:gd name="adj" fmla="val 115000"/>
          </a:avLst>
        </a:prstGeom>
        <a:solidFill>
          <a:schemeClr val="accent1"/>
        </a:solidFill>
        <a:ln w="12700" cap="flat" cmpd="sng" algn="ctr">
          <a:solidFill>
            <a:srgbClr val="4F594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78608" y="409621"/>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346157"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البدء في الانتاج</a:t>
          </a:r>
          <a:endParaRPr lang="fr-FR"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346157" y="677170"/>
        <a:ext cx="2838997" cy="982560"/>
      </dsp:txXfrm>
    </dsp:sp>
    <dsp:sp modelId="{8E3FB235-DF38-476B-9A0E-B1E583D50944}">
      <dsp:nvSpPr>
        <dsp:cNvPr id="0" name=""/>
        <dsp:cNvSpPr/>
      </dsp:nvSpPr>
      <dsp:spPr>
        <a:xfrm>
          <a:off x="346157"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rtl="0">
            <a:lnSpc>
              <a:spcPct val="90000"/>
            </a:lnSpc>
            <a:spcBef>
              <a:spcPct val="0"/>
            </a:spcBef>
            <a:spcAft>
              <a:spcPct val="35000"/>
            </a:spcAft>
            <a:buNone/>
            <a:defRPr lang="fr-FR" b="1"/>
          </a:pPr>
          <a:r>
            <a:rPr lang="ar-DZ" sz="2000" b="0" kern="1200" dirty="0">
              <a:solidFill>
                <a:schemeClr val="accent3"/>
              </a:solidFill>
              <a:latin typeface="Baskerville Old Face" panose="02020602080505020303" pitchFamily="18" charset="77"/>
              <a:ea typeface="Baskerville" panose="02020502070401020303" pitchFamily="18" charset="0"/>
            </a:rPr>
            <a:t>الدعم أو الانشاء  </a:t>
          </a:r>
          <a:endParaRPr lang="fr-FR" sz="2000" b="0" kern="1200" dirty="0">
            <a:solidFill>
              <a:schemeClr val="accent3"/>
            </a:solidFill>
            <a:latin typeface="Baskerville Old Face" panose="02020602080505020303" pitchFamily="18" charset="77"/>
            <a:ea typeface="Baskerville" panose="02020502070401020303" pitchFamily="18" charset="0"/>
          </a:endParaRPr>
        </a:p>
      </dsp:txBody>
      <dsp:txXfrm>
        <a:off x="346157" y="331946"/>
        <a:ext cx="2838997" cy="345224"/>
      </dsp:txXfrm>
    </dsp:sp>
    <dsp:sp modelId="{9AA05CE5-209F-4AD9-BE2C-2A69F76DA8F4}">
      <dsp:nvSpPr>
        <dsp:cNvPr id="0" name=""/>
        <dsp:cNvSpPr/>
      </dsp:nvSpPr>
      <dsp:spPr>
        <a:xfrm>
          <a:off x="173545"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42475"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756541"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783659"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051208"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مع ضرورة تغيير السلوك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من خلال تحمل المخاطر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والمبادرة الابداع والابتكار</a:t>
          </a:r>
          <a:endParaRPr lang="fr-FR"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2051208" y="1659731"/>
        <a:ext cx="2838997" cy="982560"/>
      </dsp:txXfrm>
    </dsp:sp>
    <dsp:sp modelId="{223C5207-4FA2-4A6C-8F43-20BD55767C99}">
      <dsp:nvSpPr>
        <dsp:cNvPr id="0" name=""/>
        <dsp:cNvSpPr/>
      </dsp:nvSpPr>
      <dsp:spPr>
        <a:xfrm>
          <a:off x="2051208"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rtl="0">
            <a:lnSpc>
              <a:spcPct val="90000"/>
            </a:lnSpc>
            <a:spcBef>
              <a:spcPct val="0"/>
            </a:spcBef>
            <a:spcAft>
              <a:spcPct val="35000"/>
            </a:spcAft>
            <a:buNone/>
            <a:defRPr lang="fr-FR" b="1"/>
          </a:pPr>
          <a:r>
            <a:rPr lang="ar-DZ" sz="2000" b="0" kern="1200" dirty="0">
              <a:solidFill>
                <a:schemeClr val="accent3"/>
              </a:solidFill>
              <a:latin typeface="Baskerville Old Face" panose="02020602080505020303" pitchFamily="18" charset="77"/>
              <a:ea typeface="Baskerville" panose="02020502070401020303" pitchFamily="18" charset="0"/>
            </a:rPr>
            <a:t>الاستمرار</a:t>
          </a:r>
          <a:endParaRPr lang="fr-FR" sz="2000" b="0" kern="1200" dirty="0">
            <a:solidFill>
              <a:schemeClr val="accent3"/>
            </a:solidFill>
            <a:latin typeface="Baskerville Old Face" panose="02020602080505020303" pitchFamily="18" charset="77"/>
            <a:ea typeface="Baskerville" panose="02020502070401020303" pitchFamily="18" charset="0"/>
          </a:endParaRPr>
        </a:p>
      </dsp:txBody>
      <dsp:txXfrm>
        <a:off x="2051208" y="2642291"/>
        <a:ext cx="2838997" cy="345224"/>
      </dsp:txXfrm>
    </dsp:sp>
    <dsp:sp modelId="{4FE5EB5D-4CEF-4D0D-9394-0534E61844BE}">
      <dsp:nvSpPr>
        <dsp:cNvPr id="0" name=""/>
        <dsp:cNvSpPr/>
      </dsp:nvSpPr>
      <dsp:spPr>
        <a:xfrm>
          <a:off x="1878596"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847526"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C82E90-F103-439C-8371-CFFB0927B9DE}">
      <dsp:nvSpPr>
        <dsp:cNvPr id="0" name=""/>
        <dsp:cNvSpPr/>
      </dsp:nvSpPr>
      <dsp:spPr>
        <a:xfrm rot="8100000">
          <a:off x="3461592"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9322-C1DD-47AE-92C0-13575134BC76}">
      <dsp:nvSpPr>
        <dsp:cNvPr id="0" name=""/>
        <dsp:cNvSpPr/>
      </dsp:nvSpPr>
      <dsp:spPr>
        <a:xfrm>
          <a:off x="3488711"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6DDA0FE-83E2-423C-9F13-58A61EB68487}">
      <dsp:nvSpPr>
        <dsp:cNvPr id="0" name=""/>
        <dsp:cNvSpPr/>
      </dsp:nvSpPr>
      <dsp:spPr>
        <a:xfrm>
          <a:off x="3756259"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التطور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طول عمر المؤسسة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والفائدة المضاعفة</a:t>
          </a:r>
          <a:endParaRPr lang="fr-FR"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3756259" y="677170"/>
        <a:ext cx="2838997" cy="982560"/>
      </dsp:txXfrm>
    </dsp:sp>
    <dsp:sp modelId="{2D6C7916-1130-46A8-833B-A6278CBD2192}">
      <dsp:nvSpPr>
        <dsp:cNvPr id="0" name=""/>
        <dsp:cNvSpPr/>
      </dsp:nvSpPr>
      <dsp:spPr>
        <a:xfrm>
          <a:off x="3756259"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rtl="0">
            <a:lnSpc>
              <a:spcPct val="90000"/>
            </a:lnSpc>
            <a:spcBef>
              <a:spcPct val="0"/>
            </a:spcBef>
            <a:spcAft>
              <a:spcPct val="35000"/>
            </a:spcAft>
            <a:buNone/>
            <a:defRPr lang="fr-FR" b="1"/>
          </a:pPr>
          <a:r>
            <a:rPr lang="fr-FR" sz="2000" b="0" kern="1200" dirty="0">
              <a:solidFill>
                <a:schemeClr val="accent3"/>
              </a:solidFill>
              <a:latin typeface="Baskerville Old Face" panose="02020602080505020303" pitchFamily="18" charset="77"/>
              <a:ea typeface="Baskerville" panose="02020502070401020303" pitchFamily="18" charset="0"/>
            </a:rPr>
            <a:t> </a:t>
          </a:r>
          <a:r>
            <a:rPr lang="ar-DZ" sz="2000" b="0" kern="1200" dirty="0">
              <a:solidFill>
                <a:schemeClr val="accent3"/>
              </a:solidFill>
              <a:latin typeface="Baskerville Old Face" panose="02020602080505020303" pitchFamily="18" charset="77"/>
              <a:ea typeface="Baskerville" panose="02020502070401020303" pitchFamily="18" charset="0"/>
            </a:rPr>
            <a:t>ماذا يضمن هذا التصرف</a:t>
          </a:r>
          <a:endParaRPr lang="fr-FR" sz="2000" b="0" kern="1200" dirty="0">
            <a:solidFill>
              <a:schemeClr val="accent3"/>
            </a:solidFill>
            <a:latin typeface="Baskerville Old Face" panose="02020602080505020303" pitchFamily="18" charset="77"/>
            <a:ea typeface="Baskerville" panose="02020502070401020303" pitchFamily="18" charset="0"/>
          </a:endParaRPr>
        </a:p>
      </dsp:txBody>
      <dsp:txXfrm>
        <a:off x="3756259" y="331946"/>
        <a:ext cx="2838997" cy="345224"/>
      </dsp:txXfrm>
    </dsp:sp>
    <dsp:sp modelId="{4D953791-5C2F-4A75-A8F4-6ED7EAB5E015}">
      <dsp:nvSpPr>
        <dsp:cNvPr id="0" name=""/>
        <dsp:cNvSpPr/>
      </dsp:nvSpPr>
      <dsp:spPr>
        <a:xfrm>
          <a:off x="3583647" y="677170"/>
          <a:ext cx="0" cy="982560"/>
        </a:xfrm>
        <a:prstGeom prst="line">
          <a:avLst/>
        </a:prstGeom>
        <a:noFill/>
        <a:ln w="12700" cap="flat" cmpd="sng" algn="ctr">
          <a:solidFill>
            <a:schemeClr val="accent1"/>
          </a:solidFill>
          <a:prstDash val="dash"/>
          <a:miter lim="800000"/>
        </a:ln>
        <a:effectLst/>
      </dsp:spPr>
      <dsp:style>
        <a:lnRef idx="1">
          <a:scrgbClr r="0" g="0" b="0"/>
        </a:lnRef>
        <a:fillRef idx="0">
          <a:scrgbClr r="0" g="0" b="0"/>
        </a:fillRef>
        <a:effectRef idx="0">
          <a:scrgbClr r="0" g="0" b="0"/>
        </a:effectRef>
        <a:fontRef idx="minor"/>
      </dsp:style>
    </dsp:sp>
    <dsp:sp modelId="{152AD014-AFD0-4700-A468-4D562874339A}">
      <dsp:nvSpPr>
        <dsp:cNvPr id="0" name=""/>
        <dsp:cNvSpPr/>
      </dsp:nvSpPr>
      <dsp:spPr>
        <a:xfrm>
          <a:off x="3552577"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331DD9-74CF-4A3A-86BA-F4B9DBEAB944}">
      <dsp:nvSpPr>
        <dsp:cNvPr id="0" name=""/>
        <dsp:cNvSpPr/>
      </dsp:nvSpPr>
      <dsp:spPr>
        <a:xfrm rot="18900000">
          <a:off x="5166643" y="2692848"/>
          <a:ext cx="244110" cy="244110"/>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AAB83-BD07-4B9E-9A3B-858C0B126F9C}">
      <dsp:nvSpPr>
        <dsp:cNvPr id="0" name=""/>
        <dsp:cNvSpPr/>
      </dsp:nvSpPr>
      <dsp:spPr>
        <a:xfrm>
          <a:off x="5193762" y="2719967"/>
          <a:ext cx="189873" cy="189873"/>
        </a:xfrm>
        <a:prstGeom prst="ellipse">
          <a:avLst/>
        </a:prstGeom>
        <a:solidFill>
          <a:schemeClr val="tx2">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CB2D5A-F46A-4E0E-9575-15F31D04AAC6}">
      <dsp:nvSpPr>
        <dsp:cNvPr id="0" name=""/>
        <dsp:cNvSpPr/>
      </dsp:nvSpPr>
      <dsp:spPr>
        <a:xfrm>
          <a:off x="5461311" y="1659731"/>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rtlCol="0" anchor="b" anchorCtr="0">
          <a:noAutofit/>
        </a:bodyPr>
        <a:lstStyle/>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تحقيق أرباح أكثر والسيطرة على سوق أوسع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المساهمة في دعم الاقتصاد الوطني</a:t>
          </a:r>
          <a:endParaRPr lang="fr-FR"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5461311" y="1659731"/>
        <a:ext cx="2838997" cy="982560"/>
      </dsp:txXfrm>
    </dsp:sp>
    <dsp:sp modelId="{7C1E6B4A-59F7-4018-A403-E1CCAEE78BA1}">
      <dsp:nvSpPr>
        <dsp:cNvPr id="0" name=""/>
        <dsp:cNvSpPr/>
      </dsp:nvSpPr>
      <dsp:spPr>
        <a:xfrm>
          <a:off x="5461311" y="2642291"/>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rtl="0">
            <a:lnSpc>
              <a:spcPct val="90000"/>
            </a:lnSpc>
            <a:spcBef>
              <a:spcPct val="0"/>
            </a:spcBef>
            <a:spcAft>
              <a:spcPct val="35000"/>
            </a:spcAft>
            <a:buNone/>
            <a:defRPr lang="fr-FR" b="1"/>
          </a:pPr>
          <a:r>
            <a:rPr lang="ar-DZ" sz="2000" b="0" kern="1200" dirty="0">
              <a:solidFill>
                <a:schemeClr val="accent3"/>
              </a:solidFill>
              <a:latin typeface="Baskerville Old Face" panose="02020602080505020303" pitchFamily="18" charset="77"/>
              <a:ea typeface="Baskerville" panose="02020502070401020303" pitchFamily="18" charset="0"/>
            </a:rPr>
            <a:t>الفائدة الاقتصادية</a:t>
          </a:r>
          <a:endParaRPr lang="fr-FR" sz="2000" b="0" kern="1200" dirty="0">
            <a:solidFill>
              <a:schemeClr val="accent3"/>
            </a:solidFill>
            <a:latin typeface="Baskerville Old Face" panose="02020602080505020303" pitchFamily="18" charset="77"/>
            <a:ea typeface="Baskerville" panose="02020502070401020303" pitchFamily="18" charset="0"/>
          </a:endParaRPr>
        </a:p>
      </dsp:txBody>
      <dsp:txXfrm>
        <a:off x="5461311" y="2642291"/>
        <a:ext cx="2838997" cy="345224"/>
      </dsp:txXfrm>
    </dsp:sp>
    <dsp:sp modelId="{A03C5372-D306-43AC-B406-6F8183849431}">
      <dsp:nvSpPr>
        <dsp:cNvPr id="0" name=""/>
        <dsp:cNvSpPr/>
      </dsp:nvSpPr>
      <dsp:spPr>
        <a:xfrm>
          <a:off x="5288699" y="1659731"/>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4282312-87CB-41BB-A02D-C594BBEF33C7}">
      <dsp:nvSpPr>
        <dsp:cNvPr id="0" name=""/>
        <dsp:cNvSpPr/>
      </dsp:nvSpPr>
      <dsp:spPr>
        <a:xfrm>
          <a:off x="5257628"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6871695" y="382503"/>
          <a:ext cx="244110" cy="244110"/>
        </a:xfrm>
        <a:prstGeom prst="teardrop">
          <a:avLst>
            <a:gd name="adj" fmla="val 11500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6898813" y="409621"/>
          <a:ext cx="189873" cy="189873"/>
        </a:xfrm>
        <a:prstGeom prst="ellipse">
          <a:avLst/>
        </a:prstGeom>
        <a:solidFill>
          <a:srgbClr val="CCD8D6">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7166362" y="677170"/>
          <a:ext cx="2838997" cy="98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rtlCol="0" anchor="t" anchorCtr="0">
          <a:noAutofit/>
        </a:bodyPr>
        <a:lstStyle/>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التشغيل </a:t>
          </a:r>
        </a:p>
        <a:p>
          <a:pPr marL="0" lvl="0" indent="0" algn="l" defTabSz="711200" rtl="0">
            <a:lnSpc>
              <a:spcPct val="90000"/>
            </a:lnSpc>
            <a:spcBef>
              <a:spcPct val="0"/>
            </a:spcBef>
            <a:spcAft>
              <a:spcPct val="35000"/>
            </a:spcAft>
            <a:buNone/>
          </a:pPr>
          <a:r>
            <a:rPr lang="ar-DZ" sz="1600" b="0" i="0" kern="1200" dirty="0">
              <a:solidFill>
                <a:schemeClr val="accent3"/>
              </a:solidFill>
              <a:latin typeface="Gill Sans Nova Light" panose="020B0302020104020203" pitchFamily="34" charset="0"/>
              <a:cs typeface="Gill Sans Light" panose="020B0302020104020203" pitchFamily="34" charset="-79"/>
            </a:rPr>
            <a:t>نقل التكنولوجيا </a:t>
          </a:r>
          <a:endParaRPr lang="fr-FR" sz="1600" b="0" i="0" kern="1200" dirty="0">
            <a:solidFill>
              <a:schemeClr val="accent3"/>
            </a:solidFill>
            <a:latin typeface="Gill Sans Nova Light" panose="020B0302020104020203" pitchFamily="34" charset="0"/>
            <a:cs typeface="Gill Sans Light" panose="020B0302020104020203" pitchFamily="34" charset="-79"/>
          </a:endParaRPr>
        </a:p>
      </dsp:txBody>
      <dsp:txXfrm>
        <a:off x="7166362" y="677170"/>
        <a:ext cx="2838997" cy="982560"/>
      </dsp:txXfrm>
    </dsp:sp>
    <dsp:sp modelId="{3FA5D5AE-9CAE-4D19-9765-BCEE62095312}">
      <dsp:nvSpPr>
        <dsp:cNvPr id="0" name=""/>
        <dsp:cNvSpPr/>
      </dsp:nvSpPr>
      <dsp:spPr>
        <a:xfrm>
          <a:off x="7166362" y="331946"/>
          <a:ext cx="2838997" cy="345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rtlCol="0" anchor="ctr" anchorCtr="0">
          <a:noAutofit/>
        </a:bodyPr>
        <a:lstStyle/>
        <a:p>
          <a:pPr marL="0" lvl="0" indent="0" algn="l" defTabSz="889000" rtl="0">
            <a:lnSpc>
              <a:spcPct val="90000"/>
            </a:lnSpc>
            <a:spcBef>
              <a:spcPct val="0"/>
            </a:spcBef>
            <a:spcAft>
              <a:spcPct val="35000"/>
            </a:spcAft>
            <a:buNone/>
            <a:defRPr lang="fr-FR" b="1"/>
          </a:pPr>
          <a:r>
            <a:rPr lang="ar-DZ" sz="2000" b="0" kern="1200" dirty="0">
              <a:solidFill>
                <a:schemeClr val="accent3"/>
              </a:solidFill>
              <a:latin typeface="Baskerville Old Face" panose="02020602080505020303" pitchFamily="18" charset="77"/>
              <a:ea typeface="Baskerville" panose="02020502070401020303" pitchFamily="18" charset="0"/>
            </a:rPr>
            <a:t>الفائدة الاجتماعية </a:t>
          </a:r>
          <a:endParaRPr lang="fr-FR" sz="2000" b="0" kern="1200" dirty="0">
            <a:solidFill>
              <a:schemeClr val="accent3"/>
            </a:solidFill>
            <a:latin typeface="Baskerville Old Face" panose="02020602080505020303" pitchFamily="18" charset="77"/>
            <a:ea typeface="Baskerville" panose="02020502070401020303" pitchFamily="18" charset="0"/>
          </a:endParaRPr>
        </a:p>
      </dsp:txBody>
      <dsp:txXfrm>
        <a:off x="7166362" y="331946"/>
        <a:ext cx="2838997" cy="345224"/>
      </dsp:txXfrm>
    </dsp:sp>
    <dsp:sp modelId="{FE6CA7EB-68EC-4E76-9051-08C4CF370101}">
      <dsp:nvSpPr>
        <dsp:cNvPr id="0" name=""/>
        <dsp:cNvSpPr/>
      </dsp:nvSpPr>
      <dsp:spPr>
        <a:xfrm>
          <a:off x="6993750" y="677170"/>
          <a:ext cx="0" cy="98256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6962680" y="1628660"/>
          <a:ext cx="62140" cy="62140"/>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Chronologie à épingles en forme de gouttes"/>
  <dgm:desc val="Permet de représenter une liste d’événements dans l’ordre chronologique. Une case invisible en regard de l’épingle contient la date et la description apparaît juste en dessous. Elle peut afficher une quantité moyenne de texte et un format de date de taille moyenne."/>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835A2FAA-00D7-4906-94FC-52F75B867E12}" type="datetime1">
              <a:rPr lang="fr-FR" smtClean="0"/>
              <a:t>10/02/2024</a:t>
            </a:fld>
            <a:endParaRPr lang="fr-FR" dirty="0"/>
          </a:p>
        </p:txBody>
      </p:sp>
      <p:sp>
        <p:nvSpPr>
          <p:cNvPr id="4" name="Espace réservé du pied de page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17369B77-94AB-0344-9EBF-9DB9EE8D3ABC}" type="slidenum">
              <a:rPr lang="fr-FR" smtClean="0"/>
              <a:t>‹N°›</a:t>
            </a:fld>
            <a:endParaRPr lang="fr-FR"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E80C4560-5FBB-485D-BE83-008463A93D3F}" type="datetime1">
              <a:rPr lang="fr-FR" smtClean="0"/>
              <a:pPr/>
              <a:t>10/02/2024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0775476F-A808-1F46-A368-07984F6DA22E}" type="slidenum">
              <a:rPr lang="fr-FR" smtClean="0"/>
              <a:t>‹N°›</a:t>
            </a:fld>
            <a:endParaRPr lang="fr-FR"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0775476F-A808-1F46-A368-07984F6DA22E}" type="slidenum">
              <a:rPr lang="fr-FR" smtClean="0"/>
              <a:t>1</a:t>
            </a:fld>
            <a:endParaRPr lang="fr-FR" dirty="0"/>
          </a:p>
        </p:txBody>
      </p:sp>
    </p:spTree>
    <p:extLst>
      <p:ext uri="{BB962C8B-B14F-4D97-AF65-F5344CB8AC3E}">
        <p14:creationId xmlns:p14="http://schemas.microsoft.com/office/powerpoint/2010/main" val="2830619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13</a:t>
            </a:fld>
            <a:endParaRPr lang="fr-FR" dirty="0"/>
          </a:p>
        </p:txBody>
      </p:sp>
    </p:spTree>
    <p:extLst>
      <p:ext uri="{BB962C8B-B14F-4D97-AF65-F5344CB8AC3E}">
        <p14:creationId xmlns:p14="http://schemas.microsoft.com/office/powerpoint/2010/main" val="255196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14</a:t>
            </a:fld>
            <a:endParaRPr lang="fr-FR" dirty="0"/>
          </a:p>
        </p:txBody>
      </p:sp>
    </p:spTree>
    <p:extLst>
      <p:ext uri="{BB962C8B-B14F-4D97-AF65-F5344CB8AC3E}">
        <p14:creationId xmlns:p14="http://schemas.microsoft.com/office/powerpoint/2010/main" val="214047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2</a:t>
            </a:fld>
            <a:endParaRPr lang="fr-FR" dirty="0"/>
          </a:p>
        </p:txBody>
      </p:sp>
    </p:spTree>
    <p:extLst>
      <p:ext uri="{BB962C8B-B14F-4D97-AF65-F5344CB8AC3E}">
        <p14:creationId xmlns:p14="http://schemas.microsoft.com/office/powerpoint/2010/main" val="327023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3</a:t>
            </a:fld>
            <a:endParaRPr lang="fr-FR" dirty="0"/>
          </a:p>
        </p:txBody>
      </p:sp>
    </p:spTree>
    <p:extLst>
      <p:ext uri="{BB962C8B-B14F-4D97-AF65-F5344CB8AC3E}">
        <p14:creationId xmlns:p14="http://schemas.microsoft.com/office/powerpoint/2010/main" val="124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7</a:t>
            </a:fld>
            <a:endParaRPr lang="fr-FR" dirty="0"/>
          </a:p>
        </p:txBody>
      </p:sp>
    </p:spTree>
    <p:extLst>
      <p:ext uri="{BB962C8B-B14F-4D97-AF65-F5344CB8AC3E}">
        <p14:creationId xmlns:p14="http://schemas.microsoft.com/office/powerpoint/2010/main" val="364563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8</a:t>
            </a:fld>
            <a:endParaRPr lang="fr-FR" dirty="0"/>
          </a:p>
        </p:txBody>
      </p:sp>
    </p:spTree>
    <p:extLst>
      <p:ext uri="{BB962C8B-B14F-4D97-AF65-F5344CB8AC3E}">
        <p14:creationId xmlns:p14="http://schemas.microsoft.com/office/powerpoint/2010/main" val="2057758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9</a:t>
            </a:fld>
            <a:endParaRPr lang="fr-FR" dirty="0"/>
          </a:p>
        </p:txBody>
      </p:sp>
    </p:spTree>
    <p:extLst>
      <p:ext uri="{BB962C8B-B14F-4D97-AF65-F5344CB8AC3E}">
        <p14:creationId xmlns:p14="http://schemas.microsoft.com/office/powerpoint/2010/main" val="41476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10</a:t>
            </a:fld>
            <a:endParaRPr lang="fr-FR" dirty="0"/>
          </a:p>
        </p:txBody>
      </p:sp>
    </p:spTree>
    <p:extLst>
      <p:ext uri="{BB962C8B-B14F-4D97-AF65-F5344CB8AC3E}">
        <p14:creationId xmlns:p14="http://schemas.microsoft.com/office/powerpoint/2010/main" val="420558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11</a:t>
            </a:fld>
            <a:endParaRPr lang="fr-FR" dirty="0"/>
          </a:p>
        </p:txBody>
      </p:sp>
    </p:spTree>
    <p:extLst>
      <p:ext uri="{BB962C8B-B14F-4D97-AF65-F5344CB8AC3E}">
        <p14:creationId xmlns:p14="http://schemas.microsoft.com/office/powerpoint/2010/main" val="403247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0775476F-A808-1F46-A368-07984F6DA22E}" type="slidenum">
              <a:rPr lang="fr-FR" smtClean="0"/>
              <a:t>12</a:t>
            </a:fld>
            <a:endParaRPr lang="fr-FR" dirty="0"/>
          </a:p>
        </p:txBody>
      </p:sp>
    </p:spTree>
    <p:extLst>
      <p:ext uri="{BB962C8B-B14F-4D97-AF65-F5344CB8AC3E}">
        <p14:creationId xmlns:p14="http://schemas.microsoft.com/office/powerpoint/2010/main" val="3411451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Image 4" descr="Image contenant du texte, une plante&#10;&#10;Description générée automatiquement">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e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9" name="Connecteur droit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Image 10" descr="Image contenant du texte&#10;&#10;Description générée automatiquement">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e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des articles en céramique, de la porcelaine&#10;&#10;Description générée automatiquement">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Imag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r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fr-FR" sz="4600"/>
            </a:lvl1pPr>
          </a:lstStyle>
          <a:p>
            <a:pPr rtl="0"/>
            <a:r>
              <a:rPr lang="fr-FR"/>
              <a:t>Modifiez le style du titre</a:t>
            </a:r>
          </a:p>
        </p:txBody>
      </p:sp>
      <p:sp>
        <p:nvSpPr>
          <p:cNvPr id="3" name="Sous-titr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fr-FR" sz="2400"/>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9" name="Image 8" descr="Image contenant un tissu&#10;&#10;Description générée automatiquement">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Image contenant une fleur, une plante&#10;&#10;Description générée automatiquement">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u pied de page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Mise en page personnalisé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r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
        <p:nvSpPr>
          <p:cNvPr id="12" name="Espace réservé du contenu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36" name="Image 35" descr="Gros plan d’un arbre&#10;&#10;Description générée automatiquement avec un niveau de confiance moyen">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29" name="Espace réservé du texte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0" name="Espace réservé du contenu 3">
            <a:extLst>
              <a:ext uri="{FF2B5EF4-FFF2-40B4-BE49-F238E27FC236}">
                <a16:creationId xmlns:a16="http://schemas.microsoft.com/office/drawing/2014/main" id="{0017BF0C-B2B7-932F-A9AE-5BFAE4AB5C4D}"/>
              </a:ext>
            </a:extLst>
          </p:cNvPr>
          <p:cNvSpPr>
            <a:spLocks noGrp="1"/>
          </p:cNvSpPr>
          <p:nvPr>
            <p:ph sz="half" idx="2" hasCustomPrompt="1"/>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Espace réservé du texte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hasCustomPrompt="1"/>
          </p:nvPr>
        </p:nvSpPr>
        <p:spPr>
          <a:xfrm>
            <a:off x="6289612" y="4791456"/>
            <a:ext cx="5065776" cy="1408176"/>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pic>
        <p:nvPicPr>
          <p:cNvPr id="38" name="Image 37" descr="Groupe de fleurs&#10;&#10;Description générée automatiquement avec un faible niveau de confia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Espace réservé du texte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cxnSp>
        <p:nvCxnSpPr>
          <p:cNvPr id="12" name="Connecteur droit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descr="Image contenant un mollusque, un insecte&#10;&#10;Description générée automatiquement">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fr-FR"/>
            </a:lvl1pPr>
          </a:lstStyle>
          <a:p>
            <a:pPr rtl="0"/>
            <a:r>
              <a:rPr lang="fr-FR"/>
              <a:t>Modifiez le style du titre</a:t>
            </a:r>
          </a:p>
        </p:txBody>
      </p:sp>
      <p:sp>
        <p:nvSpPr>
          <p:cNvPr id="3" name="Espace réservé du texte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fr-FR" sz="1600"/>
            </a:lvl1pPr>
            <a:lvl2pPr marL="685800" indent="-228600">
              <a:buClr>
                <a:srgbClr val="73292A"/>
              </a:buClr>
              <a:buFont typeface="Arial" panose="020B0604020202020204" pitchFamily="34" charset="0"/>
              <a:buChar char="•"/>
              <a:defRPr lang="fr-FR" sz="1400"/>
            </a:lvl2pPr>
            <a:lvl3pPr marL="1143000" indent="-228600">
              <a:buClr>
                <a:srgbClr val="73292A"/>
              </a:buClr>
              <a:buFont typeface="Arial" panose="020B0604020202020204" pitchFamily="34" charset="0"/>
              <a:buChar char="•"/>
              <a:defRPr lang="fr-FR" sz="1200"/>
            </a:lvl3pPr>
            <a:lvl4pPr marL="1600200" indent="-228600">
              <a:buClr>
                <a:srgbClr val="73292A"/>
              </a:buClr>
              <a:buFont typeface="Arial" panose="020B0604020202020204" pitchFamily="34" charset="0"/>
              <a:buChar char="•"/>
              <a:defRPr lang="fr-FR" sz="1100"/>
            </a:lvl4pPr>
            <a:lvl5pPr marL="2057400" indent="-228600">
              <a:buClr>
                <a:srgbClr val="73292A"/>
              </a:buClr>
              <a:buFont typeface="Arial" panose="020B0604020202020204" pitchFamily="34" charset="0"/>
              <a:buChar cha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498848"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15" name="Espace réservé du texte 4">
            <a:extLst>
              <a:ext uri="{FF2B5EF4-FFF2-40B4-BE49-F238E27FC236}">
                <a16:creationId xmlns:a16="http://schemas.microsoft.com/office/drawing/2014/main" id="{F270D939-D128-D431-82CE-9C15D5A7AA9A}"/>
              </a:ext>
            </a:extLst>
          </p:cNvPr>
          <p:cNvSpPr>
            <a:spLocks noGrp="1"/>
          </p:cNvSpPr>
          <p:nvPr>
            <p:ph type="body" sz="quarter" idx="13" hasCustomPrompt="1"/>
          </p:nvPr>
        </p:nvSpPr>
        <p:spPr>
          <a:xfrm>
            <a:off x="7909560" y="2161563"/>
            <a:ext cx="3200400" cy="427797"/>
          </a:xfrm>
        </p:spPr>
        <p:txBody>
          <a:bodyPr rtlCol="0" anchor="b">
            <a:normAutofit/>
          </a:bodyPr>
          <a:lstStyle>
            <a:lvl1pPr marL="0" indent="0">
              <a:buNone/>
              <a:defRPr lang="fr-FR" sz="2000" b="0">
                <a:latin typeface="+mj-lt"/>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16" name="Espace réservé du contenu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fr-FR" sz="1600"/>
            </a:lvl1pPr>
            <a:lvl2pPr>
              <a:buClr>
                <a:srgbClr val="73292A"/>
              </a:buClr>
              <a:defRPr lang="fr-FR" sz="1400"/>
            </a:lvl2pPr>
            <a:lvl3pPr>
              <a:buClr>
                <a:srgbClr val="73292A"/>
              </a:buClr>
              <a:defRPr lang="fr-FR" sz="1200"/>
            </a:lvl3pPr>
            <a:lvl4pPr>
              <a:buClr>
                <a:srgbClr val="73292A"/>
              </a:buClr>
              <a:defRPr lang="fr-FR" sz="1100"/>
            </a:lvl4pPr>
            <a:lvl5pPr>
              <a:buClr>
                <a:srgbClr val="73292A"/>
              </a:buClr>
              <a:defRPr lang="fr-FR" sz="11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6" name="Image 5" descr="Image contenant un tissu&#10;&#10;Description générée automatiquement">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e fleur, une plante&#10;&#10;Description générée automatiquement">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Image 9" descr="Gros plan d’une fleur&#10;&#10;Description générée automatiquement avec un faible niveau de confia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Image 11" descr="Gros plan d’une fleur&#10;&#10;Description générée automatiquement avec un faible niveau de confia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2" name="Titr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fr-FR"/>
            </a:lvl1pPr>
          </a:lstStyle>
          <a:p>
            <a:pPr rtl="0"/>
            <a:r>
              <a:rPr lang="fr-FR"/>
              <a:t>Modifiez le style du titre</a:t>
            </a:r>
          </a:p>
        </p:txBody>
      </p:sp>
      <p:sp>
        <p:nvSpPr>
          <p:cNvPr id="19" name="Espace réservé du contenu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fr-FR" sz="2400">
                <a:latin typeface="Gill Sans Nova Light" panose="020F0302020204030204" pitchFamily="34" charset="0"/>
                <a:cs typeface="Gill Sans Nova Light" panose="020F0302020204030204" pitchFamily="34" charset="0"/>
              </a:defRPr>
            </a:lvl1pPr>
            <a:lvl2pPr algn="l">
              <a:lnSpc>
                <a:spcPct val="150000"/>
              </a:lnSpc>
              <a:defRPr lang="fr-FR" sz="20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r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3" name="Espace réservé du contenu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8" name="Espace réservé du numéro de diapositive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7" name="Image 6" descr="Image contenant un mollusque, un insecte&#10;&#10;Description générée automatiquement">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r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fr-FR"/>
            </a:lvl1pPr>
          </a:lstStyle>
          <a:p>
            <a:pPr rtl="0"/>
            <a:r>
              <a:rPr lang="fr-FR"/>
              <a:t>Modifiez le style du titre</a:t>
            </a:r>
          </a:p>
        </p:txBody>
      </p:sp>
      <p:sp>
        <p:nvSpPr>
          <p:cNvPr id="4" name="Espace réservé du pied de page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5" name="Espace réservé du numéro de diapositive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u contenu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fr-FR" sz="3200"/>
            </a:lvl1pPr>
          </a:lstStyle>
          <a:p>
            <a:pPr rtl="0"/>
            <a:r>
              <a:rPr lang="fr-FR"/>
              <a:t>Modifiez le style du titre</a:t>
            </a:r>
          </a:p>
        </p:txBody>
      </p:sp>
      <p:sp>
        <p:nvSpPr>
          <p:cNvPr id="3" name="Espace réservé d’image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6" name="Espace réservé du pied de page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pic>
        <p:nvPicPr>
          <p:cNvPr id="4" name="Image 3" descr="Image contenant un tissu&#10;&#10;Description générée automatiquement">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3" name="Image 12" descr="Groupe de fleurs&#10;&#10;Description générée automatiquement avec un faible niveau de confia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r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fr-FR"/>
            </a:defPPr>
          </a:lstStyle>
          <a:p>
            <a:pPr rtl="0"/>
            <a:r>
              <a:rPr lang="fr-FR"/>
              <a:t>Modifiez le style du titre</a:t>
            </a:r>
          </a:p>
        </p:txBody>
      </p:sp>
      <p:sp>
        <p:nvSpPr>
          <p:cNvPr id="8" name="Espace réservé du pied de page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fr-FR"/>
            </a:defPPr>
          </a:lstStyle>
          <a:p>
            <a:pPr rtl="0"/>
            <a:r>
              <a:rPr lang="fr-FR"/>
              <a:t>Titre de la présentation</a:t>
            </a:r>
            <a:endParaRPr lang="fr-FR" dirty="0"/>
          </a:p>
        </p:txBody>
      </p:sp>
      <p:sp>
        <p:nvSpPr>
          <p:cNvPr id="9" name="Espace réservé du numéro de diapositive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‹N°›</a:t>
            </a:fld>
            <a:endParaRPr lang="fr-FR" dirty="0"/>
          </a:p>
        </p:txBody>
      </p:sp>
      <p:sp>
        <p:nvSpPr>
          <p:cNvPr id="32" name="Espace réservé du contenu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fr-FR" sz="2400"/>
            </a:lvl1pPr>
            <a:lvl2pPr marL="228600">
              <a:buClr>
                <a:srgbClr val="73292A"/>
              </a:buClr>
              <a:defRPr lang="fr-FR" sz="2000"/>
            </a:lvl2pPr>
            <a:lvl3pPr marL="685800">
              <a:buClr>
                <a:srgbClr val="73292A"/>
              </a:buClr>
              <a:defRPr lang="fr-FR" sz="1800"/>
            </a:lvl3pPr>
            <a:lvl4pPr marL="1143000">
              <a:buClr>
                <a:srgbClr val="73292A"/>
              </a:buClr>
              <a:defRPr lang="fr-FR" sz="1600"/>
            </a:lvl4pPr>
            <a:lvl5pPr marL="1600200">
              <a:buClr>
                <a:srgbClr val="73292A"/>
              </a:buClr>
              <a:defRPr lang="fr-F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pic>
        <p:nvPicPr>
          <p:cNvPr id="6" name="Image 5" descr="Image contenant une fleur, une plante&#10;&#10;Description générée automatiquement">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Espace réservé du texte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fr-FR" sz="30000">
                <a:solidFill>
                  <a:schemeClr val="bg1"/>
                </a:solidFill>
                <a:latin typeface="+mj-lt"/>
              </a:defRPr>
            </a:lvl1pPr>
          </a:lstStyle>
          <a:p>
            <a:pPr lvl="0" rtl="0"/>
            <a:r>
              <a:rPr lang="fr-FR"/>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Image contenant un mollusque, un insecte&#10;&#10;Description générée automatiquement">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Imag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fr-FR" sz="2000">
                <a:latin typeface="Gill Sans Nova Light" panose="020F0302020204030204" pitchFamily="34" charset="0"/>
                <a:cs typeface="Gill Sans Nova Light" panose="020F0302020204030204" pitchFamily="34" charset="0"/>
              </a:defRPr>
            </a:lvl1pPr>
            <a:lvl2pPr algn="ctr">
              <a:lnSpc>
                <a:spcPct val="100000"/>
              </a:lnSpc>
              <a:defRPr lang="fr-FR" sz="1800">
                <a:latin typeface="Gill Sans Nova Light" panose="020F0302020204030204" pitchFamily="34" charset="0"/>
                <a:cs typeface="Gill Sans Nova Light" panose="020F0302020204030204" pitchFamily="34" charset="0"/>
              </a:defRPr>
            </a:lvl2pPr>
            <a:lvl3pPr algn="ctr">
              <a:defRPr lang="fr-FR" sz="1600">
                <a:latin typeface="Gill Sans Nova Light" panose="020F0302020204030204" pitchFamily="34" charset="0"/>
                <a:cs typeface="Gill Sans Nova Light" panose="020F0302020204030204" pitchFamily="34" charset="0"/>
              </a:defRPr>
            </a:lvl3pPr>
            <a:lvl4pPr algn="ctr">
              <a:defRPr lang="fr-FR" sz="1400">
                <a:latin typeface="Gill Sans Nova Light" panose="020F0302020204030204" pitchFamily="34" charset="0"/>
                <a:cs typeface="Gill Sans Nova Light" panose="020F0302020204030204" pitchFamily="34" charset="0"/>
              </a:defRPr>
            </a:lvl4pPr>
            <a:lvl5pPr algn="ctr">
              <a:defRPr lang="fr-FR" sz="1400">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p:txBody>
      </p:sp>
      <p:sp>
        <p:nvSpPr>
          <p:cNvPr id="14" name="Espace réservé du pied de page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15" name="Espace réservé du numéro de diapositive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1" name="Image 10" descr="Gros plan d’une plante&#10;&#10;Description générée automatiquement avec un faible niveau de confia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Image 8" descr="Image contenant des draps, du tissu&#10;&#10;Description générée automatiquement">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latin typeface="Gill Sans Light" panose="020B0302020104020203" pitchFamily="34" charset="-79"/>
              <a:cs typeface="Gill Sans Light" panose="020B0302020104020203" pitchFamily="34" charset="-79"/>
            </a:endParaRPr>
          </a:p>
        </p:txBody>
      </p:sp>
      <p:pic>
        <p:nvPicPr>
          <p:cNvPr id="15" name="Image 14" descr="Image contenant des articles en céramique, de la porcelaine&#10;&#10;Description générée automatiquement">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Image 16" descr="Image contenant du texte&#10;&#10;Description générée automatiquement">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fr-FR" sz="2400">
                <a:solidFill>
                  <a:schemeClr val="tx1">
                    <a:tint val="75000"/>
                  </a:schemeClr>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vert">
    <p:bg>
      <p:bgPr>
        <a:solidFill>
          <a:schemeClr val="tx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fr-FR">
                <a:latin typeface="Baskerville" panose="02020502070401020303" pitchFamily="18" charset="0"/>
                <a:ea typeface="Baskerville" panose="02020502070401020303" pitchFamily="18" charset="0"/>
              </a:defRPr>
            </a:lvl1pPr>
          </a:lstStyle>
          <a:p>
            <a:pPr rtl="0"/>
            <a:r>
              <a:rPr lang="fr-FR"/>
              <a:t>Modifiez le style du titre</a:t>
            </a:r>
          </a:p>
        </p:txBody>
      </p:sp>
      <p:sp>
        <p:nvSpPr>
          <p:cNvPr id="3" name="Espace réservé du contenu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fr-FR">
                <a:latin typeface="Gill Sans Nova Light" panose="020F0302020204030204" pitchFamily="34" charset="0"/>
                <a:cs typeface="Gill Sans Nova Light" panose="020F0302020204030204" pitchFamily="34" charset="0"/>
              </a:defRPr>
            </a:lvl1pPr>
            <a:lvl2pPr>
              <a:defRPr lang="fr-FR">
                <a:latin typeface="Gill Sans Nova Light" panose="020F0302020204030204" pitchFamily="34" charset="0"/>
                <a:cs typeface="Gill Sans Nova Light" panose="020F0302020204030204" pitchFamily="34" charset="0"/>
              </a:defRPr>
            </a:lvl2pPr>
            <a:lvl3pPr>
              <a:defRPr lang="fr-FR">
                <a:latin typeface="Gill Sans Nova Light" panose="020F0302020204030204" pitchFamily="34" charset="0"/>
                <a:cs typeface="Gill Sans Nova Light" panose="020F0302020204030204" pitchFamily="34" charset="0"/>
              </a:defRPr>
            </a:lvl3pPr>
            <a:lvl4pPr>
              <a:defRPr lang="fr-FR">
                <a:latin typeface="Gill Sans Nova Light" panose="020F0302020204030204" pitchFamily="34" charset="0"/>
                <a:cs typeface="Gill Sans Nova Light" panose="020F0302020204030204" pitchFamily="34" charset="0"/>
              </a:defRPr>
            </a:lvl4pPr>
            <a:lvl5pPr>
              <a:defRPr lang="fr-FR">
                <a:latin typeface="Gill Sans Nova Light" panose="020F0302020204030204" pitchFamily="34" charset="0"/>
                <a:cs typeface="Gill Sans Nova Light" panose="020F0302020204030204" pitchFamily="34" charset="0"/>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7" name="Espace réservé du numéro de diapositive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tête de section">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8" name="Image 7" descr="Image contenant un tissu&#10;&#10;Description générée automatiquement">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6" name="Image 15" descr="Image contenant une fleur, une plante&#10;&#10;Description générée automatiquement">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Image 18" descr="Image contenant un mollusque, un insecte&#10;&#10;Description générée automatiquement">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r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fr-FR" sz="4400"/>
            </a:lvl1pPr>
          </a:lstStyle>
          <a:p>
            <a:pPr rtl="0"/>
            <a:r>
              <a:rPr lang="fr-FR"/>
              <a:t>Modifiez le style du titre</a:t>
            </a:r>
          </a:p>
        </p:txBody>
      </p:sp>
      <p:sp>
        <p:nvSpPr>
          <p:cNvPr id="3" name="Espace réservé du texte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fr-FR" sz="2400">
                <a:solidFill>
                  <a:schemeClr val="accent3"/>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27" name="Espace réservé du texte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
        <p:nvSpPr>
          <p:cNvPr id="28" name="Espace réservé du texte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fr-FR" sz="14000" b="1">
                <a:solidFill>
                  <a:schemeClr val="tx2"/>
                </a:solidFill>
                <a:latin typeface="+mj-lt"/>
              </a:defRPr>
            </a:lvl1pPr>
          </a:lstStyle>
          <a:p>
            <a:pPr lvl="0" rtl="0"/>
            <a:r>
              <a:rPr lang="fr-FR"/>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fr-FR" sz="200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fr-FR" sz="160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pic>
        <p:nvPicPr>
          <p:cNvPr id="10" name="Image 9" descr="Image contenant un mollusque, un insecte&#10;&#10;Description générée automatiquement">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r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fr-FR"/>
            </a:lvl1pPr>
          </a:lstStyle>
          <a:p>
            <a:pPr rtl="0"/>
            <a:r>
              <a:rPr lang="fr-FR"/>
              <a:t>Modifiez le style du titre</a:t>
            </a:r>
          </a:p>
        </p:txBody>
      </p:sp>
      <p:sp>
        <p:nvSpPr>
          <p:cNvPr id="22" name="Espace réservé d’image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0" name="Espace réservé du texte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1" name="Espace réservé du texte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6" name="Espace réservé d’image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5" name="Espace réservé du texte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4" name="Espace réservé du texte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1" name="Espace réservé d’image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3" name="Espace réservé du texte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2" name="Espace réservé du texte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6" name="Espace réservé d’image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3" name="Espace réservé du texte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18" name="Espace réservé du texte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0" name="Espace réservé d’image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5" name="Espace réservé du texte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4" name="Espace réservé du texte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14" name="Espace réservé d’image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27" name="Espace réservé du texte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25" name="Espace réservé du texte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29" name="Espace réservé d’image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37" name="Espace réservé du texte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36" name="Espace réservé du texte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47" name="Espace réservé d’image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fr-FR" sz="1800"/>
            </a:lvl1pPr>
          </a:lstStyle>
          <a:p>
            <a:pPr rtl="0"/>
            <a:r>
              <a:rPr lang="fr-FR"/>
              <a:t>Cliquez sur l'icône pour ajouter une image</a:t>
            </a:r>
            <a:endParaRPr lang="fr-FR" dirty="0"/>
          </a:p>
        </p:txBody>
      </p:sp>
      <p:sp>
        <p:nvSpPr>
          <p:cNvPr id="42" name="Espace réservé du texte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fr-FR" sz="1600" spc="20" baseline="0">
                <a:latin typeface="Gill Sans Nova" panose="020B0602020104020203" pitchFamily="34" charset="0"/>
              </a:defRPr>
            </a:lvl1pPr>
          </a:lstStyle>
          <a:p>
            <a:pPr lvl="0" rtl="0"/>
            <a:r>
              <a:rPr lang="fr-FR"/>
              <a:t>Cliquez pour modifier les styles du texte du masque</a:t>
            </a:r>
          </a:p>
        </p:txBody>
      </p:sp>
      <p:sp>
        <p:nvSpPr>
          <p:cNvPr id="41" name="Espace réservé du texte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fr-FR" sz="1400" spc="20" baseline="0">
                <a:latin typeface="+mn-lt"/>
              </a:defRPr>
            </a:lvl1pPr>
          </a:lstStyle>
          <a:p>
            <a:pPr lvl="0" rtl="0"/>
            <a:r>
              <a:rPr lang="fr-FR"/>
              <a:t>Cliquez pour modifier les styles du texte du masque</a:t>
            </a:r>
          </a:p>
        </p:txBody>
      </p:sp>
      <p:sp>
        <p:nvSpPr>
          <p:cNvPr id="3" name="Espace réservé du pied de page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pied de page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fr-FR" sz="1200">
                <a:solidFill>
                  <a:schemeClr val="tx1"/>
                </a:solidFill>
                <a:latin typeface="Gill Sans Nova Light" panose="020F0302020204030204" pitchFamily="34" charset="0"/>
                <a:cs typeface="Gill Sans Nova Light" panose="020F0302020204030204" pitchFamily="34" charset="0"/>
              </a:defRPr>
            </a:lvl1pPr>
          </a:lstStyle>
          <a:p>
            <a:pPr rtl="0"/>
            <a:r>
              <a:rPr lang="fr-FR"/>
              <a:t>Titre de la présentation</a:t>
            </a:r>
            <a:endParaRPr lang="fr-FR" dirty="0"/>
          </a:p>
        </p:txBody>
      </p:sp>
      <p:sp>
        <p:nvSpPr>
          <p:cNvPr id="6" name="Espace réservé du numéro de diapositive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fr-FR"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fr-FR" smtClean="0"/>
              <a:pPr rtl="0"/>
              <a:t>‹N°›</a:t>
            </a:fld>
            <a:endParaRPr lang="fr-FR"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fr-F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fr-F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fr-F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fr-F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fr-F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4180B-35BA-C28E-820F-59C84FBDD99A}"/>
              </a:ext>
            </a:extLst>
          </p:cNvPr>
          <p:cNvSpPr>
            <a:spLocks noGrp="1"/>
          </p:cNvSpPr>
          <p:nvPr>
            <p:ph type="ctrTitle"/>
          </p:nvPr>
        </p:nvSpPr>
        <p:spPr/>
        <p:txBody>
          <a:bodyPr rtlCol="0"/>
          <a:lstStyle>
            <a:defPPr>
              <a:defRPr lang="fr-FR"/>
            </a:defPPr>
          </a:lstStyle>
          <a:p>
            <a:pPr rtl="0"/>
            <a:r>
              <a:rPr lang="ar-DZ" sz="4400" spc="-20" dirty="0"/>
              <a:t>المقاولاتية </a:t>
            </a:r>
            <a:endParaRPr lang="fr-FR" sz="4400" spc="-20" dirty="0"/>
          </a:p>
        </p:txBody>
      </p:sp>
      <p:sp>
        <p:nvSpPr>
          <p:cNvPr id="3" name="Sous-titre 2">
            <a:extLst>
              <a:ext uri="{FF2B5EF4-FFF2-40B4-BE49-F238E27FC236}">
                <a16:creationId xmlns:a16="http://schemas.microsoft.com/office/drawing/2014/main" id="{626260E8-21BF-1371-4767-5E86248A7A7B}"/>
              </a:ext>
            </a:extLst>
          </p:cNvPr>
          <p:cNvSpPr>
            <a:spLocks noGrp="1"/>
          </p:cNvSpPr>
          <p:nvPr>
            <p:ph type="subTitle" idx="1"/>
          </p:nvPr>
        </p:nvSpPr>
        <p:spPr/>
        <p:txBody>
          <a:bodyPr rtlCol="0"/>
          <a:lstStyle>
            <a:defPPr>
              <a:defRPr lang="fr-FR"/>
            </a:defPPr>
          </a:lstStyle>
          <a:p>
            <a:pPr rtl="0"/>
            <a:r>
              <a:rPr lang="ar-DZ" dirty="0"/>
              <a:t>المحاضرة الافتتاحية</a:t>
            </a:r>
            <a:endParaRPr lang="fr-FR"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8"/>
            <a:ext cx="5439653" cy="4097026"/>
          </a:xfrm>
        </p:spPr>
        <p:txBody>
          <a:bodyPr rtlCol="0">
            <a:normAutofit/>
          </a:bodyPr>
          <a:lstStyle>
            <a:defPPr>
              <a:defRPr lang="fr-FR"/>
            </a:defPPr>
          </a:lstStyle>
          <a:p>
            <a:pPr algn="r" rtl="1"/>
            <a:r>
              <a:rPr lang="ar-DZ" dirty="0">
                <a:latin typeface="Baskerville Old Face" panose="02020602080505020303" pitchFamily="18" charset="77"/>
                <a:cs typeface="Calibri Light"/>
              </a:rPr>
              <a:t>الاهتمام المتزايد باللغة الإنجليزية بالجزائر</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4</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10</a:t>
            </a:fld>
            <a:endParaRPr lang="fr-FR" dirty="0"/>
          </a:p>
        </p:txBody>
      </p:sp>
    </p:spTree>
    <p:extLst>
      <p:ext uri="{BB962C8B-B14F-4D97-AF65-F5344CB8AC3E}">
        <p14:creationId xmlns:p14="http://schemas.microsoft.com/office/powerpoint/2010/main" val="54733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8"/>
            <a:ext cx="5439653" cy="3470302"/>
          </a:xfrm>
        </p:spPr>
        <p:txBody>
          <a:bodyPr rtlCol="0">
            <a:normAutofit/>
          </a:bodyPr>
          <a:lstStyle>
            <a:defPPr>
              <a:defRPr lang="fr-FR"/>
            </a:defPPr>
          </a:lstStyle>
          <a:p>
            <a:pPr algn="r" rtl="1"/>
            <a:r>
              <a:rPr lang="ar-DZ" dirty="0">
                <a:latin typeface="Baskerville Old Face" panose="02020602080505020303" pitchFamily="18" charset="77"/>
                <a:cs typeface="Calibri Light"/>
              </a:rPr>
              <a:t>الأفكار المبتكرة (أحلام)</a:t>
            </a:r>
            <a:br>
              <a:rPr lang="ar-DZ" dirty="0">
                <a:latin typeface="Baskerville Old Face" panose="02020602080505020303" pitchFamily="18" charset="77"/>
                <a:cs typeface="Calibri Light"/>
              </a:rPr>
            </a:br>
            <a:r>
              <a:rPr lang="ar-DZ" dirty="0">
                <a:latin typeface="Baskerville Old Face" panose="02020602080505020303" pitchFamily="18" charset="77"/>
                <a:cs typeface="Calibri Light"/>
              </a:rPr>
              <a:t>وتشجيع تطبيقها</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5</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11</a:t>
            </a:fld>
            <a:endParaRPr lang="fr-FR" dirty="0"/>
          </a:p>
        </p:txBody>
      </p:sp>
    </p:spTree>
    <p:extLst>
      <p:ext uri="{BB962C8B-B14F-4D97-AF65-F5344CB8AC3E}">
        <p14:creationId xmlns:p14="http://schemas.microsoft.com/office/powerpoint/2010/main" val="14197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7"/>
            <a:ext cx="5439653" cy="3757979"/>
          </a:xfrm>
        </p:spPr>
        <p:txBody>
          <a:bodyPr rtlCol="0">
            <a:normAutofit/>
          </a:bodyPr>
          <a:lstStyle>
            <a:defPPr>
              <a:defRPr lang="fr-FR"/>
            </a:defPPr>
          </a:lstStyle>
          <a:p>
            <a:pPr algn="r" rtl="1"/>
            <a:r>
              <a:rPr lang="ar-DZ" dirty="0">
                <a:solidFill>
                  <a:schemeClr val="accent3"/>
                </a:solidFill>
                <a:latin typeface="Baskerville Old Face" panose="02020602080505020303" pitchFamily="18" charset="77"/>
              </a:rPr>
              <a:t>تشجيع المشاريع الاسرية</a:t>
            </a:r>
            <a:br>
              <a:rPr lang="ar-DZ" dirty="0">
                <a:solidFill>
                  <a:schemeClr val="accent3"/>
                </a:solidFill>
                <a:latin typeface="Baskerville Old Face" panose="02020602080505020303" pitchFamily="18" charset="77"/>
              </a:rPr>
            </a:br>
            <a:r>
              <a:rPr lang="ar-DZ" dirty="0">
                <a:solidFill>
                  <a:schemeClr val="accent3"/>
                </a:solidFill>
                <a:latin typeface="Baskerville Old Face" panose="02020602080505020303" pitchFamily="18" charset="77"/>
              </a:rPr>
              <a:t> </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6</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12</a:t>
            </a:fld>
            <a:endParaRPr lang="fr-FR" dirty="0"/>
          </a:p>
        </p:txBody>
      </p:sp>
    </p:spTree>
    <p:extLst>
      <p:ext uri="{BB962C8B-B14F-4D97-AF65-F5344CB8AC3E}">
        <p14:creationId xmlns:p14="http://schemas.microsoft.com/office/powerpoint/2010/main" val="263178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8"/>
            <a:ext cx="5013789" cy="3470302"/>
          </a:xfrm>
        </p:spPr>
        <p:txBody>
          <a:bodyPr rtlCol="0">
            <a:normAutofit/>
          </a:bodyPr>
          <a:lstStyle>
            <a:defPPr>
              <a:defRPr lang="fr-FR"/>
            </a:defPPr>
          </a:lstStyle>
          <a:p>
            <a:pPr algn="r" rtl="1"/>
            <a:r>
              <a:rPr lang="ar-DZ" dirty="0">
                <a:latin typeface="Baskerville Old Face" panose="02020602080505020303" pitchFamily="18" charset="77"/>
                <a:cs typeface="Calibri Light"/>
              </a:rPr>
              <a:t>اقتناص فرص في تلبية خدمات مستحدثة مع التطور التكنولوجي</a:t>
            </a:r>
            <a:r>
              <a:rPr lang="ar-DZ" dirty="0">
                <a:solidFill>
                  <a:schemeClr val="accent3"/>
                </a:solidFill>
                <a:latin typeface="Baskerville Old Face" panose="02020602080505020303" pitchFamily="18" charset="77"/>
                <a:cs typeface="Calibri Light"/>
              </a:rPr>
              <a:t> </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7</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13</a:t>
            </a:fld>
            <a:endParaRPr lang="fr-FR" dirty="0"/>
          </a:p>
        </p:txBody>
      </p:sp>
    </p:spTree>
    <p:extLst>
      <p:ext uri="{BB962C8B-B14F-4D97-AF65-F5344CB8AC3E}">
        <p14:creationId xmlns:p14="http://schemas.microsoft.com/office/powerpoint/2010/main" val="86264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fr-FR"/>
            </a:defPPr>
          </a:lstStyle>
          <a:p>
            <a:pPr rtl="0"/>
            <a:r>
              <a:rPr lang="ar-DZ" dirty="0"/>
              <a:t>شكرا</a:t>
            </a:r>
            <a:endParaRPr lang="fr-FR" dirty="0"/>
          </a:p>
        </p:txBody>
      </p:sp>
      <p:sp>
        <p:nvSpPr>
          <p:cNvPr id="5" name="Espace réservé du contenu 4">
            <a:extLst>
              <a:ext uri="{FF2B5EF4-FFF2-40B4-BE49-F238E27FC236}">
                <a16:creationId xmlns:a16="http://schemas.microsoft.com/office/drawing/2014/main" id="{AAF5CF3F-E5EF-5769-3F83-24ADB4412BBF}"/>
              </a:ext>
            </a:extLst>
          </p:cNvPr>
          <p:cNvSpPr>
            <a:spLocks noGrp="1"/>
          </p:cNvSpPr>
          <p:nvPr>
            <p:ph idx="1"/>
          </p:nvPr>
        </p:nvSpPr>
        <p:spPr>
          <a:xfrm>
            <a:off x="7376845" y="2011680"/>
            <a:ext cx="3833699" cy="2843784"/>
          </a:xfrm>
        </p:spPr>
        <p:txBody>
          <a:bodyPr rtlCol="0"/>
          <a:lstStyle>
            <a:defPPr>
              <a:defRPr lang="fr-FR"/>
            </a:defPPr>
          </a:lstStyle>
          <a:p>
            <a:pPr algn="ctr" rtl="1"/>
            <a:r>
              <a:rPr lang="ar-DZ" dirty="0"/>
              <a:t>دالي سعيدة </a:t>
            </a:r>
            <a:r>
              <a:rPr lang="fr-FR" dirty="0"/>
              <a:t>​</a:t>
            </a:r>
          </a:p>
          <a:p>
            <a:pPr algn="ctr" rtl="0"/>
            <a:r>
              <a:rPr lang="fr-FR" dirty="0"/>
              <a:t>Saida.dali90@ gmail.com</a:t>
            </a:r>
          </a:p>
        </p:txBody>
      </p:sp>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8"/>
            <a:ext cx="5439653" cy="1325880"/>
          </a:xfrm>
        </p:spPr>
        <p:txBody>
          <a:bodyPr rtlCol="0">
            <a:normAutofit/>
          </a:bodyPr>
          <a:lstStyle>
            <a:defPPr>
              <a:defRPr lang="fr-FR"/>
            </a:defPPr>
          </a:lstStyle>
          <a:p>
            <a:pPr algn="r" rtl="1"/>
            <a:r>
              <a:rPr lang="ar-DZ" dirty="0">
                <a:solidFill>
                  <a:schemeClr val="accent3"/>
                </a:solidFill>
                <a:latin typeface="Baskerville Old Face" panose="02020602080505020303" pitchFamily="18" charset="77"/>
                <a:cs typeface="Calibri Light"/>
              </a:rPr>
              <a:t>التساؤل الشائع بين الطلبة </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p:txBody>
          <a:bodyPr vert="horz" lIns="91440" tIns="45720" rIns="91440" bIns="45720" rtlCol="0" anchor="t">
            <a:normAutofit/>
          </a:bodyPr>
          <a:lstStyle>
            <a:defPPr>
              <a:defRPr lang="fr-FR"/>
            </a:defPPr>
          </a:lstStyle>
          <a:p>
            <a:pPr marL="0" indent="0" algn="r" rtl="1">
              <a:lnSpc>
                <a:spcPct val="150000"/>
              </a:lnSpc>
              <a:buNone/>
            </a:pPr>
            <a:r>
              <a:rPr lang="ar-DZ" sz="2400" dirty="0">
                <a:solidFill>
                  <a:schemeClr val="accent3"/>
                </a:solidFill>
                <a:latin typeface="Gill Sans Nova Light" panose="020B0302020104020203" pitchFamily="34" charset="0"/>
                <a:cs typeface="Gill Sans Light" panose="020B0302020104020203" pitchFamily="34" charset="-79"/>
              </a:rPr>
              <a:t>ما فائدة مقياس المقاولاتية لطلبة كلية الآداب واللغات؟</a:t>
            </a:r>
          </a:p>
          <a:p>
            <a:pPr marL="0" indent="0" algn="r" rtl="1">
              <a:lnSpc>
                <a:spcPct val="150000"/>
              </a:lnSpc>
              <a:buNone/>
            </a:pPr>
            <a:r>
              <a:rPr lang="ar-DZ" dirty="0">
                <a:latin typeface="Gill Sans Nova Light" panose="020B0302020104020203" pitchFamily="34" charset="0"/>
                <a:cs typeface="Calibri"/>
              </a:rPr>
              <a:t>او </a:t>
            </a:r>
          </a:p>
          <a:p>
            <a:pPr marL="0" indent="0" algn="r" rtl="1">
              <a:lnSpc>
                <a:spcPct val="150000"/>
              </a:lnSpc>
              <a:buNone/>
            </a:pPr>
            <a:r>
              <a:rPr lang="ar-DZ" dirty="0">
                <a:solidFill>
                  <a:schemeClr val="accent3"/>
                </a:solidFill>
                <a:latin typeface="Gill Sans Nova Light" panose="020B0302020104020203" pitchFamily="34" charset="0"/>
                <a:cs typeface="Calibri"/>
              </a:rPr>
              <a:t>ما فائدة مقياس المقاولاتية لطلبة قسم الإنجليزية.</a:t>
            </a:r>
            <a:endParaRPr lang="fr-FR" dirty="0">
              <a:solidFill>
                <a:schemeClr val="accent3"/>
              </a:solidFill>
              <a:latin typeface="Gill Sans Nova Light" panose="020B0302020104020203" pitchFamily="34" charset="0"/>
              <a:cs typeface="Calibri"/>
            </a:endParaRPr>
          </a:p>
        </p:txBody>
      </p:sp>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2</a:t>
            </a:fld>
            <a:endParaRPr lang="fr-FR" dirty="0"/>
          </a:p>
        </p:txBody>
      </p:sp>
    </p:spTree>
    <p:extLst>
      <p:ext uri="{BB962C8B-B14F-4D97-AF65-F5344CB8AC3E}">
        <p14:creationId xmlns:p14="http://schemas.microsoft.com/office/powerpoint/2010/main" val="185952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51A6D85-3837-435F-A342-5A3F98172B12}"/>
              </a:ext>
            </a:extLst>
          </p:cNvPr>
          <p:cNvSpPr>
            <a:spLocks noGrp="1"/>
          </p:cNvSpPr>
          <p:nvPr>
            <p:ph type="body" idx="1"/>
          </p:nvPr>
        </p:nvSpPr>
        <p:spPr>
          <a:xfrm>
            <a:off x="1153668" y="3852809"/>
            <a:ext cx="9884664" cy="1304407"/>
          </a:xfrm>
        </p:spPr>
        <p:txBody>
          <a:bodyPr rtlCol="0"/>
          <a:lstStyle>
            <a:defPPr>
              <a:defRPr lang="fr-FR"/>
            </a:defPPr>
          </a:lstStyle>
          <a:p>
            <a:pPr rtl="1"/>
            <a:r>
              <a:rPr lang="ar-SA" sz="18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تعتبر المقاولاتية من المواضيع التي أخذت نصيبا كبيرا من اهتمام الباحثين نظرا لتنامي دورها في اقتصاديات الدول باعتبارها محركا للعجلة الاقتصادية وللتنمية، ويعتبر المقاولون القوة المحركة لاقتصاد السوق وانجازاتهم تقدم للمجتمع ثروة تشغيل، وخيارات متنوعة للمستهلكين</a:t>
            </a:r>
            <a:endParaRPr lang="fr-FR" dirty="0">
              <a:solidFill>
                <a:schemeClr val="tx1"/>
              </a:solidFill>
            </a:endParaRPr>
          </a:p>
        </p:txBody>
      </p:sp>
    </p:spTree>
    <p:extLst>
      <p:ext uri="{BB962C8B-B14F-4D97-AF65-F5344CB8AC3E}">
        <p14:creationId xmlns:p14="http://schemas.microsoft.com/office/powerpoint/2010/main" val="34467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002655-34DF-25F9-4640-B2CE5329AD1A}"/>
              </a:ext>
            </a:extLst>
          </p:cNvPr>
          <p:cNvSpPr>
            <a:spLocks noGrp="1"/>
          </p:cNvSpPr>
          <p:nvPr>
            <p:ph type="title"/>
          </p:nvPr>
        </p:nvSpPr>
        <p:spPr/>
        <p:txBody>
          <a:bodyPr rtlCol="0"/>
          <a:lstStyle>
            <a:defPPr>
              <a:defRPr lang="fr-FR"/>
            </a:defPPr>
          </a:lstStyle>
          <a:p>
            <a:pPr rtl="1"/>
            <a:r>
              <a:rPr lang="ar-DZ" dirty="0"/>
              <a:t>مفهوم المقاولاتية</a:t>
            </a:r>
            <a:endParaRPr lang="fr-FR" dirty="0"/>
          </a:p>
        </p:txBody>
      </p:sp>
      <p:sp>
        <p:nvSpPr>
          <p:cNvPr id="3" name="Espace réservé du contenu 2">
            <a:extLst>
              <a:ext uri="{FF2B5EF4-FFF2-40B4-BE49-F238E27FC236}">
                <a16:creationId xmlns:a16="http://schemas.microsoft.com/office/drawing/2014/main" id="{1A585715-2793-160B-269E-D9516C84D73A}"/>
              </a:ext>
            </a:extLst>
          </p:cNvPr>
          <p:cNvSpPr>
            <a:spLocks noGrp="1"/>
          </p:cNvSpPr>
          <p:nvPr>
            <p:ph idx="1"/>
          </p:nvPr>
        </p:nvSpPr>
        <p:spPr>
          <a:xfrm>
            <a:off x="2286000" y="2438879"/>
            <a:ext cx="7744968" cy="553777"/>
          </a:xfrm>
        </p:spPr>
        <p:txBody>
          <a:bodyPr rtlCol="0"/>
          <a:lstStyle>
            <a:defPPr>
              <a:defRPr lang="fr-FR"/>
            </a:defPPr>
          </a:lstStyle>
          <a:p>
            <a:pPr rtl="1"/>
            <a:r>
              <a:rPr lang="ar-DZ" dirty="0">
                <a:solidFill>
                  <a:schemeClr val="tx1"/>
                </a:solidFill>
              </a:rPr>
              <a:t>المفهوم الشائع لدى الطلبة </a:t>
            </a:r>
          </a:p>
          <a:p>
            <a:pPr rtl="1"/>
            <a:endParaRPr lang="fr-FR" dirty="0"/>
          </a:p>
        </p:txBody>
      </p:sp>
      <p:sp>
        <p:nvSpPr>
          <p:cNvPr id="4" name="Espace réservé du pied de page 3">
            <a:extLst>
              <a:ext uri="{FF2B5EF4-FFF2-40B4-BE49-F238E27FC236}">
                <a16:creationId xmlns:a16="http://schemas.microsoft.com/office/drawing/2014/main" id="{A3609A75-5E9A-C165-5A1D-764F9E96B722}"/>
              </a:ext>
            </a:extLst>
          </p:cNvPr>
          <p:cNvSpPr>
            <a:spLocks noGrp="1"/>
          </p:cNvSpPr>
          <p:nvPr>
            <p:ph type="ftr" sz="quarter" idx="10"/>
          </p:nvPr>
        </p:nvSpPr>
        <p:spPr/>
        <p:txBody>
          <a:bodyPr rtlCol="0"/>
          <a:lstStyle>
            <a:defPPr>
              <a:defRPr lang="fr-FR"/>
            </a:def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4</a:t>
            </a:fld>
            <a:endParaRPr lang="fr-FR"/>
          </a:p>
        </p:txBody>
      </p:sp>
      <p:sp>
        <p:nvSpPr>
          <p:cNvPr id="6" name="Espace réservé du contenu 2">
            <a:extLst>
              <a:ext uri="{FF2B5EF4-FFF2-40B4-BE49-F238E27FC236}">
                <a16:creationId xmlns:a16="http://schemas.microsoft.com/office/drawing/2014/main" id="{EDAAFD87-0032-1D77-5B91-9CBA3F4377E0}"/>
              </a:ext>
            </a:extLst>
          </p:cNvPr>
          <p:cNvSpPr txBox="1">
            <a:spLocks/>
          </p:cNvSpPr>
          <p:nvPr/>
        </p:nvSpPr>
        <p:spPr>
          <a:xfrm>
            <a:off x="2223516" y="3098687"/>
            <a:ext cx="7744968" cy="1945924"/>
          </a:xfrm>
          <a:prstGeom prst="rect">
            <a:avLst/>
          </a:prstGeom>
        </p:spPr>
        <p:txBody>
          <a:bodyPr vert="horz" lIns="91440" tIns="45720" rIns="91440" bIns="45720" rtlCol="0">
            <a:normAutofit lnSpcReduction="10000"/>
          </a:bodyPr>
          <a:lstStyle>
            <a:defPPr>
              <a:defRPr lang="fr-FR"/>
            </a:defPPr>
            <a:lvl1pPr marL="0" indent="0" algn="ctr" defTabSz="914400" rtl="0" eaLnBrk="1" latinLnBrk="0" hangingPunct="1">
              <a:lnSpc>
                <a:spcPct val="100000"/>
              </a:lnSpc>
              <a:spcBef>
                <a:spcPts val="1000"/>
              </a:spcBef>
              <a:buClr>
                <a:srgbClr val="73292A"/>
              </a:buClr>
              <a:buFont typeface="Arial" panose="020B0604020202020204" pitchFamily="34" charset="0"/>
              <a:buNone/>
              <a:defRPr lang="fr-FR" sz="2000" kern="1200">
                <a:solidFill>
                  <a:schemeClr val="accent3"/>
                </a:solidFill>
                <a:latin typeface="Gill Sans Nova Light" panose="020F0302020204030204" pitchFamily="34" charset="0"/>
                <a:ea typeface="+mn-ea"/>
                <a:cs typeface="Gill Sans Nova Light" panose="020F0302020204030204" pitchFamily="34" charset="0"/>
              </a:defRPr>
            </a:lvl1pPr>
            <a:lvl2pPr marL="685800" indent="-228600" algn="ctr" defTabSz="914400" rtl="0" eaLnBrk="1" latinLnBrk="0" hangingPunct="1">
              <a:lnSpc>
                <a:spcPct val="100000"/>
              </a:lnSpc>
              <a:spcBef>
                <a:spcPts val="500"/>
              </a:spcBef>
              <a:buClr>
                <a:srgbClr val="73292A"/>
              </a:buClr>
              <a:buFont typeface="Arial" panose="020B0604020202020204" pitchFamily="34" charset="0"/>
              <a:buChar char="•"/>
              <a:defRPr lang="fr-FR" sz="1800" kern="1200">
                <a:solidFill>
                  <a:schemeClr val="accent3"/>
                </a:solidFill>
                <a:latin typeface="Gill Sans Nova Light" panose="020F0302020204030204" pitchFamily="34" charset="0"/>
                <a:ea typeface="+mn-ea"/>
                <a:cs typeface="Gill Sans Nova Light" panose="020F0302020204030204" pitchFamily="34" charset="0"/>
              </a:defRPr>
            </a:lvl2pPr>
            <a:lvl3pPr marL="1143000" indent="-228600" algn="ctr" defTabSz="914400" rtl="0" eaLnBrk="1" latinLnBrk="0" hangingPunct="1">
              <a:lnSpc>
                <a:spcPct val="90000"/>
              </a:lnSpc>
              <a:spcBef>
                <a:spcPts val="500"/>
              </a:spcBef>
              <a:buClr>
                <a:srgbClr val="73292A"/>
              </a:buClr>
              <a:buFont typeface="Arial" panose="020B0604020202020204" pitchFamily="34" charset="0"/>
              <a:buChar char="•"/>
              <a:defRPr lang="fr-FR" sz="1600" kern="1200">
                <a:solidFill>
                  <a:schemeClr val="accent3"/>
                </a:solidFill>
                <a:latin typeface="Gill Sans Nova Light" panose="020F0302020204030204" pitchFamily="34" charset="0"/>
                <a:ea typeface="+mn-ea"/>
                <a:cs typeface="Gill Sans Nova Light" panose="020F0302020204030204" pitchFamily="34" charset="0"/>
              </a:defRPr>
            </a:lvl3pPr>
            <a:lvl4pPr marL="1600200" indent="-228600" algn="ctr" defTabSz="914400" rtl="0" eaLnBrk="1" latinLnBrk="0" hangingPunct="1">
              <a:lnSpc>
                <a:spcPct val="90000"/>
              </a:lnSpc>
              <a:spcBef>
                <a:spcPts val="500"/>
              </a:spcBef>
              <a:buClr>
                <a:srgbClr val="73292A"/>
              </a:buClr>
              <a:buFont typeface="Arial" panose="020B0604020202020204" pitchFamily="34" charset="0"/>
              <a:buChar char="•"/>
              <a:defRPr lang="fr-FR" sz="1400" kern="1200">
                <a:solidFill>
                  <a:schemeClr val="accent3"/>
                </a:solidFill>
                <a:latin typeface="Gill Sans Nova Light" panose="020F0302020204030204" pitchFamily="34" charset="0"/>
                <a:ea typeface="+mn-ea"/>
                <a:cs typeface="Gill Sans Nova Light" panose="020F0302020204030204" pitchFamily="34" charset="0"/>
              </a:defRPr>
            </a:lvl4pPr>
            <a:lvl5pPr marL="2057400" indent="-228600" algn="ctr" defTabSz="914400" rtl="0" eaLnBrk="1" latinLnBrk="0" hangingPunct="1">
              <a:lnSpc>
                <a:spcPct val="90000"/>
              </a:lnSpc>
              <a:spcBef>
                <a:spcPts val="500"/>
              </a:spcBef>
              <a:buClr>
                <a:srgbClr val="73292A"/>
              </a:buClr>
              <a:buFont typeface="Arial" panose="020B0604020202020204" pitchFamily="34" charset="0"/>
              <a:buChar char="•"/>
              <a:defRPr lang="fr-FR" sz="1400" kern="1200">
                <a:solidFill>
                  <a:schemeClr val="accent3"/>
                </a:solidFill>
                <a:latin typeface="Gill Sans Nova Light" panose="020F0302020204030204" pitchFamily="34" charset="0"/>
                <a:ea typeface="+mn-ea"/>
                <a:cs typeface="Gill Sans Nova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a:lstStyle>
          <a:p>
            <a:pPr rtl="1"/>
            <a:r>
              <a:rPr lang="ar-DZ" dirty="0">
                <a:solidFill>
                  <a:schemeClr val="tx1"/>
                </a:solidFill>
              </a:rPr>
              <a:t>المفهوم الاصطلاحي: </a:t>
            </a:r>
          </a:p>
          <a:p>
            <a:pPr marL="449580" algn="r" rtl="1">
              <a:lnSpc>
                <a:spcPct val="107000"/>
              </a:lnSpc>
              <a:spcAft>
                <a:spcPts val="800"/>
              </a:spcAft>
            </a:pPr>
            <a:r>
              <a:rPr lang="ar-SA"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المقاولاتية: </a:t>
            </a:r>
            <a:r>
              <a:rPr lang="ar-DZ" sz="1800" kern="100" dirty="0">
                <a:solidFill>
                  <a:schemeClr val="tx1"/>
                </a:solidFill>
                <a:latin typeface="Calibri" panose="020F0502020204030204" pitchFamily="34" charset="0"/>
                <a:ea typeface="Calibri" panose="020F0502020204030204" pitchFamily="34" charset="0"/>
                <a:cs typeface="Arial" panose="020B0604020202020204" pitchFamily="34" charset="0"/>
              </a:rPr>
              <a:t>هي </a:t>
            </a:r>
            <a:r>
              <a:rPr lang="ar-SA"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مجموعة الأنشطة والمساعي التي تهدف إلى خلق وتطوير المؤسسة وبشكل أكثر عمومية خلق نشاط معين</a:t>
            </a:r>
            <a:r>
              <a:rPr lang="fr-FR"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t>
            </a:r>
          </a:p>
          <a:p>
            <a:pPr marL="449580" algn="r" rtl="1">
              <a:lnSpc>
                <a:spcPct val="107000"/>
              </a:lnSpc>
              <a:spcAft>
                <a:spcPts val="800"/>
              </a:spcAft>
            </a:pPr>
            <a:r>
              <a:rPr lang="ar-SA"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المقاولاتية: هي حركية إنشاء واستغلال فرص أعمال من طرف فرد أو عدة أفراد وذلك عن طريق إنشاء منظمات جديدة من أجل خلق قيمة.</a:t>
            </a:r>
            <a:endParaRPr lang="fr-FR" sz="180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rtl="1"/>
            <a:endParaRPr lang="ar-DZ" dirty="0"/>
          </a:p>
        </p:txBody>
      </p:sp>
    </p:spTree>
    <p:extLst>
      <p:ext uri="{BB962C8B-B14F-4D97-AF65-F5344CB8AC3E}">
        <p14:creationId xmlns:p14="http://schemas.microsoft.com/office/powerpoint/2010/main" val="17329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E6A01-1D8C-E82D-69CE-C1BEA5E0330D}"/>
              </a:ext>
            </a:extLst>
          </p:cNvPr>
          <p:cNvSpPr>
            <a:spLocks noGrp="1"/>
          </p:cNvSpPr>
          <p:nvPr>
            <p:ph type="title"/>
          </p:nvPr>
        </p:nvSpPr>
        <p:spPr/>
        <p:txBody>
          <a:bodyPr rtlCol="0"/>
          <a:lstStyle>
            <a:defPPr>
              <a:defRPr lang="fr-FR"/>
            </a:defPPr>
          </a:lstStyle>
          <a:p>
            <a:pPr rtl="0"/>
            <a:r>
              <a:rPr lang="ar-DZ" dirty="0">
                <a:solidFill>
                  <a:schemeClr val="accent3"/>
                </a:solidFill>
                <a:latin typeface="Baskerville Old Face" panose="02020602080505020303" pitchFamily="18" charset="77"/>
                <a:ea typeface="Baskerville" panose="02020502070401020303" pitchFamily="18" charset="0"/>
              </a:rPr>
              <a:t>كيف ذلك</a:t>
            </a:r>
            <a:endParaRPr lang="fr-FR" dirty="0"/>
          </a:p>
        </p:txBody>
      </p:sp>
      <p:sp>
        <p:nvSpPr>
          <p:cNvPr id="3" name="Espace réservé du pied de page 2">
            <a:extLst>
              <a:ext uri="{FF2B5EF4-FFF2-40B4-BE49-F238E27FC236}">
                <a16:creationId xmlns:a16="http://schemas.microsoft.com/office/drawing/2014/main" id="{21137959-7D1F-FBB7-5094-07715179487F}"/>
              </a:ext>
            </a:extLst>
          </p:cNvPr>
          <p:cNvSpPr>
            <a:spLocks noGrp="1"/>
          </p:cNvSpPr>
          <p:nvPr>
            <p:ph type="ftr" sz="quarter" idx="10"/>
          </p:nvPr>
        </p:nvSpPr>
        <p:spPr/>
        <p:txBody>
          <a:bodyPr rtlCol="0"/>
          <a:lstStyle>
            <a:defPPr>
              <a:defRPr lang="fr-FR"/>
            </a:defPPr>
          </a:lstStyle>
          <a:p>
            <a:pPr rtl="0"/>
            <a:r>
              <a:rPr lang="fr-FR"/>
              <a:t>Titre de la présentation</a:t>
            </a:r>
            <a:endParaRPr lang="fr-FR" dirty="0"/>
          </a:p>
        </p:txBody>
      </p:sp>
      <p:sp>
        <p:nvSpPr>
          <p:cNvPr id="4" name="Espace réservé du numéro de diapositive 3">
            <a:extLst>
              <a:ext uri="{FF2B5EF4-FFF2-40B4-BE49-F238E27FC236}">
                <a16:creationId xmlns:a16="http://schemas.microsoft.com/office/drawing/2014/main" id="{A6E8D6E8-969C-81F9-8B97-1B42ED901A78}"/>
              </a:ext>
            </a:extLst>
          </p:cNvPr>
          <p:cNvSpPr>
            <a:spLocks noGrp="1"/>
          </p:cNvSpPr>
          <p:nvPr>
            <p:ph type="sldNum" sz="quarter" idx="11"/>
          </p:nvPr>
        </p:nvSpPr>
        <p:spPr/>
        <p:txBody>
          <a:bodyPr rtlCol="0"/>
          <a:lstStyle>
            <a:defPPr>
              <a:defRPr lang="fr-FR"/>
            </a:defPPr>
          </a:lstStyle>
          <a:p>
            <a:pPr rtl="0"/>
            <a:fld id="{294A09A9-5501-47C1-A89A-A340965A2BE2}" type="slidenum">
              <a:rPr lang="fr-FR" smtClean="0"/>
              <a:pPr rtl="0"/>
              <a:t>5</a:t>
            </a:fld>
            <a:endParaRPr lang="fr-FR" dirty="0"/>
          </a:p>
        </p:txBody>
      </p:sp>
      <p:graphicFrame>
        <p:nvGraphicFramePr>
          <p:cNvPr id="7" name="Diagramme 2" descr="Chronologie">
            <a:extLst>
              <a:ext uri="{FF2B5EF4-FFF2-40B4-BE49-F238E27FC236}">
                <a16:creationId xmlns:a16="http://schemas.microsoft.com/office/drawing/2014/main" id="{1A75E301-F81B-604F-0C9B-A25BF04F0642}"/>
              </a:ext>
            </a:extLst>
          </p:cNvPr>
          <p:cNvGraphicFramePr>
            <a:graphicFrameLocks noGrp="1"/>
          </p:cNvGraphicFramePr>
          <p:nvPr>
            <p:ph sz="quarter" idx="12"/>
            <p:extLst>
              <p:ext uri="{D42A27DB-BD31-4B8C-83A1-F6EECF244321}">
                <p14:modId xmlns:p14="http://schemas.microsoft.com/office/powerpoint/2010/main" val="164512822"/>
              </p:ext>
            </p:extLst>
          </p:nvPr>
        </p:nvGraphicFramePr>
        <p:xfrm>
          <a:off x="974725" y="2635161"/>
          <a:ext cx="10242550" cy="3319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9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7E564-4283-8AE2-ADD2-7B3FFCFA26C7}"/>
              </a:ext>
            </a:extLst>
          </p:cNvPr>
          <p:cNvSpPr>
            <a:spLocks noGrp="1"/>
          </p:cNvSpPr>
          <p:nvPr>
            <p:ph type="title"/>
          </p:nvPr>
        </p:nvSpPr>
        <p:spPr>
          <a:xfrm>
            <a:off x="1591947" y="3002862"/>
            <a:ext cx="9738391" cy="1291071"/>
          </a:xfrm>
        </p:spPr>
        <p:txBody>
          <a:bodyPr rtlCol="0"/>
          <a:lstStyle>
            <a:defPPr>
              <a:defRPr lang="fr-FR"/>
            </a:defPPr>
          </a:lstStyle>
          <a:p>
            <a:pPr rtl="1"/>
            <a:r>
              <a:rPr lang="ar-DZ" dirty="0"/>
              <a:t>مبررات تدريس مقياس المقاولاتية </a:t>
            </a:r>
            <a:endParaRPr lang="fr-FR" dirty="0"/>
          </a:p>
        </p:txBody>
      </p:sp>
      <p:sp>
        <p:nvSpPr>
          <p:cNvPr id="10" name="Espace réservé du texte 9">
            <a:extLst>
              <a:ext uri="{FF2B5EF4-FFF2-40B4-BE49-F238E27FC236}">
                <a16:creationId xmlns:a16="http://schemas.microsoft.com/office/drawing/2014/main" id="{FA47ED29-D9DA-9DC6-8B43-80EC2A2E5B50}"/>
              </a:ext>
            </a:extLst>
          </p:cNvPr>
          <p:cNvSpPr>
            <a:spLocks noGrp="1"/>
          </p:cNvSpPr>
          <p:nvPr>
            <p:ph type="body" sz="quarter" idx="10"/>
          </p:nvPr>
        </p:nvSpPr>
        <p:spPr>
          <a:xfrm>
            <a:off x="734786" y="2158042"/>
            <a:ext cx="941832" cy="1936750"/>
          </a:xfrm>
        </p:spPr>
        <p:txBody>
          <a:bodyPr rtlCol="0"/>
          <a:lstStyle>
            <a:defPPr>
              <a:defRPr lang="fr-FR"/>
            </a:defPPr>
          </a:lstStyle>
          <a:p>
            <a:pPr rtl="0"/>
            <a:r>
              <a:rPr lang="fr-FR" dirty="0"/>
              <a:t>«</a:t>
            </a:r>
          </a:p>
        </p:txBody>
      </p:sp>
      <p:sp>
        <p:nvSpPr>
          <p:cNvPr id="11" name="Espace réservé du texte 10">
            <a:extLst>
              <a:ext uri="{FF2B5EF4-FFF2-40B4-BE49-F238E27FC236}">
                <a16:creationId xmlns:a16="http://schemas.microsoft.com/office/drawing/2014/main" id="{CB634FAD-36DD-9FB0-7030-266A29178C42}"/>
              </a:ext>
            </a:extLst>
          </p:cNvPr>
          <p:cNvSpPr>
            <a:spLocks noGrp="1"/>
          </p:cNvSpPr>
          <p:nvPr>
            <p:ph type="body" sz="quarter" idx="11"/>
          </p:nvPr>
        </p:nvSpPr>
        <p:spPr>
          <a:xfrm>
            <a:off x="10771984" y="2279331"/>
            <a:ext cx="945473" cy="1936750"/>
          </a:xfrm>
        </p:spPr>
        <p:txBody>
          <a:bodyPr rtlCol="0"/>
          <a:lstStyle>
            <a:defPPr>
              <a:defRPr lang="fr-FR"/>
            </a:defPPr>
          </a:lstStyle>
          <a:p>
            <a:pPr rtl="0"/>
            <a:r>
              <a:rPr lang="fr-FR" dirty="0"/>
              <a:t>»</a:t>
            </a:r>
          </a:p>
        </p:txBody>
      </p:sp>
    </p:spTree>
    <p:extLst>
      <p:ext uri="{BB962C8B-B14F-4D97-AF65-F5344CB8AC3E}">
        <p14:creationId xmlns:p14="http://schemas.microsoft.com/office/powerpoint/2010/main" val="1563980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8"/>
            <a:ext cx="5439653" cy="3624414"/>
          </a:xfrm>
        </p:spPr>
        <p:txBody>
          <a:bodyPr rtlCol="0">
            <a:normAutofit/>
          </a:bodyPr>
          <a:lstStyle>
            <a:defPPr>
              <a:defRPr lang="fr-FR"/>
            </a:defPPr>
          </a:lstStyle>
          <a:p>
            <a:pPr algn="r" rtl="1"/>
            <a:r>
              <a:rPr lang="ar-DZ" dirty="0">
                <a:latin typeface="Baskerville Old Face" panose="02020602080505020303" pitchFamily="18" charset="77"/>
                <a:cs typeface="Calibri Light"/>
              </a:rPr>
              <a:t>بين حلم التوظيف ومنحة البطالة </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1</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7</a:t>
            </a:fld>
            <a:endParaRPr lang="fr-FR" dirty="0"/>
          </a:p>
        </p:txBody>
      </p:sp>
    </p:spTree>
    <p:extLst>
      <p:ext uri="{BB962C8B-B14F-4D97-AF65-F5344CB8AC3E}">
        <p14:creationId xmlns:p14="http://schemas.microsoft.com/office/powerpoint/2010/main" val="32007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7"/>
            <a:ext cx="5439653" cy="3285367"/>
          </a:xfrm>
        </p:spPr>
        <p:txBody>
          <a:bodyPr rtlCol="0">
            <a:normAutofit/>
          </a:bodyPr>
          <a:lstStyle>
            <a:defPPr>
              <a:defRPr lang="fr-FR"/>
            </a:defPPr>
          </a:lstStyle>
          <a:p>
            <a:pPr algn="r" rtl="1"/>
            <a:r>
              <a:rPr lang="ar-DZ" dirty="0">
                <a:latin typeface="Baskerville Old Face" panose="02020602080505020303" pitchFamily="18" charset="77"/>
                <a:cs typeface="Calibri Light"/>
              </a:rPr>
              <a:t>التزايد الكبير لعدد الطلبة المتخرجون وعدم استيعاب المؤسسات لتوظيفهم</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2</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Espace réservé du contenu 2">
            <a:extLst>
              <a:ext uri="{FF2B5EF4-FFF2-40B4-BE49-F238E27FC236}">
                <a16:creationId xmlns:a16="http://schemas.microsoft.com/office/drawing/2014/main" id="{22788C46-D0BC-4307-AE55-7601A139E7CB}"/>
              </a:ext>
            </a:extLst>
          </p:cNvPr>
          <p:cNvSpPr>
            <a:spLocks noGrp="1"/>
          </p:cNvSpPr>
          <p:nvPr>
            <p:ph sz="quarter" idx="4"/>
          </p:nvPr>
        </p:nvSpPr>
        <p:spPr>
          <a:xfrm>
            <a:off x="8137133" y="4130211"/>
            <a:ext cx="3795787" cy="2371172"/>
          </a:xfrm>
        </p:spPr>
        <p:txBody>
          <a:bodyPr vert="horz" lIns="91440" tIns="45720" rIns="91440" bIns="45720" rtlCol="0" anchor="t">
            <a:normAutofit/>
          </a:bodyPr>
          <a:lstStyle>
            <a:defPPr>
              <a:defRPr lang="fr-FR"/>
            </a:defPPr>
          </a:lstStyle>
          <a:p>
            <a:pPr marL="0" indent="0" algn="r" rtl="1">
              <a:lnSpc>
                <a:spcPct val="150000"/>
              </a:lnSpc>
              <a:buNone/>
            </a:pPr>
            <a:endParaRPr lang="fr-FR" dirty="0">
              <a:solidFill>
                <a:schemeClr val="accent3"/>
              </a:solidFill>
              <a:latin typeface="Gill Sans Nova Light" panose="020B0302020104020203" pitchFamily="34" charset="0"/>
              <a:cs typeface="Calibri"/>
            </a:endParaRPr>
          </a:p>
        </p:txBody>
      </p:sp>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8</a:t>
            </a:fld>
            <a:endParaRPr lang="fr-FR" dirty="0"/>
          </a:p>
        </p:txBody>
      </p:sp>
    </p:spTree>
    <p:extLst>
      <p:ext uri="{BB962C8B-B14F-4D97-AF65-F5344CB8AC3E}">
        <p14:creationId xmlns:p14="http://schemas.microsoft.com/office/powerpoint/2010/main" val="2194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2DF434-28DB-4621-A497-D62C41CE0419}"/>
              </a:ext>
            </a:extLst>
          </p:cNvPr>
          <p:cNvSpPr>
            <a:spLocks noGrp="1"/>
          </p:cNvSpPr>
          <p:nvPr>
            <p:ph type="title"/>
          </p:nvPr>
        </p:nvSpPr>
        <p:spPr>
          <a:xfrm>
            <a:off x="6493267" y="978407"/>
            <a:ext cx="5439653" cy="3398241"/>
          </a:xfrm>
        </p:spPr>
        <p:txBody>
          <a:bodyPr rtlCol="0">
            <a:normAutofit/>
          </a:bodyPr>
          <a:lstStyle>
            <a:defPPr>
              <a:defRPr lang="fr-FR"/>
            </a:defPPr>
          </a:lstStyle>
          <a:p>
            <a:pPr algn="r" rtl="1"/>
            <a:r>
              <a:rPr lang="ar-DZ" dirty="0">
                <a:solidFill>
                  <a:schemeClr val="accent3"/>
                </a:solidFill>
                <a:latin typeface="Baskerville Old Face" panose="02020602080505020303" pitchFamily="18" charset="77"/>
                <a:cs typeface="Calibri Light"/>
              </a:rPr>
              <a:t>العولمة و استحداث الوظائف</a:t>
            </a:r>
            <a:endParaRPr lang="fr-FR" dirty="0">
              <a:solidFill>
                <a:schemeClr val="accent3"/>
              </a:solidFill>
              <a:latin typeface="Baskerville Old Face" panose="02020602080505020303" pitchFamily="18" charset="77"/>
            </a:endParaRPr>
          </a:p>
        </p:txBody>
      </p:sp>
      <p:sp>
        <p:nvSpPr>
          <p:cNvPr id="4" name="Espace réservé du texte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normAutofit/>
          </a:bodyPr>
          <a:lstStyle>
            <a:defPPr>
              <a:defRPr lang="fr-FR"/>
            </a:defPPr>
          </a:lstStyle>
          <a:p>
            <a:pPr rtl="0"/>
            <a:r>
              <a:rPr lang="ar-DZ" dirty="0"/>
              <a:t>3</a:t>
            </a:r>
            <a:endParaRPr lang="fr-FR" dirty="0"/>
          </a:p>
        </p:txBody>
      </p:sp>
      <p:pic>
        <p:nvPicPr>
          <p:cNvPr id="10" name="Image 9" descr="Accent floral en forme de feuille">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Image 1928" descr="Accent floral en forme de feuille">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5" name="Espace réservé du pied de page 4">
            <a:extLst>
              <a:ext uri="{FF2B5EF4-FFF2-40B4-BE49-F238E27FC236}">
                <a16:creationId xmlns:a16="http://schemas.microsoft.com/office/drawing/2014/main" id="{4A947406-5839-A735-732D-5690E6315B95}"/>
              </a:ext>
            </a:extLst>
          </p:cNvPr>
          <p:cNvSpPr>
            <a:spLocks noGrp="1"/>
          </p:cNvSpPr>
          <p:nvPr>
            <p:ph type="ftr" sz="quarter" idx="11"/>
          </p:nvPr>
        </p:nvSpPr>
        <p:spPr/>
        <p:txBody>
          <a:bodyPr rtlCol="0"/>
          <a:lstStyle>
            <a:defPPr>
              <a:defRPr lang="fr-FR"/>
            </a:defPPr>
          </a:lstStyle>
          <a:p>
            <a:pPr rtl="0"/>
            <a:r>
              <a:rPr lang="ar-DZ" dirty="0"/>
              <a:t>المقاولاتية</a:t>
            </a:r>
            <a:endParaRPr lang="fr-FR" dirty="0"/>
          </a:p>
        </p:txBody>
      </p:sp>
      <p:sp>
        <p:nvSpPr>
          <p:cNvPr id="6" name="Espace réservé du numéro de diapositive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fr-FR"/>
            </a:defPPr>
          </a:lstStyle>
          <a:p>
            <a:pPr rtl="0"/>
            <a:fld id="{294A09A9-5501-47C1-A89A-A340965A2BE2}" type="slidenum">
              <a:rPr lang="fr-FR" smtClean="0"/>
              <a:t>9</a:t>
            </a:fld>
            <a:endParaRPr lang="fr-FR" dirty="0"/>
          </a:p>
        </p:txBody>
      </p:sp>
    </p:spTree>
    <p:extLst>
      <p:ext uri="{BB962C8B-B14F-4D97-AF65-F5344CB8AC3E}">
        <p14:creationId xmlns:p14="http://schemas.microsoft.com/office/powerpoint/2010/main" val="397942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17_TF56410444_Win32" id="{68477A9D-C4DC-4CB2-9FCF-5CCF7CAC0EB1}" vid="{0D64B0DD-AC28-4E42-82C5-429DF2BAD0E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{994C41E6-B5E2-4DDB-BADE-EF25A061AEF1}tf56410444_win32</Template>
  <TotalTime>3050</TotalTime>
  <Words>272</Words>
  <Application>Microsoft Office PowerPoint</Application>
  <PresentationFormat>Grand écran</PresentationFormat>
  <Paragraphs>80</Paragraphs>
  <Slides>14</Slides>
  <Notes>11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Baskerville</vt:lpstr>
      <vt:lpstr>Baskerville Old Face</vt:lpstr>
      <vt:lpstr>Calibri</vt:lpstr>
      <vt:lpstr>Gill Sans Light</vt:lpstr>
      <vt:lpstr>Gill Sans Nova</vt:lpstr>
      <vt:lpstr>Gill Sans Nova Light</vt:lpstr>
      <vt:lpstr>Thème Office</vt:lpstr>
      <vt:lpstr>المقاولاتية </vt:lpstr>
      <vt:lpstr>التساؤل الشائع بين الطلبة </vt:lpstr>
      <vt:lpstr>Présentation PowerPoint</vt:lpstr>
      <vt:lpstr>مفهوم المقاولاتية</vt:lpstr>
      <vt:lpstr>كيف ذلك</vt:lpstr>
      <vt:lpstr>مبررات تدريس مقياس المقاولاتية </vt:lpstr>
      <vt:lpstr>بين حلم التوظيف ومنحة البطالة </vt:lpstr>
      <vt:lpstr>التزايد الكبير لعدد الطلبة المتخرجون وعدم استيعاب المؤسسات لتوظيفهم</vt:lpstr>
      <vt:lpstr>العولمة و استحداث الوظائف</vt:lpstr>
      <vt:lpstr>الاهتمام المتزايد باللغة الإنجليزية بالجزائر</vt:lpstr>
      <vt:lpstr>الأفكار المبتكرة (أحلام) وتشجيع تطبيقها</vt:lpstr>
      <vt:lpstr>تشجيع المشاريع الاسرية  </vt:lpstr>
      <vt:lpstr>اقتناص فرص في تلبية خدمات مستحدثة مع التطور التكنولوجي </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المقاولاتية </dc:title>
  <dc:creator>saida dali</dc:creator>
  <cp:lastModifiedBy>saida dali</cp:lastModifiedBy>
  <cp:revision>3</cp:revision>
  <dcterms:created xsi:type="dcterms:W3CDTF">2024-02-10T09:24:24Z</dcterms:created>
  <dcterms:modified xsi:type="dcterms:W3CDTF">2024-02-12T12:16:23Z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