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0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2" autoAdjust="0"/>
    <p:restoredTop sz="86462" autoAdjust="0"/>
  </p:normalViewPr>
  <p:slideViewPr>
    <p:cSldViewPr snapToGrid="0">
      <p:cViewPr varScale="1">
        <p:scale>
          <a:sx n="102" d="100"/>
          <a:sy n="102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919" y="191614"/>
            <a:ext cx="8796682" cy="2141316"/>
          </a:xfrm>
        </p:spPr>
        <p:txBody>
          <a:bodyPr/>
          <a:lstStyle/>
          <a:p>
            <a:r>
              <a:rPr lang="en-US" b="1" dirty="0"/>
              <a:t>Lecture 3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495" y="352750"/>
            <a:ext cx="11783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3. The history of urbanism?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endParaRPr lang="fr-FR" sz="4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7028" r="3175" b="5397"/>
          <a:stretch/>
        </p:blipFill>
        <p:spPr>
          <a:xfrm>
            <a:off x="3236731" y="1506912"/>
            <a:ext cx="6127031" cy="47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433" y="497330"/>
            <a:ext cx="9144000" cy="48651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3. </a:t>
            </a:r>
            <a:r>
              <a:rPr lang="en-US" sz="4400" dirty="0">
                <a:solidFill>
                  <a:srgbClr val="FF0000"/>
                </a:solidFill>
              </a:rPr>
              <a:t>The history of urbanism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344" y="1149092"/>
            <a:ext cx="11678855" cy="33103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history of urbanism can be traced back to the </a:t>
            </a:r>
            <a:r>
              <a:rPr lang="en-US" sz="2000" b="1" dirty="0"/>
              <a:t>earliest human settlements</a:t>
            </a:r>
            <a:r>
              <a:rPr lang="en-US" sz="2000" dirty="0"/>
              <a:t>. The </a:t>
            </a:r>
            <a:r>
              <a:rPr lang="en-US" sz="2000" u="sng" dirty="0"/>
              <a:t>first cities </a:t>
            </a:r>
            <a:r>
              <a:rPr lang="en-US" sz="2000" dirty="0"/>
              <a:t>emerged in </a:t>
            </a:r>
            <a:r>
              <a:rPr lang="en-US" sz="2000" b="1" dirty="0"/>
              <a:t>Mesopotamia</a:t>
            </a:r>
            <a:r>
              <a:rPr lang="en-US" sz="2000" dirty="0"/>
              <a:t> and </a:t>
            </a:r>
            <a:r>
              <a:rPr lang="en-US" sz="2000" b="1" dirty="0"/>
              <a:t>Egypt</a:t>
            </a:r>
            <a:r>
              <a:rPr lang="en-US" sz="2000" dirty="0"/>
              <a:t> around </a:t>
            </a:r>
            <a:r>
              <a:rPr lang="en-US" sz="2000" b="1" dirty="0"/>
              <a:t>5,000 years ago</a:t>
            </a:r>
            <a:r>
              <a:rPr lang="en-US" sz="2000" dirty="0"/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8" y="2512719"/>
            <a:ext cx="3889637" cy="3513021"/>
          </a:xfrm>
          <a:prstGeom prst="rect">
            <a:avLst/>
          </a:prstGeom>
        </p:spPr>
      </p:pic>
      <p:pic>
        <p:nvPicPr>
          <p:cNvPr id="1026" name="Picture 2" descr="Human Civilization's First Cities: 7 of the Old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21" y="2512719"/>
            <a:ext cx="6496111" cy="31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80063" y="385521"/>
            <a:ext cx="11678855" cy="331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u="sng" dirty="0" smtClean="0"/>
              <a:t>early cities </a:t>
            </a:r>
            <a:r>
              <a:rPr lang="en-US" sz="2000" dirty="0" smtClean="0"/>
              <a:t>were typically </a:t>
            </a:r>
            <a:r>
              <a:rPr lang="en-US" sz="2000" b="1" dirty="0" smtClean="0"/>
              <a:t>small</a:t>
            </a:r>
            <a:r>
              <a:rPr lang="en-US" sz="2000" dirty="0" smtClean="0"/>
              <a:t> and </a:t>
            </a:r>
            <a:r>
              <a:rPr lang="en-US" sz="2000" b="1" dirty="0" smtClean="0"/>
              <a:t>compact</a:t>
            </a:r>
            <a:r>
              <a:rPr lang="en-US" sz="2000" dirty="0" smtClean="0"/>
              <a:t>, with a </a:t>
            </a:r>
            <a:r>
              <a:rPr lang="en-US" sz="2000" b="1" dirty="0" smtClean="0"/>
              <a:t>central marketplace </a:t>
            </a:r>
            <a:r>
              <a:rPr lang="en-US" sz="2000" dirty="0" smtClean="0"/>
              <a:t>and a surrounding </a:t>
            </a:r>
            <a:r>
              <a:rPr lang="en-US" sz="2000" b="1" dirty="0" smtClean="0"/>
              <a:t>residential area</a:t>
            </a:r>
            <a:r>
              <a:rPr lang="en-US" sz="2000" dirty="0" smtClean="0"/>
              <a:t>. Over time, cities grew larger and more complex. By the </a:t>
            </a:r>
            <a:r>
              <a:rPr lang="en-US" sz="2000" u="sng" dirty="0" smtClean="0"/>
              <a:t>Middle Ages</a:t>
            </a:r>
            <a:r>
              <a:rPr lang="en-US" sz="2000" dirty="0" smtClean="0"/>
              <a:t>, many European cities had developed into </a:t>
            </a:r>
            <a:r>
              <a:rPr lang="en-US" sz="2000" b="1" dirty="0" smtClean="0"/>
              <a:t>walled fortifications </a:t>
            </a:r>
            <a:r>
              <a:rPr lang="en-US" sz="2000" dirty="0" smtClean="0"/>
              <a:t>with a </a:t>
            </a:r>
            <a:r>
              <a:rPr lang="en-US" sz="2000" b="1" dirty="0" smtClean="0"/>
              <a:t>complex system </a:t>
            </a:r>
            <a:r>
              <a:rPr lang="en-US" sz="2000" dirty="0" smtClean="0"/>
              <a:t>of </a:t>
            </a:r>
            <a:r>
              <a:rPr lang="en-US" sz="2000" b="1" dirty="0" smtClean="0"/>
              <a:t>streets</a:t>
            </a:r>
            <a:r>
              <a:rPr lang="en-US" sz="2000" dirty="0" smtClean="0"/>
              <a:t> and </a:t>
            </a:r>
            <a:r>
              <a:rPr lang="en-US" sz="2000" b="1" dirty="0" smtClean="0"/>
              <a:t>canals</a:t>
            </a:r>
            <a:r>
              <a:rPr lang="en-US" sz="2000" dirty="0" smtClean="0"/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1" y="2040700"/>
            <a:ext cx="4914900" cy="37433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536" y="2040700"/>
            <a:ext cx="4899067" cy="36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99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Lecture 3:</vt:lpstr>
      <vt:lpstr>Présentation PowerPoint</vt:lpstr>
      <vt:lpstr>3. The history of urbanism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45</cp:revision>
  <dcterms:created xsi:type="dcterms:W3CDTF">2023-10-03T09:36:30Z</dcterms:created>
  <dcterms:modified xsi:type="dcterms:W3CDTF">2024-11-06T18:00:42Z</dcterms:modified>
</cp:coreProperties>
</file>