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256" r:id="rId2"/>
    <p:sldId id="270" r:id="rId3"/>
    <p:sldId id="271" r:id="rId4"/>
    <p:sldId id="272" r:id="rId5"/>
    <p:sldId id="273" r:id="rId6"/>
    <p:sldId id="274" r:id="rId7"/>
    <p:sldId id="275" r:id="rId8"/>
    <p:sldId id="276" r:id="rId9"/>
    <p:sldId id="277" r:id="rId10"/>
    <p:sldId id="263"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59" autoAdjust="0"/>
    <p:restoredTop sz="94660"/>
  </p:normalViewPr>
  <p:slideViewPr>
    <p:cSldViewPr>
      <p:cViewPr varScale="1">
        <p:scale>
          <a:sx n="65" d="100"/>
          <a:sy n="65" d="100"/>
        </p:scale>
        <p:origin x="153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ufik MARIR" userId="99029b34809daf6c" providerId="LiveId" clId="{3F892FE0-B6FD-40E8-92B2-D787C19D5218}"/>
    <pc:docChg chg="custSel addSld modSld">
      <pc:chgData name="Toufik MARIR" userId="99029b34809daf6c" providerId="LiveId" clId="{3F892FE0-B6FD-40E8-92B2-D787C19D5218}" dt="2023-12-02T11:23:19.486" v="192"/>
      <pc:docMkLst>
        <pc:docMk/>
      </pc:docMkLst>
      <pc:sldChg chg="modSp mod">
        <pc:chgData name="Toufik MARIR" userId="99029b34809daf6c" providerId="LiveId" clId="{3F892FE0-B6FD-40E8-92B2-D787C19D5218}" dt="2023-12-02T11:11:13.121" v="31" actId="20577"/>
        <pc:sldMkLst>
          <pc:docMk/>
          <pc:sldMk cId="0" sldId="256"/>
        </pc:sldMkLst>
        <pc:spChg chg="mod">
          <ac:chgData name="Toufik MARIR" userId="99029b34809daf6c" providerId="LiveId" clId="{3F892FE0-B6FD-40E8-92B2-D787C19D5218}" dt="2023-12-02T11:11:13.121" v="31" actId="20577"/>
          <ac:spMkLst>
            <pc:docMk/>
            <pc:sldMk cId="0" sldId="256"/>
            <ac:spMk id="2" creationId="{00000000-0000-0000-0000-000000000000}"/>
          </ac:spMkLst>
        </pc:spChg>
      </pc:sldChg>
      <pc:sldChg chg="modSp mod modAnim">
        <pc:chgData name="Toufik MARIR" userId="99029b34809daf6c" providerId="LiveId" clId="{3F892FE0-B6FD-40E8-92B2-D787C19D5218}" dt="2023-12-02T11:12:21.313" v="48" actId="20577"/>
        <pc:sldMkLst>
          <pc:docMk/>
          <pc:sldMk cId="0" sldId="270"/>
        </pc:sldMkLst>
        <pc:spChg chg="mod">
          <ac:chgData name="Toufik MARIR" userId="99029b34809daf6c" providerId="LiveId" clId="{3F892FE0-B6FD-40E8-92B2-D787C19D5218}" dt="2023-12-02T11:12:21.313" v="48" actId="20577"/>
          <ac:spMkLst>
            <pc:docMk/>
            <pc:sldMk cId="0" sldId="270"/>
            <ac:spMk id="2" creationId="{00000000-0000-0000-0000-000000000000}"/>
          </ac:spMkLst>
        </pc:spChg>
        <pc:spChg chg="mod">
          <ac:chgData name="Toufik MARIR" userId="99029b34809daf6c" providerId="LiveId" clId="{3F892FE0-B6FD-40E8-92B2-D787C19D5218}" dt="2023-12-02T11:11:51.332" v="35" actId="20577"/>
          <ac:spMkLst>
            <pc:docMk/>
            <pc:sldMk cId="0" sldId="270"/>
            <ac:spMk id="3" creationId="{00000000-0000-0000-0000-000000000000}"/>
          </ac:spMkLst>
        </pc:spChg>
      </pc:sldChg>
      <pc:sldChg chg="modSp mod">
        <pc:chgData name="Toufik MARIR" userId="99029b34809daf6c" providerId="LiveId" clId="{3F892FE0-B6FD-40E8-92B2-D787C19D5218}" dt="2023-12-02T11:15:12.614" v="144" actId="108"/>
        <pc:sldMkLst>
          <pc:docMk/>
          <pc:sldMk cId="525328101" sldId="271"/>
        </pc:sldMkLst>
        <pc:spChg chg="mod">
          <ac:chgData name="Toufik MARIR" userId="99029b34809daf6c" providerId="LiveId" clId="{3F892FE0-B6FD-40E8-92B2-D787C19D5218}" dt="2023-12-02T11:12:46.564" v="117" actId="20577"/>
          <ac:spMkLst>
            <pc:docMk/>
            <pc:sldMk cId="525328101" sldId="271"/>
            <ac:spMk id="2" creationId="{065BB853-922E-6305-B07B-30AA892D647F}"/>
          </ac:spMkLst>
        </pc:spChg>
        <pc:spChg chg="mod">
          <ac:chgData name="Toufik MARIR" userId="99029b34809daf6c" providerId="LiveId" clId="{3F892FE0-B6FD-40E8-92B2-D787C19D5218}" dt="2023-12-02T11:15:12.614" v="144" actId="108"/>
          <ac:spMkLst>
            <pc:docMk/>
            <pc:sldMk cId="525328101" sldId="271"/>
            <ac:spMk id="5" creationId="{627FCEEA-BD7F-EFBE-427F-ACD137491522}"/>
          </ac:spMkLst>
        </pc:spChg>
      </pc:sldChg>
      <pc:sldChg chg="modSp mod">
        <pc:chgData name="Toufik MARIR" userId="99029b34809daf6c" providerId="LiveId" clId="{3F892FE0-B6FD-40E8-92B2-D787C19D5218}" dt="2023-12-02T11:17:03.544" v="165" actId="20577"/>
        <pc:sldMkLst>
          <pc:docMk/>
          <pc:sldMk cId="1179453252" sldId="272"/>
        </pc:sldMkLst>
        <pc:spChg chg="mod">
          <ac:chgData name="Toufik MARIR" userId="99029b34809daf6c" providerId="LiveId" clId="{3F892FE0-B6FD-40E8-92B2-D787C19D5218}" dt="2023-12-02T11:15:20.187" v="146" actId="27636"/>
          <ac:spMkLst>
            <pc:docMk/>
            <pc:sldMk cId="1179453252" sldId="272"/>
            <ac:spMk id="2" creationId="{41BAF3EF-3F63-CBA9-CE7D-8797289E9910}"/>
          </ac:spMkLst>
        </pc:spChg>
        <pc:spChg chg="mod">
          <ac:chgData name="Toufik MARIR" userId="99029b34809daf6c" providerId="LiveId" clId="{3F892FE0-B6FD-40E8-92B2-D787C19D5218}" dt="2023-12-02T11:17:03.544" v="165" actId="20577"/>
          <ac:spMkLst>
            <pc:docMk/>
            <pc:sldMk cId="1179453252" sldId="272"/>
            <ac:spMk id="5" creationId="{2BD59632-B594-EA6C-7579-C68711E98A83}"/>
          </ac:spMkLst>
        </pc:spChg>
      </pc:sldChg>
      <pc:sldChg chg="modSp mod">
        <pc:chgData name="Toufik MARIR" userId="99029b34809daf6c" providerId="LiveId" clId="{3F892FE0-B6FD-40E8-92B2-D787C19D5218}" dt="2023-12-02T11:17:57.101" v="169" actId="27636"/>
        <pc:sldMkLst>
          <pc:docMk/>
          <pc:sldMk cId="2798066782" sldId="273"/>
        </pc:sldMkLst>
        <pc:spChg chg="mod">
          <ac:chgData name="Toufik MARIR" userId="99029b34809daf6c" providerId="LiveId" clId="{3F892FE0-B6FD-40E8-92B2-D787C19D5218}" dt="2023-12-02T11:17:57.101" v="169" actId="27636"/>
          <ac:spMkLst>
            <pc:docMk/>
            <pc:sldMk cId="2798066782" sldId="273"/>
            <ac:spMk id="2" creationId="{2669D0E1-83EA-D529-D664-70C43CBACDE0}"/>
          </ac:spMkLst>
        </pc:spChg>
        <pc:spChg chg="mod">
          <ac:chgData name="Toufik MARIR" userId="99029b34809daf6c" providerId="LiveId" clId="{3F892FE0-B6FD-40E8-92B2-D787C19D5218}" dt="2023-12-02T11:17:37.392" v="167"/>
          <ac:spMkLst>
            <pc:docMk/>
            <pc:sldMk cId="2798066782" sldId="273"/>
            <ac:spMk id="5" creationId="{E0472E8A-5249-7F15-C73E-6A60B4F2A690}"/>
          </ac:spMkLst>
        </pc:spChg>
      </pc:sldChg>
      <pc:sldChg chg="modSp mod">
        <pc:chgData name="Toufik MARIR" userId="99029b34809daf6c" providerId="LiveId" clId="{3F892FE0-B6FD-40E8-92B2-D787C19D5218}" dt="2023-12-02T11:20:24.234" v="175"/>
        <pc:sldMkLst>
          <pc:docMk/>
          <pc:sldMk cId="122274636" sldId="274"/>
        </pc:sldMkLst>
        <pc:spChg chg="mod">
          <ac:chgData name="Toufik MARIR" userId="99029b34809daf6c" providerId="LiveId" clId="{3F892FE0-B6FD-40E8-92B2-D787C19D5218}" dt="2023-12-02T11:20:24.234" v="175"/>
          <ac:spMkLst>
            <pc:docMk/>
            <pc:sldMk cId="122274636" sldId="274"/>
            <ac:spMk id="2" creationId="{BA9A0B74-9240-0D84-A4E6-64D4222C0F57}"/>
          </ac:spMkLst>
        </pc:spChg>
        <pc:spChg chg="mod">
          <ac:chgData name="Toufik MARIR" userId="99029b34809daf6c" providerId="LiveId" clId="{3F892FE0-B6FD-40E8-92B2-D787C19D5218}" dt="2023-12-02T11:20:05.023" v="174"/>
          <ac:spMkLst>
            <pc:docMk/>
            <pc:sldMk cId="122274636" sldId="274"/>
            <ac:spMk id="5" creationId="{4E5754B6-8DD6-10E1-27AD-1D37D26B521C}"/>
          </ac:spMkLst>
        </pc:spChg>
      </pc:sldChg>
      <pc:sldChg chg="modSp mod">
        <pc:chgData name="Toufik MARIR" userId="99029b34809daf6c" providerId="LiveId" clId="{3F892FE0-B6FD-40E8-92B2-D787C19D5218}" dt="2023-12-02T11:21:08.764" v="178"/>
        <pc:sldMkLst>
          <pc:docMk/>
          <pc:sldMk cId="2775831703" sldId="275"/>
        </pc:sldMkLst>
        <pc:spChg chg="mod">
          <ac:chgData name="Toufik MARIR" userId="99029b34809daf6c" providerId="LiveId" clId="{3F892FE0-B6FD-40E8-92B2-D787C19D5218}" dt="2023-12-02T11:20:49.306" v="177" actId="27636"/>
          <ac:spMkLst>
            <pc:docMk/>
            <pc:sldMk cId="2775831703" sldId="275"/>
            <ac:spMk id="2" creationId="{A2D1E7AF-6824-424E-497A-503F65F7EC07}"/>
          </ac:spMkLst>
        </pc:spChg>
        <pc:spChg chg="mod">
          <ac:chgData name="Toufik MARIR" userId="99029b34809daf6c" providerId="LiveId" clId="{3F892FE0-B6FD-40E8-92B2-D787C19D5218}" dt="2023-12-02T11:21:08.764" v="178"/>
          <ac:spMkLst>
            <pc:docMk/>
            <pc:sldMk cId="2775831703" sldId="275"/>
            <ac:spMk id="5" creationId="{3010ECA2-C8E4-C6F3-847C-89509A3D3186}"/>
          </ac:spMkLst>
        </pc:spChg>
      </pc:sldChg>
      <pc:sldChg chg="modSp mod">
        <pc:chgData name="Toufik MARIR" userId="99029b34809daf6c" providerId="LiveId" clId="{3F892FE0-B6FD-40E8-92B2-D787C19D5218}" dt="2023-12-02T11:22:30.240" v="186" actId="20577"/>
        <pc:sldMkLst>
          <pc:docMk/>
          <pc:sldMk cId="901296664" sldId="276"/>
        </pc:sldMkLst>
        <pc:spChg chg="mod">
          <ac:chgData name="Toufik MARIR" userId="99029b34809daf6c" providerId="LiveId" clId="{3F892FE0-B6FD-40E8-92B2-D787C19D5218}" dt="2023-12-02T11:21:50.321" v="179"/>
          <ac:spMkLst>
            <pc:docMk/>
            <pc:sldMk cId="901296664" sldId="276"/>
            <ac:spMk id="2" creationId="{E7EDC621-1B54-4333-09D8-D5CCE0023C7F}"/>
          </ac:spMkLst>
        </pc:spChg>
        <pc:spChg chg="mod">
          <ac:chgData name="Toufik MARIR" userId="99029b34809daf6c" providerId="LiveId" clId="{3F892FE0-B6FD-40E8-92B2-D787C19D5218}" dt="2023-12-02T11:22:30.240" v="186" actId="20577"/>
          <ac:spMkLst>
            <pc:docMk/>
            <pc:sldMk cId="901296664" sldId="276"/>
            <ac:spMk id="5" creationId="{6E6B3063-D6FE-4C85-E1D9-C0BD06F21BFB}"/>
          </ac:spMkLst>
        </pc:spChg>
      </pc:sldChg>
      <pc:sldChg chg="modSp new mod">
        <pc:chgData name="Toufik MARIR" userId="99029b34809daf6c" providerId="LiveId" clId="{3F892FE0-B6FD-40E8-92B2-D787C19D5218}" dt="2023-12-02T11:23:19.486" v="192"/>
        <pc:sldMkLst>
          <pc:docMk/>
          <pc:sldMk cId="3138621601" sldId="277"/>
        </pc:sldMkLst>
        <pc:spChg chg="mod">
          <ac:chgData name="Toufik MARIR" userId="99029b34809daf6c" providerId="LiveId" clId="{3F892FE0-B6FD-40E8-92B2-D787C19D5218}" dt="2023-12-02T11:23:19.486" v="192"/>
          <ac:spMkLst>
            <pc:docMk/>
            <pc:sldMk cId="3138621601" sldId="277"/>
            <ac:spMk id="2" creationId="{A78022FF-FCA7-75AF-D365-44BE37909280}"/>
          </ac:spMkLst>
        </pc:spChg>
        <pc:spChg chg="mod">
          <ac:chgData name="Toufik MARIR" userId="99029b34809daf6c" providerId="LiveId" clId="{3F892FE0-B6FD-40E8-92B2-D787C19D5218}" dt="2023-12-02T11:22:59.481" v="191" actId="5793"/>
          <ac:spMkLst>
            <pc:docMk/>
            <pc:sldMk cId="3138621601" sldId="277"/>
            <ac:spMk id="5" creationId="{34871954-472A-D753-D84C-018C70D427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7A222F-3510-44CC-98E7-9392CD642DE3}" type="datetimeFigureOut">
              <a:rPr lang="fr-FR" smtClean="0"/>
              <a:pPr/>
              <a:t>02/12/2023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6E468B-1010-4A2C-AECC-D1951EB1FA2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C1228ED-5384-4FA3-A3BA-65864BA0D166}" type="datetime1">
              <a:rPr lang="fr-FR" smtClean="0"/>
              <a:pPr/>
              <a:t>02/12/2023</a:t>
            </a:fld>
            <a:endParaRPr lang="fr-BE"/>
          </a:p>
        </p:txBody>
      </p:sp>
      <p:sp>
        <p:nvSpPr>
          <p:cNvPr id="17" name="Espace réservé du pied de page 16"/>
          <p:cNvSpPr>
            <a:spLocks noGrp="1"/>
          </p:cNvSpPr>
          <p:nvPr>
            <p:ph type="ftr" sz="quarter" idx="11"/>
          </p:nvPr>
        </p:nvSpPr>
        <p:spPr/>
        <p:txBody>
          <a:bodyPr/>
          <a:lstStyle/>
          <a:p>
            <a:r>
              <a:rPr lang="fr-BE"/>
              <a:t>Dr. MARIR Toufik</a:t>
            </a: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CF4668DC-857F-487D-BFFA-8C0CA5037977}" type="slidenum">
              <a:rPr lang="fr-BE" smtClean="0"/>
              <a:pPr/>
              <a:t>‹N°›</a:t>
            </a:fld>
            <a:endParaRPr lang="fr-BE"/>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C6E7310-BA9B-4335-BEC6-A4AA0A9F54E9}" type="datetime1">
              <a:rPr lang="fr-FR" smtClean="0"/>
              <a:pPr/>
              <a:t>02/12/2023</a:t>
            </a:fld>
            <a:endParaRPr lang="fr-BE"/>
          </a:p>
        </p:txBody>
      </p:sp>
      <p:sp>
        <p:nvSpPr>
          <p:cNvPr id="5" name="Espace réservé du pied de page 4"/>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1E0A8B3-1FA8-4619-A330-E66818FC944A}" type="datetime1">
              <a:rPr lang="fr-FR" smtClean="0"/>
              <a:pPr/>
              <a:t>02/12/2023</a:t>
            </a:fld>
            <a:endParaRPr lang="fr-BE"/>
          </a:p>
        </p:txBody>
      </p:sp>
      <p:sp>
        <p:nvSpPr>
          <p:cNvPr id="5" name="Espace réservé du pied de page 4"/>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B9628998-398C-408A-A8A8-5436673BF495}" type="datetime1">
              <a:rPr lang="fr-FR" smtClean="0"/>
              <a:pPr/>
              <a:t>02/12/2023</a:t>
            </a:fld>
            <a:endParaRPr lang="fr-BE"/>
          </a:p>
        </p:txBody>
      </p:sp>
      <p:sp>
        <p:nvSpPr>
          <p:cNvPr id="5" name="Espace réservé du pied de page 4"/>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E3A05E2D-2012-40BD-98D4-5D4B6D166ABD}" type="datetime1">
              <a:rPr lang="fr-FR" smtClean="0"/>
              <a:pPr/>
              <a:t>02/12/2023</a:t>
            </a:fld>
            <a:endParaRPr lang="fr-BE"/>
          </a:p>
        </p:txBody>
      </p:sp>
      <p:sp>
        <p:nvSpPr>
          <p:cNvPr id="5" name="Espace réservé du pied de page 4"/>
          <p:cNvSpPr>
            <a:spLocks noGrp="1"/>
          </p:cNvSpPr>
          <p:nvPr>
            <p:ph type="ftr" sz="quarter" idx="11"/>
          </p:nvPr>
        </p:nvSpPr>
        <p:spPr>
          <a:xfrm>
            <a:off x="800100" y="6172200"/>
            <a:ext cx="4000500" cy="457200"/>
          </a:xfrm>
        </p:spPr>
        <p:txBody>
          <a:bodyPr/>
          <a:lstStyle/>
          <a:p>
            <a:r>
              <a:rPr lang="fr-BE"/>
              <a:t>Dr. MARIR Toufik</a:t>
            </a: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5EFDFF96-5AB8-41F4-8744-8D37F8E25624}" type="datetime1">
              <a:rPr lang="fr-FR" smtClean="0"/>
              <a:pPr/>
              <a:t>02/12/2023</a:t>
            </a:fld>
            <a:endParaRPr lang="fr-BE"/>
          </a:p>
        </p:txBody>
      </p:sp>
      <p:sp>
        <p:nvSpPr>
          <p:cNvPr id="6" name="Espace réservé du pied de page 5"/>
          <p:cNvSpPr>
            <a:spLocks noGrp="1"/>
          </p:cNvSpPr>
          <p:nvPr>
            <p:ph type="ftr" sz="quarter" idx="11"/>
          </p:nvPr>
        </p:nvSpPr>
        <p:spPr/>
        <p:txBody>
          <a:bodyPr/>
          <a:lstStyle/>
          <a:p>
            <a:r>
              <a:rPr lang="fr-BE"/>
              <a:t>Dr. MARIR Toufik</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7BDBC993-4A2B-43FB-A52E-54333ED024B6}" type="datetime1">
              <a:rPr lang="fr-FR" smtClean="0"/>
              <a:pPr/>
              <a:t>02/12/2023</a:t>
            </a:fld>
            <a:endParaRPr lang="fr-BE"/>
          </a:p>
        </p:txBody>
      </p:sp>
      <p:sp>
        <p:nvSpPr>
          <p:cNvPr id="8" name="Espace réservé du pied de page 7"/>
          <p:cNvSpPr>
            <a:spLocks noGrp="1"/>
          </p:cNvSpPr>
          <p:nvPr>
            <p:ph type="ftr" sz="quarter" idx="11"/>
          </p:nvPr>
        </p:nvSpPr>
        <p:spPr/>
        <p:txBody>
          <a:bodyPr/>
          <a:lstStyle/>
          <a:p>
            <a:r>
              <a:rPr lang="fr-BE"/>
              <a:t>Dr. MARIR Toufik</a:t>
            </a: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943B73C5-654B-4CE7-B791-35F65EBF9C9B}" type="datetime1">
              <a:rPr lang="fr-FR" smtClean="0"/>
              <a:pPr/>
              <a:t>02/12/2023</a:t>
            </a:fld>
            <a:endParaRPr lang="fr-BE"/>
          </a:p>
        </p:txBody>
      </p:sp>
      <p:sp>
        <p:nvSpPr>
          <p:cNvPr id="4" name="Espace réservé du pied de page 3"/>
          <p:cNvSpPr>
            <a:spLocks noGrp="1"/>
          </p:cNvSpPr>
          <p:nvPr>
            <p:ph type="ftr" sz="quarter" idx="11"/>
          </p:nvPr>
        </p:nvSpPr>
        <p:spPr/>
        <p:txBody>
          <a:bodyPr/>
          <a:lstStyle/>
          <a:p>
            <a:r>
              <a:rPr lang="fr-BE"/>
              <a:t>Dr. MARIR Toufik</a:t>
            </a: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1CA1E7D-CF17-4135-AF76-B678AE3F68EF}" type="datetime1">
              <a:rPr lang="fr-FR" smtClean="0"/>
              <a:pPr/>
              <a:t>02/12/2023</a:t>
            </a:fld>
            <a:endParaRPr lang="fr-BE"/>
          </a:p>
        </p:txBody>
      </p:sp>
      <p:sp>
        <p:nvSpPr>
          <p:cNvPr id="3" name="Espace réservé du pied de page 2"/>
          <p:cNvSpPr>
            <a:spLocks noGrp="1"/>
          </p:cNvSpPr>
          <p:nvPr>
            <p:ph type="ftr" sz="quarter" idx="11"/>
          </p:nvPr>
        </p:nvSpPr>
        <p:spPr/>
        <p:txBody>
          <a:bodyPr/>
          <a:lstStyle/>
          <a:p>
            <a:r>
              <a:rPr lang="fr-BE"/>
              <a:t>Dr. MARIR Toufik</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56142314-6C89-4F2F-B26F-04E24DB7D35D}" type="datetime1">
              <a:rPr lang="fr-FR" smtClean="0"/>
              <a:pPr/>
              <a:t>02/12/2023</a:t>
            </a:fld>
            <a:endParaRPr lang="fr-BE"/>
          </a:p>
        </p:txBody>
      </p:sp>
      <p:sp>
        <p:nvSpPr>
          <p:cNvPr id="6" name="Espace réservé du pied de page 5"/>
          <p:cNvSpPr>
            <a:spLocks noGrp="1"/>
          </p:cNvSpPr>
          <p:nvPr>
            <p:ph type="ftr" sz="quarter" idx="11"/>
          </p:nvPr>
        </p:nvSpPr>
        <p:spPr/>
        <p:txBody>
          <a:bodyPr/>
          <a:lstStyle/>
          <a:p>
            <a:r>
              <a:rPr lang="fr-BE"/>
              <a:t>Dr. MARIR Toufik</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9BA479F9-DBEA-4AA6-A5D9-2679DFC9F964}" type="datetime1">
              <a:rPr lang="fr-FR" smtClean="0"/>
              <a:pPr/>
              <a:t>02/12/2023</a:t>
            </a:fld>
            <a:endParaRPr lang="fr-BE"/>
          </a:p>
        </p:txBody>
      </p:sp>
      <p:sp>
        <p:nvSpPr>
          <p:cNvPr id="6" name="Espace réservé du pied de page 5"/>
          <p:cNvSpPr>
            <a:spLocks noGrp="1"/>
          </p:cNvSpPr>
          <p:nvPr>
            <p:ph type="ftr" sz="quarter" idx="11"/>
          </p:nvPr>
        </p:nvSpPr>
        <p:spPr>
          <a:xfrm>
            <a:off x="914400" y="6172200"/>
            <a:ext cx="3886200" cy="457200"/>
          </a:xfrm>
        </p:spPr>
        <p:txBody>
          <a:bodyPr/>
          <a:lstStyle/>
          <a:p>
            <a:r>
              <a:rPr lang="fr-BE"/>
              <a:t>Dr. MARIR Toufik</a:t>
            </a:r>
          </a:p>
        </p:txBody>
      </p:sp>
      <p:sp>
        <p:nvSpPr>
          <p:cNvPr id="7" name="Espace réservé du numéro de diapositive 6"/>
          <p:cNvSpPr>
            <a:spLocks noGrp="1"/>
          </p:cNvSpPr>
          <p:nvPr>
            <p:ph type="sldNum" sz="quarter" idx="12"/>
          </p:nvPr>
        </p:nvSpPr>
        <p:spPr>
          <a:xfrm>
            <a:off x="146304" y="6208776"/>
            <a:ext cx="457200" cy="457200"/>
          </a:xfrm>
        </p:spPr>
        <p:txBody>
          <a:bodyPr/>
          <a:lstStyle/>
          <a:p>
            <a:fld id="{CF4668DC-857F-487D-BFFA-8C0CA5037977}" type="slidenum">
              <a:rPr lang="fr-BE" smtClean="0"/>
              <a:pPr/>
              <a:t>‹N°›</a:t>
            </a:fld>
            <a:endParaRPr lang="fr-BE"/>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49A25DC-D916-4EE3-841B-BCF952C51EF5}" type="datetime1">
              <a:rPr lang="fr-FR" smtClean="0"/>
              <a:pPr/>
              <a:t>02/12/2023</a:t>
            </a:fld>
            <a:endParaRPr lang="fr-BE"/>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BE"/>
              <a:t>Dr. MARIR Toufik</a:t>
            </a: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33600" y="3286124"/>
            <a:ext cx="6560234" cy="1071570"/>
          </a:xfrm>
        </p:spPr>
        <p:txBody>
          <a:bodyPr/>
          <a:lstStyle/>
          <a:p>
            <a:pPr algn="ctr"/>
            <a:r>
              <a:rPr lang="fr-FR" b="1" dirty="0">
                <a:solidFill>
                  <a:schemeClr val="tx1"/>
                </a:solidFill>
              </a:rPr>
              <a:t>Dr. MARIR Toufik</a:t>
            </a:r>
          </a:p>
          <a:p>
            <a:pPr algn="ctr"/>
            <a:r>
              <a:rPr lang="fr-FR" b="1" dirty="0">
                <a:solidFill>
                  <a:schemeClr val="tx1"/>
                </a:solidFill>
              </a:rPr>
              <a:t>Maître de Conférences </a:t>
            </a:r>
            <a:r>
              <a:rPr lang="fr-FR" b="1">
                <a:solidFill>
                  <a:schemeClr val="tx1"/>
                </a:solidFill>
              </a:rPr>
              <a:t>– A </a:t>
            </a:r>
            <a:r>
              <a:rPr lang="fr-FR" b="1" dirty="0">
                <a:solidFill>
                  <a:schemeClr val="tx1"/>
                </a:solidFill>
              </a:rPr>
              <a:t>–</a:t>
            </a:r>
          </a:p>
          <a:p>
            <a:pPr algn="ctr"/>
            <a:endParaRPr lang="fr-FR" dirty="0"/>
          </a:p>
        </p:txBody>
      </p:sp>
      <p:sp>
        <p:nvSpPr>
          <p:cNvPr id="6" name="Espace réservé du pied de page 5"/>
          <p:cNvSpPr>
            <a:spLocks noGrp="1"/>
          </p:cNvSpPr>
          <p:nvPr>
            <p:ph type="ftr" sz="quarter" idx="11"/>
          </p:nvPr>
        </p:nvSpPr>
        <p:spPr/>
        <p:txBody>
          <a:bodyPr/>
          <a:lstStyle/>
          <a:p>
            <a:r>
              <a:rPr lang="fr-BE" b="1" dirty="0"/>
              <a:t>Dr. MARIR Toufik</a:t>
            </a: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a:t>
            </a:fld>
            <a:endParaRPr lang="fr-BE"/>
          </a:p>
        </p:txBody>
      </p:sp>
      <p:sp>
        <p:nvSpPr>
          <p:cNvPr id="2" name="Titre 1"/>
          <p:cNvSpPr>
            <a:spLocks noGrp="1"/>
          </p:cNvSpPr>
          <p:nvPr>
            <p:ph type="ctrTitle"/>
          </p:nvPr>
        </p:nvSpPr>
        <p:spPr/>
        <p:txBody>
          <a:bodyPr>
            <a:normAutofit fontScale="90000"/>
          </a:bodyPr>
          <a:lstStyle/>
          <a:p>
            <a:r>
              <a:rPr lang="fr-FR" b="1" dirty="0">
                <a:solidFill>
                  <a:schemeClr val="tx1"/>
                </a:solidFill>
              </a:rPr>
              <a:t>Chapitre 03</a:t>
            </a:r>
            <a:br>
              <a:rPr lang="fr-FR" b="1" dirty="0">
                <a:solidFill>
                  <a:schemeClr val="tx1"/>
                </a:solidFill>
              </a:rPr>
            </a:br>
            <a:r>
              <a:rPr lang="fr-FR" b="0" i="0" dirty="0">
                <a:solidFill>
                  <a:srgbClr val="000000"/>
                </a:solidFill>
                <a:effectLst/>
                <a:latin typeface="Linux Libertine"/>
              </a:rPr>
              <a:t>Étapes d'un projet d'apprentissage automatique</a:t>
            </a:r>
            <a:endParaRPr lang="fr-FR" b="1" dirty="0">
              <a:solidFill>
                <a:schemeClr val="tx1"/>
              </a:solidFill>
            </a:endParaRPr>
          </a:p>
        </p:txBody>
      </p:sp>
      <p:sp>
        <p:nvSpPr>
          <p:cNvPr id="4" name="Sous-titre 2"/>
          <p:cNvSpPr txBox="1">
            <a:spLocks/>
          </p:cNvSpPr>
          <p:nvPr/>
        </p:nvSpPr>
        <p:spPr>
          <a:xfrm>
            <a:off x="2214546" y="4214818"/>
            <a:ext cx="6560234" cy="1538294"/>
          </a:xfrm>
          <a:prstGeom prst="rect">
            <a:avLst/>
          </a:prstGeom>
        </p:spPr>
        <p:txBody>
          <a:bodyPr lIns="45720" rIns="246888">
            <a:normAutofit/>
          </a:bodyPr>
          <a:lstStyle/>
          <a:p>
            <a:pPr marL="0" marR="0" lvl="0" indent="0" algn="ctr" defTabSz="914400" rtl="0" eaLnBrk="1" fontAlgn="auto" latinLnBrk="0" hangingPunct="1">
              <a:lnSpc>
                <a:spcPct val="100000"/>
              </a:lnSpc>
              <a:spcBef>
                <a:spcPts val="0"/>
              </a:spcBef>
              <a:spcAft>
                <a:spcPts val="0"/>
              </a:spcAft>
              <a:buClr>
                <a:schemeClr val="accent1"/>
              </a:buClr>
              <a:buSzPct val="70000"/>
              <a:buFont typeface="Wingdings 2"/>
              <a:buNone/>
              <a:tabLst/>
              <a:defRPr/>
            </a:pPr>
            <a:r>
              <a:rPr kumimoji="0" lang="fr-FR" sz="3200" b="1" i="0" u="sng" strike="noStrike" kern="1200" cap="none" spc="0" normalizeH="0" baseline="0" noProof="0" dirty="0">
                <a:ln>
                  <a:noFill/>
                </a:ln>
                <a:effectLst/>
                <a:uLnTx/>
                <a:uFillTx/>
                <a:latin typeface="+mn-lt"/>
                <a:ea typeface="+mn-ea"/>
                <a:cs typeface="+mn-cs"/>
              </a:rPr>
              <a:t>marir.toufik@yahoo.fr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BE"/>
              <a:t>Dr. MARIR Toufik</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10</a:t>
            </a:fld>
            <a:endParaRPr lang="fr-BE"/>
          </a:p>
        </p:txBody>
      </p:sp>
      <p:pic>
        <p:nvPicPr>
          <p:cNvPr id="7" name="Image 6" descr="Point d'interrogation.png"/>
          <p:cNvPicPr>
            <a:picLocks noChangeAspect="1"/>
          </p:cNvPicPr>
          <p:nvPr/>
        </p:nvPicPr>
        <p:blipFill>
          <a:blip r:embed="rId2" cstate="print"/>
          <a:stretch>
            <a:fillRect/>
          </a:stretch>
        </p:blipFill>
        <p:spPr>
          <a:xfrm>
            <a:off x="3286116" y="2428868"/>
            <a:ext cx="2409827" cy="2152650"/>
          </a:xfrm>
          <a:prstGeom prst="ellipse">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54032"/>
          </a:xfrm>
        </p:spPr>
        <p:txBody>
          <a:bodyPr>
            <a:noAutofit/>
          </a:bodyPr>
          <a:lstStyle/>
          <a:p>
            <a:r>
              <a:rPr lang="fr-FR" sz="3000" b="1" dirty="0">
                <a:solidFill>
                  <a:schemeClr val="tx1"/>
                </a:solidFill>
              </a:rPr>
              <a:t>Introduction</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2</a:t>
            </a:fld>
            <a:endParaRPr lang="fr-BE"/>
          </a:p>
        </p:txBody>
      </p:sp>
      <p:sp>
        <p:nvSpPr>
          <p:cNvPr id="3" name="Espace réservé du contenu 2"/>
          <p:cNvSpPr>
            <a:spLocks noGrp="1"/>
          </p:cNvSpPr>
          <p:nvPr>
            <p:ph sz="quarter" idx="1"/>
          </p:nvPr>
        </p:nvSpPr>
        <p:spPr>
          <a:xfrm>
            <a:off x="428596" y="1142984"/>
            <a:ext cx="8258204" cy="4876816"/>
          </a:xfrm>
        </p:spPr>
        <p:txBody>
          <a:bodyPr>
            <a:normAutofit/>
          </a:bodyPr>
          <a:lstStyle/>
          <a:p>
            <a:r>
              <a:rPr lang="fr-FR" dirty="0"/>
              <a:t>L'apprentissage automatique suit un processus itératif complexe qui englobe plusieurs étapes, allant de la collecte des données à la mise en œuvre pratique des modèles. Cette section détaillera ces différentes phases du processus</a:t>
            </a:r>
          </a:p>
          <a:p>
            <a:pPr algn="just">
              <a:buNone/>
            </a:pPr>
            <a:endParaRPr lang="fr-FR"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5BB853-922E-6305-B07B-30AA892D647F}"/>
              </a:ext>
            </a:extLst>
          </p:cNvPr>
          <p:cNvSpPr>
            <a:spLocks noGrp="1"/>
          </p:cNvSpPr>
          <p:nvPr>
            <p:ph type="title"/>
          </p:nvPr>
        </p:nvSpPr>
        <p:spPr/>
        <p:txBody>
          <a:bodyPr>
            <a:normAutofit/>
          </a:bodyPr>
          <a:lstStyle/>
          <a:p>
            <a:r>
              <a:rPr lang="fr-FR" b="1" i="0" dirty="0">
                <a:effectLst/>
                <a:latin typeface="Söhne"/>
              </a:rPr>
              <a:t>Les étapes d’un projet de ML</a:t>
            </a:r>
            <a:endParaRPr lang="fr-FR" dirty="0"/>
          </a:p>
        </p:txBody>
      </p:sp>
      <p:sp>
        <p:nvSpPr>
          <p:cNvPr id="3" name="Espace réservé du pied de page 2">
            <a:extLst>
              <a:ext uri="{FF2B5EF4-FFF2-40B4-BE49-F238E27FC236}">
                <a16:creationId xmlns:a16="http://schemas.microsoft.com/office/drawing/2014/main" id="{0FBD5781-55F4-E4B2-FE29-7BDFD8E7C4BD}"/>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3E380063-4642-7D66-4C87-C2075002D6A7}"/>
              </a:ext>
            </a:extLst>
          </p:cNvPr>
          <p:cNvSpPr>
            <a:spLocks noGrp="1"/>
          </p:cNvSpPr>
          <p:nvPr>
            <p:ph type="sldNum" sz="quarter" idx="12"/>
          </p:nvPr>
        </p:nvSpPr>
        <p:spPr/>
        <p:txBody>
          <a:bodyPr/>
          <a:lstStyle/>
          <a:p>
            <a:fld id="{CF4668DC-857F-487D-BFFA-8C0CA5037977}" type="slidenum">
              <a:rPr lang="fr-BE" smtClean="0"/>
              <a:pPr/>
              <a:t>3</a:t>
            </a:fld>
            <a:endParaRPr lang="fr-BE"/>
          </a:p>
        </p:txBody>
      </p:sp>
      <p:sp>
        <p:nvSpPr>
          <p:cNvPr id="5" name="Espace réservé du contenu 4">
            <a:extLst>
              <a:ext uri="{FF2B5EF4-FFF2-40B4-BE49-F238E27FC236}">
                <a16:creationId xmlns:a16="http://schemas.microsoft.com/office/drawing/2014/main" id="{627FCEEA-BD7F-EFBE-427F-ACD137491522}"/>
              </a:ext>
            </a:extLst>
          </p:cNvPr>
          <p:cNvSpPr>
            <a:spLocks noGrp="1"/>
          </p:cNvSpPr>
          <p:nvPr>
            <p:ph sz="quarter" idx="1"/>
          </p:nvPr>
        </p:nvSpPr>
        <p:spPr/>
        <p:txBody>
          <a:bodyPr/>
          <a:lstStyle/>
          <a:p>
            <a:r>
              <a:rPr lang="fr-FR" b="1" dirty="0">
                <a:latin typeface="Söhne"/>
              </a:rPr>
              <a:t>Identifier les besoins et les objectifs de l’entreprise</a:t>
            </a:r>
          </a:p>
          <a:p>
            <a:r>
              <a:rPr lang="fr-FR" b="1" i="0" dirty="0">
                <a:effectLst/>
                <a:latin typeface="Söhne"/>
              </a:rPr>
              <a:t>Collecte et Préparation des Données</a:t>
            </a:r>
          </a:p>
          <a:p>
            <a:r>
              <a:rPr lang="fr-FR" b="1" i="0" dirty="0">
                <a:effectLst/>
                <a:latin typeface="Söhne"/>
              </a:rPr>
              <a:t>Choix du Modèle</a:t>
            </a:r>
            <a:endParaRPr lang="fr-FR" b="1" dirty="0">
              <a:latin typeface="Söhne"/>
            </a:endParaRPr>
          </a:p>
          <a:p>
            <a:r>
              <a:rPr lang="fr-FR" b="1" i="0" dirty="0">
                <a:effectLst/>
                <a:latin typeface="Söhne"/>
              </a:rPr>
              <a:t>Entraînement du Modèle</a:t>
            </a:r>
          </a:p>
          <a:p>
            <a:r>
              <a:rPr lang="fr-FR" b="1" i="0" dirty="0">
                <a:effectLst/>
                <a:latin typeface="Söhne"/>
              </a:rPr>
              <a:t>Test et Évaluation du Modèle</a:t>
            </a:r>
          </a:p>
          <a:p>
            <a:r>
              <a:rPr lang="fr-FR" b="1" i="0" dirty="0">
                <a:effectLst/>
                <a:latin typeface="Söhne"/>
              </a:rPr>
              <a:t>Déploiement du Modèle</a:t>
            </a:r>
          </a:p>
          <a:p>
            <a:endParaRPr lang="fr-FR" b="0" i="0" dirty="0">
              <a:solidFill>
                <a:srgbClr val="374151"/>
              </a:solidFill>
              <a:effectLst/>
              <a:latin typeface="Söhne"/>
            </a:endParaRPr>
          </a:p>
          <a:p>
            <a:endParaRPr lang="fr-FR" dirty="0"/>
          </a:p>
        </p:txBody>
      </p:sp>
    </p:spTree>
    <p:extLst>
      <p:ext uri="{BB962C8B-B14F-4D97-AF65-F5344CB8AC3E}">
        <p14:creationId xmlns:p14="http://schemas.microsoft.com/office/powerpoint/2010/main" val="525328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BAF3EF-3F63-CBA9-CE7D-8797289E9910}"/>
              </a:ext>
            </a:extLst>
          </p:cNvPr>
          <p:cNvSpPr>
            <a:spLocks noGrp="1"/>
          </p:cNvSpPr>
          <p:nvPr>
            <p:ph type="title"/>
          </p:nvPr>
        </p:nvSpPr>
        <p:spPr/>
        <p:txBody>
          <a:bodyPr>
            <a:normAutofit fontScale="90000"/>
          </a:bodyPr>
          <a:lstStyle/>
          <a:p>
            <a:r>
              <a:rPr lang="fr-FR" b="1" dirty="0">
                <a:latin typeface="Söhne"/>
              </a:rPr>
              <a:t>Identifier les besoins et les objectifs de l’entreprise</a:t>
            </a:r>
            <a:endParaRPr lang="fr-FR" dirty="0"/>
          </a:p>
        </p:txBody>
      </p:sp>
      <p:sp>
        <p:nvSpPr>
          <p:cNvPr id="3" name="Espace réservé du pied de page 2">
            <a:extLst>
              <a:ext uri="{FF2B5EF4-FFF2-40B4-BE49-F238E27FC236}">
                <a16:creationId xmlns:a16="http://schemas.microsoft.com/office/drawing/2014/main" id="{DC3870B7-4C2A-DE46-13B7-83FC5227F706}"/>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45B56EA7-3D1E-6D5D-F50D-1E914DE9B3D8}"/>
              </a:ext>
            </a:extLst>
          </p:cNvPr>
          <p:cNvSpPr>
            <a:spLocks noGrp="1"/>
          </p:cNvSpPr>
          <p:nvPr>
            <p:ph type="sldNum" sz="quarter" idx="12"/>
          </p:nvPr>
        </p:nvSpPr>
        <p:spPr/>
        <p:txBody>
          <a:bodyPr/>
          <a:lstStyle/>
          <a:p>
            <a:fld id="{CF4668DC-857F-487D-BFFA-8C0CA5037977}" type="slidenum">
              <a:rPr lang="fr-BE" smtClean="0"/>
              <a:pPr/>
              <a:t>4</a:t>
            </a:fld>
            <a:endParaRPr lang="fr-BE"/>
          </a:p>
        </p:txBody>
      </p:sp>
      <p:sp>
        <p:nvSpPr>
          <p:cNvPr id="5" name="Espace réservé du contenu 4">
            <a:extLst>
              <a:ext uri="{FF2B5EF4-FFF2-40B4-BE49-F238E27FC236}">
                <a16:creationId xmlns:a16="http://schemas.microsoft.com/office/drawing/2014/main" id="{2BD59632-B594-EA6C-7579-C68711E98A83}"/>
              </a:ext>
            </a:extLst>
          </p:cNvPr>
          <p:cNvSpPr>
            <a:spLocks noGrp="1"/>
          </p:cNvSpPr>
          <p:nvPr>
            <p:ph sz="quarter" idx="1"/>
          </p:nvPr>
        </p:nvSpPr>
        <p:spPr/>
        <p:txBody>
          <a:bodyPr>
            <a:normAutofit/>
          </a:bodyPr>
          <a:lstStyle/>
          <a:p>
            <a:r>
              <a:rPr lang="fr-FR" b="0" i="0" dirty="0">
                <a:solidFill>
                  <a:srgbClr val="323E48"/>
                </a:solidFill>
                <a:effectLst/>
                <a:latin typeface="Source Sans Pro" panose="020B0503030403020204" pitchFamily="34" charset="0"/>
              </a:rPr>
              <a:t>Il est indispensable de savoir pourquoi la solution de Machine Learning doit être implémentée. </a:t>
            </a:r>
          </a:p>
          <a:p>
            <a:r>
              <a:rPr lang="fr-FR" b="1" i="0" dirty="0">
                <a:solidFill>
                  <a:srgbClr val="323E48"/>
                </a:solidFill>
                <a:effectLst/>
                <a:latin typeface="Source Sans Pro" panose="020B0503030403020204" pitchFamily="34" charset="0"/>
              </a:rPr>
              <a:t>Fixer des objectifs quantifiables</a:t>
            </a:r>
            <a:r>
              <a:rPr lang="fr-FR" b="0" i="0" dirty="0">
                <a:solidFill>
                  <a:srgbClr val="323E48"/>
                </a:solidFill>
                <a:effectLst/>
                <a:latin typeface="Source Sans Pro" panose="020B0503030403020204" pitchFamily="34" charset="0"/>
              </a:rPr>
              <a:t> </a:t>
            </a:r>
          </a:p>
          <a:p>
            <a:r>
              <a:rPr lang="fr-FR" dirty="0">
                <a:solidFill>
                  <a:srgbClr val="323E48"/>
                </a:solidFill>
                <a:latin typeface="Source Sans Pro" panose="020B0503030403020204" pitchFamily="34" charset="0"/>
              </a:rPr>
              <a:t>C</a:t>
            </a:r>
            <a:r>
              <a:rPr lang="fr-FR" b="0" i="0" dirty="0">
                <a:solidFill>
                  <a:srgbClr val="323E48"/>
                </a:solidFill>
                <a:effectLst/>
                <a:latin typeface="Source Sans Pro" panose="020B0503030403020204" pitchFamily="34" charset="0"/>
              </a:rPr>
              <a:t>onnaître précisément </a:t>
            </a:r>
            <a:r>
              <a:rPr lang="fr-FR" b="1" i="0" dirty="0">
                <a:solidFill>
                  <a:srgbClr val="323E48"/>
                </a:solidFill>
                <a:effectLst/>
                <a:latin typeface="Source Sans Pro" panose="020B0503030403020204" pitchFamily="34" charset="0"/>
              </a:rPr>
              <a:t>la problématique métier à résoudre</a:t>
            </a:r>
            <a:r>
              <a:rPr lang="fr-FR" b="0" i="0" dirty="0">
                <a:solidFill>
                  <a:srgbClr val="323E48"/>
                </a:solidFill>
                <a:effectLst/>
                <a:latin typeface="Source Sans Pro" panose="020B0503030403020204" pitchFamily="34" charset="0"/>
              </a:rPr>
              <a:t> </a:t>
            </a:r>
            <a:endParaRPr lang="fr-FR" dirty="0"/>
          </a:p>
        </p:txBody>
      </p:sp>
    </p:spTree>
    <p:extLst>
      <p:ext uri="{BB962C8B-B14F-4D97-AF65-F5344CB8AC3E}">
        <p14:creationId xmlns:p14="http://schemas.microsoft.com/office/powerpoint/2010/main" val="1179453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69D0E1-83EA-D529-D664-70C43CBACDE0}"/>
              </a:ext>
            </a:extLst>
          </p:cNvPr>
          <p:cNvSpPr>
            <a:spLocks noGrp="1"/>
          </p:cNvSpPr>
          <p:nvPr>
            <p:ph type="title"/>
          </p:nvPr>
        </p:nvSpPr>
        <p:spPr/>
        <p:txBody>
          <a:bodyPr>
            <a:normAutofit fontScale="90000"/>
          </a:bodyPr>
          <a:lstStyle/>
          <a:p>
            <a:r>
              <a:rPr lang="fr-FR" b="1" i="0" dirty="0">
                <a:effectLst/>
                <a:latin typeface="Söhne"/>
              </a:rPr>
              <a:t>Collecte et Préparation des Données</a:t>
            </a:r>
            <a:endParaRPr lang="fr-FR" dirty="0"/>
          </a:p>
        </p:txBody>
      </p:sp>
      <p:sp>
        <p:nvSpPr>
          <p:cNvPr id="3" name="Espace réservé du pied de page 2">
            <a:extLst>
              <a:ext uri="{FF2B5EF4-FFF2-40B4-BE49-F238E27FC236}">
                <a16:creationId xmlns:a16="http://schemas.microsoft.com/office/drawing/2014/main" id="{9476DE64-EC1B-C8E1-39D2-682CB0432D4A}"/>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6012A8D0-751C-81E9-D057-4A254D701E18}"/>
              </a:ext>
            </a:extLst>
          </p:cNvPr>
          <p:cNvSpPr>
            <a:spLocks noGrp="1"/>
          </p:cNvSpPr>
          <p:nvPr>
            <p:ph type="sldNum" sz="quarter" idx="12"/>
          </p:nvPr>
        </p:nvSpPr>
        <p:spPr/>
        <p:txBody>
          <a:bodyPr/>
          <a:lstStyle/>
          <a:p>
            <a:fld id="{CF4668DC-857F-487D-BFFA-8C0CA5037977}" type="slidenum">
              <a:rPr lang="fr-BE" smtClean="0"/>
              <a:pPr/>
              <a:t>5</a:t>
            </a:fld>
            <a:endParaRPr lang="fr-BE"/>
          </a:p>
        </p:txBody>
      </p:sp>
      <p:sp>
        <p:nvSpPr>
          <p:cNvPr id="5" name="Espace réservé du contenu 4">
            <a:extLst>
              <a:ext uri="{FF2B5EF4-FFF2-40B4-BE49-F238E27FC236}">
                <a16:creationId xmlns:a16="http://schemas.microsoft.com/office/drawing/2014/main" id="{E0472E8A-5249-7F15-C73E-6A60B4F2A690}"/>
              </a:ext>
            </a:extLst>
          </p:cNvPr>
          <p:cNvSpPr>
            <a:spLocks noGrp="1"/>
          </p:cNvSpPr>
          <p:nvPr>
            <p:ph sz="quarter" idx="1"/>
          </p:nvPr>
        </p:nvSpPr>
        <p:spPr/>
        <p:txBody>
          <a:bodyPr/>
          <a:lstStyle/>
          <a:p>
            <a:pPr algn="l">
              <a:buFont typeface="Arial" panose="020B0604020202020204" pitchFamily="34" charset="0"/>
              <a:buChar char="•"/>
            </a:pPr>
            <a:r>
              <a:rPr lang="fr-FR" b="0" i="1" dirty="0">
                <a:solidFill>
                  <a:srgbClr val="374151"/>
                </a:solidFill>
                <a:effectLst/>
                <a:latin typeface="Söhne"/>
              </a:rPr>
              <a:t>Collecte de Données :</a:t>
            </a:r>
            <a:r>
              <a:rPr lang="fr-FR" b="0" i="0" dirty="0">
                <a:solidFill>
                  <a:srgbClr val="374151"/>
                </a:solidFill>
                <a:effectLst/>
                <a:latin typeface="Söhne"/>
              </a:rPr>
              <a:t> La qualité des modèles d'apprentissage automatique dépend fortement de la qualité des données. La collecte peut impliquer des sources variées, telles que des bases de données existantes, des capteurs, ou des données générées par l'utilisateur.</a:t>
            </a:r>
          </a:p>
          <a:p>
            <a:pPr algn="l">
              <a:buFont typeface="Arial" panose="020B0604020202020204" pitchFamily="34" charset="0"/>
              <a:buChar char="•"/>
            </a:pPr>
            <a:r>
              <a:rPr lang="fr-FR" b="0" i="1" dirty="0">
                <a:solidFill>
                  <a:srgbClr val="374151"/>
                </a:solidFill>
                <a:effectLst/>
                <a:latin typeface="Söhne"/>
              </a:rPr>
              <a:t>Prétraitement des Données :</a:t>
            </a:r>
            <a:r>
              <a:rPr lang="fr-FR" b="0" i="0" dirty="0">
                <a:solidFill>
                  <a:srgbClr val="374151"/>
                </a:solidFill>
                <a:effectLst/>
                <a:latin typeface="Söhne"/>
              </a:rPr>
              <a:t> Cette étape implique le nettoyage des données pour éliminer les valeurs aberrantes, la normalisation pour garantir une échelle cohérente, et l'encodage pour représenter les données de manière appropriée.</a:t>
            </a:r>
          </a:p>
          <a:p>
            <a:endParaRPr lang="fr-FR" dirty="0"/>
          </a:p>
        </p:txBody>
      </p:sp>
    </p:spTree>
    <p:extLst>
      <p:ext uri="{BB962C8B-B14F-4D97-AF65-F5344CB8AC3E}">
        <p14:creationId xmlns:p14="http://schemas.microsoft.com/office/powerpoint/2010/main" val="2798066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9A0B74-9240-0D84-A4E6-64D4222C0F57}"/>
              </a:ext>
            </a:extLst>
          </p:cNvPr>
          <p:cNvSpPr>
            <a:spLocks noGrp="1"/>
          </p:cNvSpPr>
          <p:nvPr>
            <p:ph type="title"/>
          </p:nvPr>
        </p:nvSpPr>
        <p:spPr/>
        <p:txBody>
          <a:bodyPr/>
          <a:lstStyle/>
          <a:p>
            <a:r>
              <a:rPr lang="fr-FR" b="1" i="0" dirty="0">
                <a:effectLst/>
                <a:latin typeface="Söhne"/>
              </a:rPr>
              <a:t>Choix du Modèle</a:t>
            </a:r>
            <a:endParaRPr lang="fr-FR" dirty="0"/>
          </a:p>
        </p:txBody>
      </p:sp>
      <p:sp>
        <p:nvSpPr>
          <p:cNvPr id="3" name="Espace réservé du pied de page 2">
            <a:extLst>
              <a:ext uri="{FF2B5EF4-FFF2-40B4-BE49-F238E27FC236}">
                <a16:creationId xmlns:a16="http://schemas.microsoft.com/office/drawing/2014/main" id="{504FE8B2-2867-8E12-FCB2-80EA4B4254C4}"/>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4A4993B1-2090-0361-8B2D-1ECB6D6C5620}"/>
              </a:ext>
            </a:extLst>
          </p:cNvPr>
          <p:cNvSpPr>
            <a:spLocks noGrp="1"/>
          </p:cNvSpPr>
          <p:nvPr>
            <p:ph type="sldNum" sz="quarter" idx="12"/>
          </p:nvPr>
        </p:nvSpPr>
        <p:spPr/>
        <p:txBody>
          <a:bodyPr/>
          <a:lstStyle/>
          <a:p>
            <a:fld id="{CF4668DC-857F-487D-BFFA-8C0CA5037977}" type="slidenum">
              <a:rPr lang="fr-BE" smtClean="0"/>
              <a:pPr/>
              <a:t>6</a:t>
            </a:fld>
            <a:endParaRPr lang="fr-BE"/>
          </a:p>
        </p:txBody>
      </p:sp>
      <p:sp>
        <p:nvSpPr>
          <p:cNvPr id="5" name="Espace réservé du contenu 4">
            <a:extLst>
              <a:ext uri="{FF2B5EF4-FFF2-40B4-BE49-F238E27FC236}">
                <a16:creationId xmlns:a16="http://schemas.microsoft.com/office/drawing/2014/main" id="{4E5754B6-8DD6-10E1-27AD-1D37D26B521C}"/>
              </a:ext>
            </a:extLst>
          </p:cNvPr>
          <p:cNvSpPr>
            <a:spLocks noGrp="1"/>
          </p:cNvSpPr>
          <p:nvPr>
            <p:ph sz="quarter" idx="1"/>
          </p:nvPr>
        </p:nvSpPr>
        <p:spPr/>
        <p:txBody>
          <a:bodyPr>
            <a:normAutofit/>
          </a:bodyPr>
          <a:lstStyle/>
          <a:p>
            <a:r>
              <a:rPr lang="fr-FR" b="0" i="1" dirty="0">
                <a:solidFill>
                  <a:srgbClr val="374151"/>
                </a:solidFill>
                <a:effectLst/>
                <a:latin typeface="Söhne"/>
              </a:rPr>
              <a:t>Sélection du Type de Modèle :</a:t>
            </a:r>
            <a:r>
              <a:rPr lang="fr-FR" b="0" i="0" dirty="0">
                <a:solidFill>
                  <a:srgbClr val="374151"/>
                </a:solidFill>
                <a:effectLst/>
                <a:latin typeface="Söhne"/>
              </a:rPr>
              <a:t> En fonction de la nature du problème (classification, régression, clustering), le choix du modèle approprié est crucial. Des modèles tels que les réseaux de neurones, les arbres de décision, ou les machines à vecteurs de support peuvent être sélectionnés en fonction des caractéristiques spécifiques du problème.</a:t>
            </a:r>
            <a:endParaRPr lang="fr-FR" dirty="0"/>
          </a:p>
        </p:txBody>
      </p:sp>
    </p:spTree>
    <p:extLst>
      <p:ext uri="{BB962C8B-B14F-4D97-AF65-F5344CB8AC3E}">
        <p14:creationId xmlns:p14="http://schemas.microsoft.com/office/powerpoint/2010/main" val="122274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1E7AF-6824-424E-497A-503F65F7EC07}"/>
              </a:ext>
            </a:extLst>
          </p:cNvPr>
          <p:cNvSpPr>
            <a:spLocks noGrp="1"/>
          </p:cNvSpPr>
          <p:nvPr>
            <p:ph type="title"/>
          </p:nvPr>
        </p:nvSpPr>
        <p:spPr/>
        <p:txBody>
          <a:bodyPr>
            <a:normAutofit/>
          </a:bodyPr>
          <a:lstStyle/>
          <a:p>
            <a:r>
              <a:rPr lang="fr-FR" b="1" i="0" dirty="0">
                <a:effectLst/>
                <a:latin typeface="Söhne"/>
              </a:rPr>
              <a:t>Entraînement du Modèle</a:t>
            </a:r>
            <a:endParaRPr lang="fr-FR" dirty="0"/>
          </a:p>
        </p:txBody>
      </p:sp>
      <p:sp>
        <p:nvSpPr>
          <p:cNvPr id="3" name="Espace réservé du pied de page 2">
            <a:extLst>
              <a:ext uri="{FF2B5EF4-FFF2-40B4-BE49-F238E27FC236}">
                <a16:creationId xmlns:a16="http://schemas.microsoft.com/office/drawing/2014/main" id="{AC1369B2-E13A-A9C8-C25F-BF528FFFCC9E}"/>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0E353730-8C19-9EEF-7277-68C6E208E8D5}"/>
              </a:ext>
            </a:extLst>
          </p:cNvPr>
          <p:cNvSpPr>
            <a:spLocks noGrp="1"/>
          </p:cNvSpPr>
          <p:nvPr>
            <p:ph type="sldNum" sz="quarter" idx="12"/>
          </p:nvPr>
        </p:nvSpPr>
        <p:spPr/>
        <p:txBody>
          <a:bodyPr/>
          <a:lstStyle/>
          <a:p>
            <a:fld id="{CF4668DC-857F-487D-BFFA-8C0CA5037977}" type="slidenum">
              <a:rPr lang="fr-BE" smtClean="0"/>
              <a:pPr/>
              <a:t>7</a:t>
            </a:fld>
            <a:endParaRPr lang="fr-BE"/>
          </a:p>
        </p:txBody>
      </p:sp>
      <p:sp>
        <p:nvSpPr>
          <p:cNvPr id="5" name="Espace réservé du contenu 4">
            <a:extLst>
              <a:ext uri="{FF2B5EF4-FFF2-40B4-BE49-F238E27FC236}">
                <a16:creationId xmlns:a16="http://schemas.microsoft.com/office/drawing/2014/main" id="{3010ECA2-C8E4-C6F3-847C-89509A3D3186}"/>
              </a:ext>
            </a:extLst>
          </p:cNvPr>
          <p:cNvSpPr>
            <a:spLocks noGrp="1"/>
          </p:cNvSpPr>
          <p:nvPr>
            <p:ph sz="quarter" idx="1"/>
          </p:nvPr>
        </p:nvSpPr>
        <p:spPr/>
        <p:txBody>
          <a:bodyPr/>
          <a:lstStyle/>
          <a:p>
            <a:pPr algn="l">
              <a:buFont typeface="Arial" panose="020B0604020202020204" pitchFamily="34" charset="0"/>
              <a:buChar char="•"/>
            </a:pPr>
            <a:r>
              <a:rPr lang="fr-FR" b="0" i="1" dirty="0">
                <a:solidFill>
                  <a:srgbClr val="374151"/>
                </a:solidFill>
                <a:effectLst/>
                <a:latin typeface="Söhne"/>
              </a:rPr>
              <a:t>Allocation des Données d'Entraînement :</a:t>
            </a:r>
            <a:r>
              <a:rPr lang="fr-FR" b="0" i="0" dirty="0">
                <a:solidFill>
                  <a:srgbClr val="374151"/>
                </a:solidFill>
                <a:effectLst/>
                <a:latin typeface="Söhne"/>
              </a:rPr>
              <a:t> Une partie des données est réservée à l'entraînement du modèle, où le modèle apprend à partir de l'ensemble de données en ajustant ses paramètres.</a:t>
            </a:r>
          </a:p>
          <a:p>
            <a:pPr algn="l">
              <a:buFont typeface="Arial" panose="020B0604020202020204" pitchFamily="34" charset="0"/>
              <a:buChar char="•"/>
            </a:pPr>
            <a:r>
              <a:rPr lang="fr-FR" b="0" i="1" dirty="0">
                <a:solidFill>
                  <a:srgbClr val="374151"/>
                </a:solidFill>
                <a:effectLst/>
                <a:latin typeface="Söhne"/>
              </a:rPr>
              <a:t>Réglage des Hyperparamètres :</a:t>
            </a:r>
            <a:r>
              <a:rPr lang="fr-FR" b="0" i="0" dirty="0">
                <a:solidFill>
                  <a:srgbClr val="374151"/>
                </a:solidFill>
                <a:effectLst/>
                <a:latin typeface="Söhne"/>
              </a:rPr>
              <a:t> Les hyperparamètres, les paramètres du modèle qui ne sont pas appris à partir des données, sont ajustés pour optimiser les performances du modèle.</a:t>
            </a:r>
          </a:p>
        </p:txBody>
      </p:sp>
    </p:spTree>
    <p:extLst>
      <p:ext uri="{BB962C8B-B14F-4D97-AF65-F5344CB8AC3E}">
        <p14:creationId xmlns:p14="http://schemas.microsoft.com/office/powerpoint/2010/main" val="2775831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EDC621-1B54-4333-09D8-D5CCE0023C7F}"/>
              </a:ext>
            </a:extLst>
          </p:cNvPr>
          <p:cNvSpPr>
            <a:spLocks noGrp="1"/>
          </p:cNvSpPr>
          <p:nvPr>
            <p:ph type="title"/>
          </p:nvPr>
        </p:nvSpPr>
        <p:spPr/>
        <p:txBody>
          <a:bodyPr/>
          <a:lstStyle/>
          <a:p>
            <a:r>
              <a:rPr lang="fr-FR" b="1" i="0" dirty="0">
                <a:effectLst/>
                <a:latin typeface="Söhne"/>
              </a:rPr>
              <a:t>Test et Évaluation du Modèle</a:t>
            </a:r>
            <a:endParaRPr lang="fr-FR" dirty="0"/>
          </a:p>
        </p:txBody>
      </p:sp>
      <p:sp>
        <p:nvSpPr>
          <p:cNvPr id="3" name="Espace réservé du pied de page 2">
            <a:extLst>
              <a:ext uri="{FF2B5EF4-FFF2-40B4-BE49-F238E27FC236}">
                <a16:creationId xmlns:a16="http://schemas.microsoft.com/office/drawing/2014/main" id="{13EAB25E-41DF-A620-1B24-CF6F494007AD}"/>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21F8CA50-C2E5-8C01-23BC-1DAF6ADA2823}"/>
              </a:ext>
            </a:extLst>
          </p:cNvPr>
          <p:cNvSpPr>
            <a:spLocks noGrp="1"/>
          </p:cNvSpPr>
          <p:nvPr>
            <p:ph type="sldNum" sz="quarter" idx="12"/>
          </p:nvPr>
        </p:nvSpPr>
        <p:spPr/>
        <p:txBody>
          <a:bodyPr/>
          <a:lstStyle/>
          <a:p>
            <a:fld id="{CF4668DC-857F-487D-BFFA-8C0CA5037977}" type="slidenum">
              <a:rPr lang="fr-BE" smtClean="0"/>
              <a:pPr/>
              <a:t>8</a:t>
            </a:fld>
            <a:endParaRPr lang="fr-BE"/>
          </a:p>
        </p:txBody>
      </p:sp>
      <p:sp>
        <p:nvSpPr>
          <p:cNvPr id="5" name="Espace réservé du contenu 4">
            <a:extLst>
              <a:ext uri="{FF2B5EF4-FFF2-40B4-BE49-F238E27FC236}">
                <a16:creationId xmlns:a16="http://schemas.microsoft.com/office/drawing/2014/main" id="{6E6B3063-D6FE-4C85-E1D9-C0BD06F21BFB}"/>
              </a:ext>
            </a:extLst>
          </p:cNvPr>
          <p:cNvSpPr>
            <a:spLocks noGrp="1"/>
          </p:cNvSpPr>
          <p:nvPr>
            <p:ph sz="quarter" idx="1"/>
          </p:nvPr>
        </p:nvSpPr>
        <p:spPr/>
        <p:txBody>
          <a:bodyPr>
            <a:normAutofit/>
          </a:bodyPr>
          <a:lstStyle/>
          <a:p>
            <a:pPr algn="l">
              <a:buFont typeface="Arial" panose="020B0604020202020204" pitchFamily="34" charset="0"/>
              <a:buChar char="•"/>
            </a:pPr>
            <a:r>
              <a:rPr lang="fr-FR" b="0" i="1" dirty="0">
                <a:solidFill>
                  <a:srgbClr val="374151"/>
                </a:solidFill>
                <a:effectLst/>
                <a:latin typeface="Söhne"/>
              </a:rPr>
              <a:t>Utilisation d'un Ensemble de Données de Test :</a:t>
            </a:r>
            <a:r>
              <a:rPr lang="fr-FR" b="0" i="0" dirty="0">
                <a:solidFill>
                  <a:srgbClr val="374151"/>
                </a:solidFill>
                <a:effectLst/>
                <a:latin typeface="Söhne"/>
              </a:rPr>
              <a:t> Un ensemble distinct de données (ensemble de test) est utilisé pour évaluer la performance réelle du modèle sur des données qu'il n'a pas vues pendant l'entraînement.</a:t>
            </a:r>
          </a:p>
          <a:p>
            <a:pPr algn="l">
              <a:buFont typeface="Arial" panose="020B0604020202020204" pitchFamily="34" charset="0"/>
              <a:buChar char="•"/>
            </a:pPr>
            <a:r>
              <a:rPr lang="fr-FR" b="0" i="1" dirty="0">
                <a:solidFill>
                  <a:srgbClr val="374151"/>
                </a:solidFill>
                <a:effectLst/>
                <a:latin typeface="Söhne"/>
              </a:rPr>
              <a:t>Mesure des Performances :</a:t>
            </a:r>
            <a:r>
              <a:rPr lang="fr-FR" b="0" i="0" dirty="0">
                <a:solidFill>
                  <a:srgbClr val="374151"/>
                </a:solidFill>
                <a:effectLst/>
                <a:latin typeface="Söhne"/>
              </a:rPr>
              <a:t> Des métriques telles que la précision, le rappel, la F-mesure sont utilisées pour quantifier la qualité des prédictions du modèle.</a:t>
            </a:r>
          </a:p>
          <a:p>
            <a:pPr marL="0" indent="0">
              <a:buNone/>
            </a:pPr>
            <a:endParaRPr lang="fr-FR" dirty="0"/>
          </a:p>
        </p:txBody>
      </p:sp>
    </p:spTree>
    <p:extLst>
      <p:ext uri="{BB962C8B-B14F-4D97-AF65-F5344CB8AC3E}">
        <p14:creationId xmlns:p14="http://schemas.microsoft.com/office/powerpoint/2010/main" val="901296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8022FF-FCA7-75AF-D365-44BE37909280}"/>
              </a:ext>
            </a:extLst>
          </p:cNvPr>
          <p:cNvSpPr>
            <a:spLocks noGrp="1"/>
          </p:cNvSpPr>
          <p:nvPr>
            <p:ph type="title"/>
          </p:nvPr>
        </p:nvSpPr>
        <p:spPr/>
        <p:txBody>
          <a:bodyPr/>
          <a:lstStyle/>
          <a:p>
            <a:r>
              <a:rPr lang="fr-FR" b="1" i="0" dirty="0">
                <a:effectLst/>
                <a:latin typeface="Söhne"/>
              </a:rPr>
              <a:t>Déploiement du Modèle</a:t>
            </a:r>
            <a:endParaRPr lang="fr-FR" dirty="0"/>
          </a:p>
        </p:txBody>
      </p:sp>
      <p:sp>
        <p:nvSpPr>
          <p:cNvPr id="3" name="Espace réservé du pied de page 2">
            <a:extLst>
              <a:ext uri="{FF2B5EF4-FFF2-40B4-BE49-F238E27FC236}">
                <a16:creationId xmlns:a16="http://schemas.microsoft.com/office/drawing/2014/main" id="{8E60261A-CF63-A3B3-10EC-EFAA88403C50}"/>
              </a:ext>
            </a:extLst>
          </p:cNvPr>
          <p:cNvSpPr>
            <a:spLocks noGrp="1"/>
          </p:cNvSpPr>
          <p:nvPr>
            <p:ph type="ftr" sz="quarter" idx="11"/>
          </p:nvPr>
        </p:nvSpPr>
        <p:spPr/>
        <p:txBody>
          <a:bodyPr/>
          <a:lstStyle/>
          <a:p>
            <a:r>
              <a:rPr lang="fr-BE"/>
              <a:t>Dr. MARIR Toufik</a:t>
            </a:r>
          </a:p>
        </p:txBody>
      </p:sp>
      <p:sp>
        <p:nvSpPr>
          <p:cNvPr id="4" name="Espace réservé du numéro de diapositive 3">
            <a:extLst>
              <a:ext uri="{FF2B5EF4-FFF2-40B4-BE49-F238E27FC236}">
                <a16:creationId xmlns:a16="http://schemas.microsoft.com/office/drawing/2014/main" id="{32656762-BE3E-F587-C041-693A87E92D14}"/>
              </a:ext>
            </a:extLst>
          </p:cNvPr>
          <p:cNvSpPr>
            <a:spLocks noGrp="1"/>
          </p:cNvSpPr>
          <p:nvPr>
            <p:ph type="sldNum" sz="quarter" idx="12"/>
          </p:nvPr>
        </p:nvSpPr>
        <p:spPr/>
        <p:txBody>
          <a:bodyPr/>
          <a:lstStyle/>
          <a:p>
            <a:fld id="{CF4668DC-857F-487D-BFFA-8C0CA5037977}" type="slidenum">
              <a:rPr lang="fr-BE" smtClean="0"/>
              <a:pPr/>
              <a:t>9</a:t>
            </a:fld>
            <a:endParaRPr lang="fr-BE"/>
          </a:p>
        </p:txBody>
      </p:sp>
      <p:sp>
        <p:nvSpPr>
          <p:cNvPr id="5" name="Espace réservé du contenu 4">
            <a:extLst>
              <a:ext uri="{FF2B5EF4-FFF2-40B4-BE49-F238E27FC236}">
                <a16:creationId xmlns:a16="http://schemas.microsoft.com/office/drawing/2014/main" id="{34871954-472A-D753-D84C-018C70D427CA}"/>
              </a:ext>
            </a:extLst>
          </p:cNvPr>
          <p:cNvSpPr>
            <a:spLocks noGrp="1"/>
          </p:cNvSpPr>
          <p:nvPr>
            <p:ph sz="quarter" idx="1"/>
          </p:nvPr>
        </p:nvSpPr>
        <p:spPr/>
        <p:txBody>
          <a:bodyPr/>
          <a:lstStyle/>
          <a:p>
            <a:pPr algn="l">
              <a:buFont typeface="Arial" panose="020B0604020202020204" pitchFamily="34" charset="0"/>
              <a:buChar char="•"/>
            </a:pPr>
            <a:r>
              <a:rPr lang="fr-FR" b="0" i="1" dirty="0">
                <a:solidFill>
                  <a:srgbClr val="374151"/>
                </a:solidFill>
                <a:effectLst/>
                <a:latin typeface="Söhne"/>
              </a:rPr>
              <a:t>Intégration dans l'Environnement de Production :</a:t>
            </a:r>
            <a:r>
              <a:rPr lang="fr-FR" b="0" i="0" dirty="0">
                <a:solidFill>
                  <a:srgbClr val="374151"/>
                </a:solidFill>
                <a:effectLst/>
                <a:latin typeface="Söhne"/>
              </a:rPr>
              <a:t> Une fois le modèle entraîné et validé, il peut être déployé dans un environnement de production pour prendre des décisions en temps réel sur de nouvelles données.</a:t>
            </a:r>
          </a:p>
          <a:p>
            <a:pPr algn="l">
              <a:buFont typeface="Arial" panose="020B0604020202020204" pitchFamily="34" charset="0"/>
              <a:buChar char="•"/>
            </a:pPr>
            <a:r>
              <a:rPr lang="fr-FR" b="0" i="1" dirty="0">
                <a:solidFill>
                  <a:srgbClr val="374151"/>
                </a:solidFill>
                <a:effectLst/>
                <a:latin typeface="Söhne"/>
              </a:rPr>
              <a:t>Maintenance Continue :</a:t>
            </a:r>
            <a:r>
              <a:rPr lang="fr-FR" b="0" i="0" dirty="0">
                <a:solidFill>
                  <a:srgbClr val="374151"/>
                </a:solidFill>
                <a:effectLst/>
                <a:latin typeface="Söhne"/>
              </a:rPr>
              <a:t> Les modèles doivent être surveillés et mis à jour périodiquement pour s'assurer qu'ils restent précis dans des environnements dynamiques.</a:t>
            </a:r>
          </a:p>
          <a:p>
            <a:pPr marL="0" indent="0">
              <a:buNone/>
            </a:pPr>
            <a:endParaRPr lang="fr-FR" dirty="0"/>
          </a:p>
        </p:txBody>
      </p:sp>
    </p:spTree>
    <p:extLst>
      <p:ext uri="{BB962C8B-B14F-4D97-AF65-F5344CB8AC3E}">
        <p14:creationId xmlns:p14="http://schemas.microsoft.com/office/powerpoint/2010/main" val="31386216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2036</TotalTime>
  <Words>519</Words>
  <Application>Microsoft Office PowerPoint</Application>
  <PresentationFormat>Affichage à l'écran (4:3)</PresentationFormat>
  <Paragraphs>51</Paragraphs>
  <Slides>10</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10</vt:i4>
      </vt:variant>
    </vt:vector>
  </HeadingPairs>
  <TitlesOfParts>
    <vt:vector size="19" baseType="lpstr">
      <vt:lpstr>Arial</vt:lpstr>
      <vt:lpstr>Calibri</vt:lpstr>
      <vt:lpstr>Franklin Gothic Book</vt:lpstr>
      <vt:lpstr>Linux Libertine</vt:lpstr>
      <vt:lpstr>Perpetua</vt:lpstr>
      <vt:lpstr>Söhne</vt:lpstr>
      <vt:lpstr>Source Sans Pro</vt:lpstr>
      <vt:lpstr>Wingdings 2</vt:lpstr>
      <vt:lpstr>Capitaux</vt:lpstr>
      <vt:lpstr>Chapitre 03 Étapes d'un projet d'apprentissage automatique</vt:lpstr>
      <vt:lpstr>Introduction</vt:lpstr>
      <vt:lpstr>Les étapes d’un projet de ML</vt:lpstr>
      <vt:lpstr>Identifier les besoins et les objectifs de l’entreprise</vt:lpstr>
      <vt:lpstr>Collecte et Préparation des Données</vt:lpstr>
      <vt:lpstr>Choix du Modèle</vt:lpstr>
      <vt:lpstr>Entraînement du Modèle</vt:lpstr>
      <vt:lpstr>Test et Évaluation du Modèle</vt:lpstr>
      <vt:lpstr>Déploiement du Modèle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Systèmes Multi-Agents</dc:title>
  <dc:creator>Marir</dc:creator>
  <cp:lastModifiedBy>Toufik MARIR</cp:lastModifiedBy>
  <cp:revision>181</cp:revision>
  <dcterms:modified xsi:type="dcterms:W3CDTF">2023-12-02T11:23:24Z</dcterms:modified>
</cp:coreProperties>
</file>